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0.xml" ContentType="application/vnd.openxmlformats-officedocument.presentationml.notesSlide+xml"/>
  <Override PartName="/ppt/tags/tag35.xml" ContentType="application/vnd.openxmlformats-officedocument.presentationml.tags+xml"/>
  <Override PartName="/ppt/notesSlides/notesSlide2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Lst>
  <p:notesMasterIdLst>
    <p:notesMasterId r:id="rId41"/>
  </p:notesMasterIdLst>
  <p:sldIdLst>
    <p:sldId id="277" r:id="rId5"/>
    <p:sldId id="256" r:id="rId6"/>
    <p:sldId id="257" r:id="rId7"/>
    <p:sldId id="269" r:id="rId8"/>
    <p:sldId id="265" r:id="rId9"/>
    <p:sldId id="258" r:id="rId10"/>
    <p:sldId id="263" r:id="rId11"/>
    <p:sldId id="267" r:id="rId12"/>
    <p:sldId id="266" r:id="rId13"/>
    <p:sldId id="271" r:id="rId14"/>
    <p:sldId id="261" r:id="rId15"/>
    <p:sldId id="268" r:id="rId16"/>
    <p:sldId id="270" r:id="rId17"/>
    <p:sldId id="272" r:id="rId18"/>
    <p:sldId id="273" r:id="rId19"/>
    <p:sldId id="275" r:id="rId20"/>
    <p:sldId id="274" r:id="rId21"/>
    <p:sldId id="276" r:id="rId22"/>
    <p:sldId id="279" r:id="rId23"/>
    <p:sldId id="280" r:id="rId24"/>
    <p:sldId id="281" r:id="rId25"/>
    <p:sldId id="322" r:id="rId26"/>
    <p:sldId id="323" r:id="rId27"/>
    <p:sldId id="340" r:id="rId28"/>
    <p:sldId id="329" r:id="rId29"/>
    <p:sldId id="306" r:id="rId30"/>
    <p:sldId id="342" r:id="rId31"/>
    <p:sldId id="343" r:id="rId32"/>
    <p:sldId id="344" r:id="rId33"/>
    <p:sldId id="345" r:id="rId34"/>
    <p:sldId id="346" r:id="rId35"/>
    <p:sldId id="347" r:id="rId36"/>
    <p:sldId id="330" r:id="rId37"/>
    <p:sldId id="348" r:id="rId38"/>
    <p:sldId id="349" r:id="rId39"/>
    <p:sldId id="350" r:id="rId40"/>
  </p:sldIdLst>
  <p:sldSz cx="14630400" cy="8229600"/>
  <p:notesSz cx="6858000" cy="9144000"/>
  <p:defaultTextStyle>
    <a:defPPr>
      <a:defRPr lang="en-US"/>
    </a:defPPr>
    <a:lvl1pPr marL="0" algn="l" defTabSz="1149360" rtl="0" eaLnBrk="1" latinLnBrk="0" hangingPunct="1">
      <a:defRPr sz="2300" kern="1200">
        <a:solidFill>
          <a:schemeClr val="tx1"/>
        </a:solidFill>
        <a:latin typeface="+mn-lt"/>
        <a:ea typeface="+mn-ea"/>
        <a:cs typeface="+mn-cs"/>
      </a:defRPr>
    </a:lvl1pPr>
    <a:lvl2pPr marL="574679" algn="l" defTabSz="1149360" rtl="0" eaLnBrk="1" latinLnBrk="0" hangingPunct="1">
      <a:defRPr sz="2300" kern="1200">
        <a:solidFill>
          <a:schemeClr val="tx1"/>
        </a:solidFill>
        <a:latin typeface="+mn-lt"/>
        <a:ea typeface="+mn-ea"/>
        <a:cs typeface="+mn-cs"/>
      </a:defRPr>
    </a:lvl2pPr>
    <a:lvl3pPr marL="1149360" algn="l" defTabSz="1149360" rtl="0" eaLnBrk="1" latinLnBrk="0" hangingPunct="1">
      <a:defRPr sz="2300" kern="1200">
        <a:solidFill>
          <a:schemeClr val="tx1"/>
        </a:solidFill>
        <a:latin typeface="+mn-lt"/>
        <a:ea typeface="+mn-ea"/>
        <a:cs typeface="+mn-cs"/>
      </a:defRPr>
    </a:lvl3pPr>
    <a:lvl4pPr marL="1724040" algn="l" defTabSz="1149360" rtl="0" eaLnBrk="1" latinLnBrk="0" hangingPunct="1">
      <a:defRPr sz="2300" kern="1200">
        <a:solidFill>
          <a:schemeClr val="tx1"/>
        </a:solidFill>
        <a:latin typeface="+mn-lt"/>
        <a:ea typeface="+mn-ea"/>
        <a:cs typeface="+mn-cs"/>
      </a:defRPr>
    </a:lvl4pPr>
    <a:lvl5pPr marL="2298718" algn="l" defTabSz="1149360" rtl="0" eaLnBrk="1" latinLnBrk="0" hangingPunct="1">
      <a:defRPr sz="2300" kern="1200">
        <a:solidFill>
          <a:schemeClr val="tx1"/>
        </a:solidFill>
        <a:latin typeface="+mn-lt"/>
        <a:ea typeface="+mn-ea"/>
        <a:cs typeface="+mn-cs"/>
      </a:defRPr>
    </a:lvl5pPr>
    <a:lvl6pPr marL="2873401" algn="l" defTabSz="1149360" rtl="0" eaLnBrk="1" latinLnBrk="0" hangingPunct="1">
      <a:defRPr sz="2300" kern="1200">
        <a:solidFill>
          <a:schemeClr val="tx1"/>
        </a:solidFill>
        <a:latin typeface="+mn-lt"/>
        <a:ea typeface="+mn-ea"/>
        <a:cs typeface="+mn-cs"/>
      </a:defRPr>
    </a:lvl6pPr>
    <a:lvl7pPr marL="3448079" algn="l" defTabSz="1149360" rtl="0" eaLnBrk="1" latinLnBrk="0" hangingPunct="1">
      <a:defRPr sz="2300" kern="1200">
        <a:solidFill>
          <a:schemeClr val="tx1"/>
        </a:solidFill>
        <a:latin typeface="+mn-lt"/>
        <a:ea typeface="+mn-ea"/>
        <a:cs typeface="+mn-cs"/>
      </a:defRPr>
    </a:lvl7pPr>
    <a:lvl8pPr marL="4022760" algn="l" defTabSz="1149360" rtl="0" eaLnBrk="1" latinLnBrk="0" hangingPunct="1">
      <a:defRPr sz="2300" kern="1200">
        <a:solidFill>
          <a:schemeClr val="tx1"/>
        </a:solidFill>
        <a:latin typeface="+mn-lt"/>
        <a:ea typeface="+mn-ea"/>
        <a:cs typeface="+mn-cs"/>
      </a:defRPr>
    </a:lvl8pPr>
    <a:lvl9pPr marL="4597441" algn="l" defTabSz="1149360"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46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13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91" autoAdjust="0"/>
    <p:restoredTop sz="94662" autoAdjust="0"/>
  </p:normalViewPr>
  <p:slideViewPr>
    <p:cSldViewPr>
      <p:cViewPr varScale="1">
        <p:scale>
          <a:sx n="46" d="100"/>
          <a:sy n="46" d="100"/>
        </p:scale>
        <p:origin x="756" y="48"/>
      </p:cViewPr>
      <p:guideLst>
        <p:guide orient="horz" pos="2592"/>
        <p:guide pos="4608"/>
      </p:guideLst>
    </p:cSldViewPr>
  </p:slideViewPr>
  <p:outlineViewPr>
    <p:cViewPr>
      <p:scale>
        <a:sx n="33" d="100"/>
        <a:sy n="33" d="100"/>
      </p:scale>
      <p:origin x="0" y="20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86B95-1E9A-4EF7-B272-FA72E038922C}" type="datetimeFigureOut">
              <a:rPr lang="en-US" smtClean="0"/>
              <a:t>11/26/2021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23ED4B-97CE-429B-9EBF-0D27CF9238F0}" type="slidenum">
              <a:rPr lang="en-US" smtClean="0"/>
              <a:t>‹#›</a:t>
            </a:fld>
            <a:endParaRPr lang="en-US"/>
          </a:p>
        </p:txBody>
      </p:sp>
    </p:spTree>
    <p:extLst>
      <p:ext uri="{BB962C8B-B14F-4D97-AF65-F5344CB8AC3E}">
        <p14:creationId xmlns:p14="http://schemas.microsoft.com/office/powerpoint/2010/main" val="3889977292"/>
      </p:ext>
    </p:extLst>
  </p:cSld>
  <p:clrMap bg1="lt1" tx1="dk1" bg2="lt2" tx2="dk2" accent1="accent1" accent2="accent2" accent3="accent3" accent4="accent4" accent5="accent5" accent6="accent6" hlink="hlink" folHlink="folHlink"/>
  <p:notesStyle>
    <a:lvl1pPr marL="0" algn="l" defTabSz="1149360" rtl="0" eaLnBrk="1" latinLnBrk="0" hangingPunct="1">
      <a:defRPr sz="1500" kern="1200">
        <a:solidFill>
          <a:schemeClr val="tx1"/>
        </a:solidFill>
        <a:latin typeface="+mn-lt"/>
        <a:ea typeface="+mn-ea"/>
        <a:cs typeface="+mn-cs"/>
      </a:defRPr>
    </a:lvl1pPr>
    <a:lvl2pPr marL="574679" algn="l" defTabSz="1149360" rtl="0" eaLnBrk="1" latinLnBrk="0" hangingPunct="1">
      <a:defRPr sz="1500" kern="1200">
        <a:solidFill>
          <a:schemeClr val="tx1"/>
        </a:solidFill>
        <a:latin typeface="+mn-lt"/>
        <a:ea typeface="+mn-ea"/>
        <a:cs typeface="+mn-cs"/>
      </a:defRPr>
    </a:lvl2pPr>
    <a:lvl3pPr marL="1149360" algn="l" defTabSz="1149360" rtl="0" eaLnBrk="1" latinLnBrk="0" hangingPunct="1">
      <a:defRPr sz="1500" kern="1200">
        <a:solidFill>
          <a:schemeClr val="tx1"/>
        </a:solidFill>
        <a:latin typeface="+mn-lt"/>
        <a:ea typeface="+mn-ea"/>
        <a:cs typeface="+mn-cs"/>
      </a:defRPr>
    </a:lvl3pPr>
    <a:lvl4pPr marL="1724040" algn="l" defTabSz="1149360" rtl="0" eaLnBrk="1" latinLnBrk="0" hangingPunct="1">
      <a:defRPr sz="1500" kern="1200">
        <a:solidFill>
          <a:schemeClr val="tx1"/>
        </a:solidFill>
        <a:latin typeface="+mn-lt"/>
        <a:ea typeface="+mn-ea"/>
        <a:cs typeface="+mn-cs"/>
      </a:defRPr>
    </a:lvl4pPr>
    <a:lvl5pPr marL="2298718" algn="l" defTabSz="1149360" rtl="0" eaLnBrk="1" latinLnBrk="0" hangingPunct="1">
      <a:defRPr sz="1500" kern="1200">
        <a:solidFill>
          <a:schemeClr val="tx1"/>
        </a:solidFill>
        <a:latin typeface="+mn-lt"/>
        <a:ea typeface="+mn-ea"/>
        <a:cs typeface="+mn-cs"/>
      </a:defRPr>
    </a:lvl5pPr>
    <a:lvl6pPr marL="2873401" algn="l" defTabSz="1149360" rtl="0" eaLnBrk="1" latinLnBrk="0" hangingPunct="1">
      <a:defRPr sz="1500" kern="1200">
        <a:solidFill>
          <a:schemeClr val="tx1"/>
        </a:solidFill>
        <a:latin typeface="+mn-lt"/>
        <a:ea typeface="+mn-ea"/>
        <a:cs typeface="+mn-cs"/>
      </a:defRPr>
    </a:lvl6pPr>
    <a:lvl7pPr marL="3448079" algn="l" defTabSz="1149360" rtl="0" eaLnBrk="1" latinLnBrk="0" hangingPunct="1">
      <a:defRPr sz="1500" kern="1200">
        <a:solidFill>
          <a:schemeClr val="tx1"/>
        </a:solidFill>
        <a:latin typeface="+mn-lt"/>
        <a:ea typeface="+mn-ea"/>
        <a:cs typeface="+mn-cs"/>
      </a:defRPr>
    </a:lvl7pPr>
    <a:lvl8pPr marL="4022760" algn="l" defTabSz="1149360" rtl="0" eaLnBrk="1" latinLnBrk="0" hangingPunct="1">
      <a:defRPr sz="1500" kern="1200">
        <a:solidFill>
          <a:schemeClr val="tx1"/>
        </a:solidFill>
        <a:latin typeface="+mn-lt"/>
        <a:ea typeface="+mn-ea"/>
        <a:cs typeface="+mn-cs"/>
      </a:defRPr>
    </a:lvl8pPr>
    <a:lvl9pPr marL="4597441" algn="l" defTabSz="1149360"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3ED4B-97CE-429B-9EBF-0D27CF9238F0}" type="slidenum">
              <a:rPr lang="en-US" smtClean="0"/>
              <a:t>2</a:t>
            </a:fld>
            <a:endParaRPr lang="en-US"/>
          </a:p>
        </p:txBody>
      </p:sp>
    </p:spTree>
    <p:extLst>
      <p:ext uri="{BB962C8B-B14F-4D97-AF65-F5344CB8AC3E}">
        <p14:creationId xmlns:p14="http://schemas.microsoft.com/office/powerpoint/2010/main" val="2829074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xfrm>
            <a:off x="381000" y="685800"/>
            <a:ext cx="6096000" cy="3429000"/>
          </a:xfrm>
          <a:ln/>
        </p:spPr>
      </p:sp>
      <p:sp>
        <p:nvSpPr>
          <p:cNvPr id="86019" name="文本占位符 860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16</a:t>
            </a:fld>
            <a:endParaRPr lang="zh-CN" sz="1200" dirty="0"/>
          </a:p>
        </p:txBody>
      </p:sp>
    </p:spTree>
    <p:extLst>
      <p:ext uri="{BB962C8B-B14F-4D97-AF65-F5344CB8AC3E}">
        <p14:creationId xmlns:p14="http://schemas.microsoft.com/office/powerpoint/2010/main" val="454789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xfrm>
            <a:off x="381000" y="685800"/>
            <a:ext cx="6096000" cy="3429000"/>
          </a:xfrm>
          <a:ln/>
        </p:spPr>
      </p:sp>
      <p:sp>
        <p:nvSpPr>
          <p:cNvPr id="86019" name="文本占位符 860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17</a:t>
            </a:fld>
            <a:endParaRPr lang="zh-CN" sz="1200" dirty="0"/>
          </a:p>
        </p:txBody>
      </p:sp>
    </p:spTree>
    <p:extLst>
      <p:ext uri="{BB962C8B-B14F-4D97-AF65-F5344CB8AC3E}">
        <p14:creationId xmlns:p14="http://schemas.microsoft.com/office/powerpoint/2010/main" val="454789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70657"/>
          <p:cNvSpPr>
            <a:spLocks noGrp="1" noRot="1" noChangeAspect="1" noTextEdit="1"/>
          </p:cNvSpPr>
          <p:nvPr>
            <p:ph type="sldImg"/>
          </p:nvPr>
        </p:nvSpPr>
        <p:spPr>
          <a:xfrm>
            <a:off x="381000" y="685800"/>
            <a:ext cx="6096000" cy="3429000"/>
          </a:xfrm>
          <a:ln/>
        </p:spPr>
      </p:sp>
      <p:sp>
        <p:nvSpPr>
          <p:cNvPr id="70659" name="文本占位符 706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18</a:t>
            </a:fld>
            <a:endParaRPr lang="zh-CN" sz="1200" dirty="0"/>
          </a:p>
        </p:txBody>
      </p:sp>
    </p:spTree>
    <p:extLst>
      <p:ext uri="{BB962C8B-B14F-4D97-AF65-F5344CB8AC3E}">
        <p14:creationId xmlns:p14="http://schemas.microsoft.com/office/powerpoint/2010/main" val="2820532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0D9430-8BE5-4EE2-8DE9-20E42445A7F4}" type="slidenum">
              <a:rPr lang="zh-CN" altLang="en-US" smtClean="0"/>
              <a:t>19</a:t>
            </a:fld>
            <a:endParaRPr lang="zh-CN" altLang="en-US"/>
          </a:p>
        </p:txBody>
      </p:sp>
    </p:spTree>
    <p:extLst>
      <p:ext uri="{BB962C8B-B14F-4D97-AF65-F5344CB8AC3E}">
        <p14:creationId xmlns:p14="http://schemas.microsoft.com/office/powerpoint/2010/main" val="2654532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0D9430-8BE5-4EE2-8DE9-20E42445A7F4}" type="slidenum">
              <a:rPr lang="zh-CN" altLang="en-US" smtClean="0"/>
              <a:t>20</a:t>
            </a:fld>
            <a:endParaRPr lang="zh-CN" altLang="en-US"/>
          </a:p>
        </p:txBody>
      </p:sp>
    </p:spTree>
    <p:extLst>
      <p:ext uri="{BB962C8B-B14F-4D97-AF65-F5344CB8AC3E}">
        <p14:creationId xmlns:p14="http://schemas.microsoft.com/office/powerpoint/2010/main" val="3145215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0D9430-8BE5-4EE2-8DE9-20E42445A7F4}" type="slidenum">
              <a:rPr lang="zh-CN" altLang="en-US" smtClean="0"/>
              <a:t>21</a:t>
            </a:fld>
            <a:endParaRPr lang="zh-CN" altLang="en-US"/>
          </a:p>
        </p:txBody>
      </p:sp>
    </p:spTree>
    <p:extLst>
      <p:ext uri="{BB962C8B-B14F-4D97-AF65-F5344CB8AC3E}">
        <p14:creationId xmlns:p14="http://schemas.microsoft.com/office/powerpoint/2010/main" val="969672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0D9430-8BE5-4EE2-8DE9-20E42445A7F4}" type="slidenum">
              <a:rPr lang="zh-CN" altLang="en-US" smtClean="0"/>
              <a:t>22</a:t>
            </a:fld>
            <a:endParaRPr lang="zh-CN" altLang="en-US"/>
          </a:p>
        </p:txBody>
      </p:sp>
    </p:spTree>
    <p:extLst>
      <p:ext uri="{BB962C8B-B14F-4D97-AF65-F5344CB8AC3E}">
        <p14:creationId xmlns:p14="http://schemas.microsoft.com/office/powerpoint/2010/main" val="1702738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0D9430-8BE5-4EE2-8DE9-20E42445A7F4}" type="slidenum">
              <a:rPr lang="zh-CN" altLang="en-US" smtClean="0"/>
              <a:t>26</a:t>
            </a:fld>
            <a:endParaRPr lang="zh-CN" altLang="en-US"/>
          </a:p>
        </p:txBody>
      </p:sp>
    </p:spTree>
    <p:extLst>
      <p:ext uri="{BB962C8B-B14F-4D97-AF65-F5344CB8AC3E}">
        <p14:creationId xmlns:p14="http://schemas.microsoft.com/office/powerpoint/2010/main" val="4254758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0D9430-8BE5-4EE2-8DE9-20E42445A7F4}" type="slidenum">
              <a:rPr lang="zh-CN" altLang="en-US" smtClean="0"/>
              <a:t>27</a:t>
            </a:fld>
            <a:endParaRPr lang="zh-CN" altLang="en-US"/>
          </a:p>
        </p:txBody>
      </p:sp>
    </p:spTree>
    <p:extLst>
      <p:ext uri="{BB962C8B-B14F-4D97-AF65-F5344CB8AC3E}">
        <p14:creationId xmlns:p14="http://schemas.microsoft.com/office/powerpoint/2010/main" val="2654532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0D9430-8BE5-4EE2-8DE9-20E42445A7F4}" type="slidenum">
              <a:rPr lang="zh-CN" altLang="en-US" smtClean="0"/>
              <a:t>28</a:t>
            </a:fld>
            <a:endParaRPr lang="zh-CN" altLang="en-US"/>
          </a:p>
        </p:txBody>
      </p:sp>
    </p:spTree>
    <p:extLst>
      <p:ext uri="{BB962C8B-B14F-4D97-AF65-F5344CB8AC3E}">
        <p14:creationId xmlns:p14="http://schemas.microsoft.com/office/powerpoint/2010/main" val="3145215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0D9430-8BE5-4EE2-8DE9-20E42445A7F4}" type="slidenum">
              <a:rPr lang="zh-CN" altLang="en-US" smtClean="0"/>
              <a:t>29</a:t>
            </a:fld>
            <a:endParaRPr lang="zh-CN" altLang="en-US"/>
          </a:p>
        </p:txBody>
      </p:sp>
    </p:spTree>
    <p:extLst>
      <p:ext uri="{BB962C8B-B14F-4D97-AF65-F5344CB8AC3E}">
        <p14:creationId xmlns:p14="http://schemas.microsoft.com/office/powerpoint/2010/main" val="969672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0D9430-8BE5-4EE2-8DE9-20E42445A7F4}" type="slidenum">
              <a:rPr lang="zh-CN" altLang="en-US" smtClean="0"/>
              <a:t>30</a:t>
            </a:fld>
            <a:endParaRPr lang="zh-CN" altLang="en-US"/>
          </a:p>
        </p:txBody>
      </p:sp>
    </p:spTree>
    <p:extLst>
      <p:ext uri="{BB962C8B-B14F-4D97-AF65-F5344CB8AC3E}">
        <p14:creationId xmlns:p14="http://schemas.microsoft.com/office/powerpoint/2010/main" val="1702738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0D9430-8BE5-4EE2-8DE9-20E42445A7F4}" type="slidenum">
              <a:rPr lang="zh-CN" altLang="en-US" smtClean="0"/>
              <a:t>31</a:t>
            </a:fld>
            <a:endParaRPr lang="zh-CN" altLang="en-US"/>
          </a:p>
        </p:txBody>
      </p:sp>
    </p:spTree>
    <p:extLst>
      <p:ext uri="{BB962C8B-B14F-4D97-AF65-F5344CB8AC3E}">
        <p14:creationId xmlns:p14="http://schemas.microsoft.com/office/powerpoint/2010/main" val="2025995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0D9430-8BE5-4EE2-8DE9-20E42445A7F4}" type="slidenum">
              <a:rPr lang="zh-CN" altLang="en-US" smtClean="0"/>
              <a:t>36</a:t>
            </a:fld>
            <a:endParaRPr lang="zh-CN" altLang="en-US"/>
          </a:p>
        </p:txBody>
      </p:sp>
    </p:spTree>
    <p:extLst>
      <p:ext uri="{BB962C8B-B14F-4D97-AF65-F5344CB8AC3E}">
        <p14:creationId xmlns:p14="http://schemas.microsoft.com/office/powerpoint/2010/main" val="4254758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381000" y="685800"/>
            <a:ext cx="6096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7</a:t>
            </a:fld>
            <a:endParaRPr lang="zh-CN" sz="1200" dirty="0"/>
          </a:p>
        </p:txBody>
      </p:sp>
    </p:spTree>
    <p:extLst>
      <p:ext uri="{BB962C8B-B14F-4D97-AF65-F5344CB8AC3E}">
        <p14:creationId xmlns:p14="http://schemas.microsoft.com/office/powerpoint/2010/main" val="2827826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28673"/>
          <p:cNvSpPr>
            <a:spLocks noGrp="1" noRot="1" noChangeAspect="1" noTextEdit="1"/>
          </p:cNvSpPr>
          <p:nvPr>
            <p:ph type="sldImg"/>
          </p:nvPr>
        </p:nvSpPr>
        <p:spPr>
          <a:xfrm>
            <a:off x="381000" y="685800"/>
            <a:ext cx="6096000" cy="3429000"/>
          </a:xfrm>
          <a:ln/>
        </p:spPr>
      </p:sp>
      <p:sp>
        <p:nvSpPr>
          <p:cNvPr id="28675" name="文本占位符 286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13</a:t>
            </a:fld>
            <a:endParaRPr lang="zh-CN" sz="1200" dirty="0"/>
          </a:p>
        </p:txBody>
      </p:sp>
    </p:spTree>
    <p:extLst>
      <p:ext uri="{BB962C8B-B14F-4D97-AF65-F5344CB8AC3E}">
        <p14:creationId xmlns:p14="http://schemas.microsoft.com/office/powerpoint/2010/main" val="3959335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xfrm>
            <a:off x="381000" y="685800"/>
            <a:ext cx="6096000" cy="3429000"/>
          </a:xfrm>
          <a:ln/>
        </p:spPr>
      </p:sp>
      <p:sp>
        <p:nvSpPr>
          <p:cNvPr id="86019" name="文本占位符 860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14</a:t>
            </a:fld>
            <a:endParaRPr lang="zh-CN" sz="1200" dirty="0"/>
          </a:p>
        </p:txBody>
      </p:sp>
    </p:spTree>
    <p:extLst>
      <p:ext uri="{BB962C8B-B14F-4D97-AF65-F5344CB8AC3E}">
        <p14:creationId xmlns:p14="http://schemas.microsoft.com/office/powerpoint/2010/main" val="454789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xfrm>
            <a:off x="381000" y="685800"/>
            <a:ext cx="6096000" cy="3429000"/>
          </a:xfrm>
          <a:ln/>
        </p:spPr>
      </p:sp>
      <p:sp>
        <p:nvSpPr>
          <p:cNvPr id="86019" name="文本占位符 860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15</a:t>
            </a:fld>
            <a:endParaRPr lang="zh-CN" sz="1200" dirty="0"/>
          </a:p>
        </p:txBody>
      </p:sp>
    </p:spTree>
    <p:extLst>
      <p:ext uri="{BB962C8B-B14F-4D97-AF65-F5344CB8AC3E}">
        <p14:creationId xmlns:p14="http://schemas.microsoft.com/office/powerpoint/2010/main" val="454789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a:t>Click to edit Master title style</a:t>
            </a:r>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574693" indent="0" algn="ctr">
              <a:buNone/>
              <a:defRPr>
                <a:solidFill>
                  <a:schemeClr val="tx1">
                    <a:tint val="75000"/>
                  </a:schemeClr>
                </a:solidFill>
              </a:defRPr>
            </a:lvl2pPr>
            <a:lvl3pPr marL="1149389" indent="0" algn="ctr">
              <a:buNone/>
              <a:defRPr>
                <a:solidFill>
                  <a:schemeClr val="tx1">
                    <a:tint val="75000"/>
                  </a:schemeClr>
                </a:solidFill>
              </a:defRPr>
            </a:lvl3pPr>
            <a:lvl4pPr marL="1724083" indent="0" algn="ctr">
              <a:buNone/>
              <a:defRPr>
                <a:solidFill>
                  <a:schemeClr val="tx1">
                    <a:tint val="75000"/>
                  </a:schemeClr>
                </a:solidFill>
              </a:defRPr>
            </a:lvl4pPr>
            <a:lvl5pPr marL="2298775" indent="0" algn="ctr">
              <a:buNone/>
              <a:defRPr>
                <a:solidFill>
                  <a:schemeClr val="tx1">
                    <a:tint val="75000"/>
                  </a:schemeClr>
                </a:solidFill>
              </a:defRPr>
            </a:lvl5pPr>
            <a:lvl6pPr marL="2873473" indent="0" algn="ctr">
              <a:buNone/>
              <a:defRPr>
                <a:solidFill>
                  <a:schemeClr val="tx1">
                    <a:tint val="75000"/>
                  </a:schemeClr>
                </a:solidFill>
              </a:defRPr>
            </a:lvl6pPr>
            <a:lvl7pPr marL="3448166" indent="0" algn="ctr">
              <a:buNone/>
              <a:defRPr>
                <a:solidFill>
                  <a:schemeClr val="tx1">
                    <a:tint val="75000"/>
                  </a:schemeClr>
                </a:solidFill>
              </a:defRPr>
            </a:lvl7pPr>
            <a:lvl8pPr marL="4022861" indent="0" algn="ctr">
              <a:buNone/>
              <a:defRPr>
                <a:solidFill>
                  <a:schemeClr val="tx1">
                    <a:tint val="75000"/>
                  </a:schemeClr>
                </a:solidFill>
              </a:defRPr>
            </a:lvl8pPr>
            <a:lvl9pPr marL="45975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05635A-1513-434C-9FAB-4027C6A55C0A}"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407841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05635A-1513-434C-9FAB-4027C6A55C0A}"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2535980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789664" y="396242"/>
            <a:ext cx="4279899" cy="842581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9969" y="396242"/>
            <a:ext cx="12595861" cy="84258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05635A-1513-434C-9FAB-4027C6A55C0A}"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418478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4697401" y="1454480"/>
            <a:ext cx="8440800" cy="1025760"/>
          </a:xfrm>
          <a:prstGeom prst="rect">
            <a:avLst/>
          </a:prstGeom>
        </p:spPr>
        <p:txBody>
          <a:bodyPr spcFirstLastPara="1" wrap="square" lIns="128712" tIns="128712" rIns="128712" bIns="128712"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4697401" y="2480240"/>
            <a:ext cx="4096800" cy="5401440"/>
          </a:xfrm>
          <a:prstGeom prst="rect">
            <a:avLst/>
          </a:prstGeom>
        </p:spPr>
        <p:txBody>
          <a:bodyPr spcFirstLastPara="1" wrap="square" lIns="128712" tIns="128712" rIns="128712" bIns="128712" anchor="t" anchorCtr="0">
            <a:noAutofit/>
          </a:bodyPr>
          <a:lstStyle>
            <a:lvl1pPr marL="643682" lvl="0" indent="-482760">
              <a:spcBef>
                <a:spcPts val="845"/>
              </a:spcBef>
              <a:spcAft>
                <a:spcPts val="0"/>
              </a:spcAft>
              <a:buSzPts val="1800"/>
              <a:buChar char="◎"/>
              <a:defRPr sz="2500"/>
            </a:lvl1pPr>
            <a:lvl2pPr marL="1287359" lvl="1" indent="-482760">
              <a:spcBef>
                <a:spcPts val="0"/>
              </a:spcBef>
              <a:spcAft>
                <a:spcPts val="0"/>
              </a:spcAft>
              <a:buSzPts val="1800"/>
              <a:buChar char="◉"/>
              <a:defRPr sz="2500"/>
            </a:lvl2pPr>
            <a:lvl3pPr marL="1931038" lvl="2" indent="-482760">
              <a:spcBef>
                <a:spcPts val="0"/>
              </a:spcBef>
              <a:spcAft>
                <a:spcPts val="0"/>
              </a:spcAft>
              <a:buSzPts val="1800"/>
              <a:buChar char="￮"/>
              <a:defRPr sz="2500"/>
            </a:lvl3pPr>
            <a:lvl4pPr marL="2574714" lvl="3" indent="-482760">
              <a:spcBef>
                <a:spcPts val="0"/>
              </a:spcBef>
              <a:spcAft>
                <a:spcPts val="0"/>
              </a:spcAft>
              <a:buSzPts val="1800"/>
              <a:buChar char="●"/>
              <a:defRPr sz="2500"/>
            </a:lvl4pPr>
            <a:lvl5pPr marL="3218396" lvl="4" indent="-482760">
              <a:spcBef>
                <a:spcPts val="0"/>
              </a:spcBef>
              <a:spcAft>
                <a:spcPts val="0"/>
              </a:spcAft>
              <a:buSzPts val="1800"/>
              <a:buChar char="○"/>
              <a:defRPr sz="2500"/>
            </a:lvl5pPr>
            <a:lvl6pPr marL="3862078" lvl="5" indent="-482760">
              <a:spcBef>
                <a:spcPts val="0"/>
              </a:spcBef>
              <a:spcAft>
                <a:spcPts val="0"/>
              </a:spcAft>
              <a:buSzPts val="1800"/>
              <a:buChar char="■"/>
              <a:defRPr sz="2500"/>
            </a:lvl6pPr>
            <a:lvl7pPr marL="4505757" lvl="6" indent="-482760">
              <a:spcBef>
                <a:spcPts val="0"/>
              </a:spcBef>
              <a:spcAft>
                <a:spcPts val="0"/>
              </a:spcAft>
              <a:buSzPts val="1800"/>
              <a:buChar char="●"/>
              <a:defRPr sz="2500"/>
            </a:lvl7pPr>
            <a:lvl8pPr marL="5149438" lvl="7" indent="-482760">
              <a:spcBef>
                <a:spcPts val="0"/>
              </a:spcBef>
              <a:spcAft>
                <a:spcPts val="0"/>
              </a:spcAft>
              <a:buSzPts val="1800"/>
              <a:buChar char="○"/>
              <a:defRPr sz="2500"/>
            </a:lvl8pPr>
            <a:lvl9pPr marL="5793116" lvl="8" indent="-482760">
              <a:spcBef>
                <a:spcPts val="0"/>
              </a:spcBef>
              <a:spcAft>
                <a:spcPts val="0"/>
              </a:spcAft>
              <a:buSzPts val="1800"/>
              <a:buChar char="■"/>
              <a:defRPr sz="2500"/>
            </a:lvl9pPr>
          </a:lstStyle>
          <a:p>
            <a:endParaRPr/>
          </a:p>
        </p:txBody>
      </p:sp>
      <p:sp>
        <p:nvSpPr>
          <p:cNvPr id="98" name="Google Shape;98;p7"/>
          <p:cNvSpPr txBox="1">
            <a:spLocks noGrp="1"/>
          </p:cNvSpPr>
          <p:nvPr>
            <p:ph type="body" idx="2"/>
          </p:nvPr>
        </p:nvSpPr>
        <p:spPr>
          <a:xfrm>
            <a:off x="9041359" y="2480240"/>
            <a:ext cx="4096800" cy="5401440"/>
          </a:xfrm>
          <a:prstGeom prst="rect">
            <a:avLst/>
          </a:prstGeom>
        </p:spPr>
        <p:txBody>
          <a:bodyPr spcFirstLastPara="1" wrap="square" lIns="128712" tIns="128712" rIns="128712" bIns="128712" anchor="t" anchorCtr="0">
            <a:noAutofit/>
          </a:bodyPr>
          <a:lstStyle>
            <a:lvl1pPr marL="643682" lvl="0" indent="-482760">
              <a:spcBef>
                <a:spcPts val="845"/>
              </a:spcBef>
              <a:spcAft>
                <a:spcPts val="0"/>
              </a:spcAft>
              <a:buSzPts val="1800"/>
              <a:buChar char="◎"/>
              <a:defRPr sz="2500"/>
            </a:lvl1pPr>
            <a:lvl2pPr marL="1287359" lvl="1" indent="-482760">
              <a:spcBef>
                <a:spcPts val="0"/>
              </a:spcBef>
              <a:spcAft>
                <a:spcPts val="0"/>
              </a:spcAft>
              <a:buSzPts val="1800"/>
              <a:buChar char="◉"/>
              <a:defRPr sz="2500"/>
            </a:lvl2pPr>
            <a:lvl3pPr marL="1931038" lvl="2" indent="-482760">
              <a:spcBef>
                <a:spcPts val="0"/>
              </a:spcBef>
              <a:spcAft>
                <a:spcPts val="0"/>
              </a:spcAft>
              <a:buSzPts val="1800"/>
              <a:buChar char="￮"/>
              <a:defRPr sz="2500"/>
            </a:lvl3pPr>
            <a:lvl4pPr marL="2574714" lvl="3" indent="-482760">
              <a:spcBef>
                <a:spcPts val="0"/>
              </a:spcBef>
              <a:spcAft>
                <a:spcPts val="0"/>
              </a:spcAft>
              <a:buSzPts val="1800"/>
              <a:buChar char="●"/>
              <a:defRPr sz="2500"/>
            </a:lvl4pPr>
            <a:lvl5pPr marL="3218396" lvl="4" indent="-482760">
              <a:spcBef>
                <a:spcPts val="0"/>
              </a:spcBef>
              <a:spcAft>
                <a:spcPts val="0"/>
              </a:spcAft>
              <a:buSzPts val="1800"/>
              <a:buChar char="○"/>
              <a:defRPr sz="2500"/>
            </a:lvl5pPr>
            <a:lvl6pPr marL="3862078" lvl="5" indent="-482760">
              <a:spcBef>
                <a:spcPts val="0"/>
              </a:spcBef>
              <a:spcAft>
                <a:spcPts val="0"/>
              </a:spcAft>
              <a:buSzPts val="1800"/>
              <a:buChar char="■"/>
              <a:defRPr sz="2500"/>
            </a:lvl6pPr>
            <a:lvl7pPr marL="4505757" lvl="6" indent="-482760">
              <a:spcBef>
                <a:spcPts val="0"/>
              </a:spcBef>
              <a:spcAft>
                <a:spcPts val="0"/>
              </a:spcAft>
              <a:buSzPts val="1800"/>
              <a:buChar char="●"/>
              <a:defRPr sz="2500"/>
            </a:lvl7pPr>
            <a:lvl8pPr marL="5149438" lvl="7" indent="-482760">
              <a:spcBef>
                <a:spcPts val="0"/>
              </a:spcBef>
              <a:spcAft>
                <a:spcPts val="0"/>
              </a:spcAft>
              <a:buSzPts val="1800"/>
              <a:buChar char="○"/>
              <a:defRPr sz="2500"/>
            </a:lvl8pPr>
            <a:lvl9pPr marL="5793116" lvl="8" indent="-482760">
              <a:spcBef>
                <a:spcPts val="0"/>
              </a:spcBef>
              <a:spcAft>
                <a:spcPts val="0"/>
              </a:spcAft>
              <a:buSzPts val="1800"/>
              <a:buChar char="■"/>
              <a:defRPr sz="2500"/>
            </a:lvl9pPr>
          </a:lstStyle>
          <a:p>
            <a:endParaRPr/>
          </a:p>
        </p:txBody>
      </p:sp>
      <p:sp>
        <p:nvSpPr>
          <p:cNvPr id="99" name="Google Shape;99;p7"/>
          <p:cNvSpPr/>
          <p:nvPr/>
        </p:nvSpPr>
        <p:spPr>
          <a:xfrm>
            <a:off x="-574320" y="3511040"/>
            <a:ext cx="3755520" cy="3755520"/>
          </a:xfrm>
          <a:prstGeom prst="donut">
            <a:avLst>
              <a:gd name="adj" fmla="val 36789"/>
            </a:avLst>
          </a:prstGeom>
          <a:solidFill>
            <a:srgbClr val="BBCD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sz="2300"/>
          </a:p>
        </p:txBody>
      </p:sp>
      <p:sp>
        <p:nvSpPr>
          <p:cNvPr id="100" name="Google Shape;100;p7"/>
          <p:cNvSpPr/>
          <p:nvPr/>
        </p:nvSpPr>
        <p:spPr>
          <a:xfrm>
            <a:off x="317520" y="-513800"/>
            <a:ext cx="1565760" cy="1565760"/>
          </a:xfrm>
          <a:prstGeom prst="ellipse">
            <a:avLst/>
          </a:prstGeom>
          <a:noFill/>
          <a:ln w="9525" cap="flat" cmpd="sng">
            <a:solidFill>
              <a:srgbClr val="E8004C"/>
            </a:solidFill>
            <a:prstDash val="dash"/>
            <a:round/>
            <a:headEnd type="none" w="sm" len="sm"/>
            <a:tailEnd type="none" w="sm" len="sm"/>
          </a:ln>
        </p:spPr>
        <p:txBody>
          <a:bodyPr spcFirstLastPara="1" wrap="square" lIns="128712" tIns="128712" rIns="128712" bIns="128712" anchor="ctr" anchorCtr="0">
            <a:noAutofit/>
          </a:bodyPr>
          <a:lstStyle/>
          <a:p>
            <a:pPr marL="0" lvl="0" indent="0" algn="l" rtl="0">
              <a:spcBef>
                <a:spcPts val="0"/>
              </a:spcBef>
              <a:spcAft>
                <a:spcPts val="0"/>
              </a:spcAft>
              <a:buNone/>
            </a:pPr>
            <a:endParaRPr sz="2300"/>
          </a:p>
        </p:txBody>
      </p:sp>
      <p:sp>
        <p:nvSpPr>
          <p:cNvPr id="101" name="Google Shape;101;p7"/>
          <p:cNvSpPr/>
          <p:nvPr/>
        </p:nvSpPr>
        <p:spPr>
          <a:xfrm>
            <a:off x="317520" y="672760"/>
            <a:ext cx="1052160" cy="10521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sz="2300"/>
          </a:p>
        </p:txBody>
      </p:sp>
      <p:sp>
        <p:nvSpPr>
          <p:cNvPr id="102" name="Google Shape;102;p7"/>
          <p:cNvSpPr/>
          <p:nvPr/>
        </p:nvSpPr>
        <p:spPr>
          <a:xfrm>
            <a:off x="1883281" y="1051960"/>
            <a:ext cx="1355040" cy="1355040"/>
          </a:xfrm>
          <a:prstGeom prst="donut">
            <a:avLst>
              <a:gd name="adj" fmla="val 22275"/>
            </a:avLst>
          </a:prstGeom>
          <a:solidFill>
            <a:srgbClr val="00ACC3">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sz="2300"/>
          </a:p>
        </p:txBody>
      </p:sp>
      <p:sp>
        <p:nvSpPr>
          <p:cNvPr id="103" name="Google Shape;103;p7"/>
          <p:cNvSpPr/>
          <p:nvPr/>
        </p:nvSpPr>
        <p:spPr>
          <a:xfrm>
            <a:off x="1420240" y="6627680"/>
            <a:ext cx="1932480" cy="193248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sz="2300"/>
          </a:p>
        </p:txBody>
      </p:sp>
      <p:sp>
        <p:nvSpPr>
          <p:cNvPr id="104" name="Google Shape;104;p7"/>
          <p:cNvSpPr/>
          <p:nvPr/>
        </p:nvSpPr>
        <p:spPr>
          <a:xfrm>
            <a:off x="245881" y="7679360"/>
            <a:ext cx="880800" cy="880800"/>
          </a:xfrm>
          <a:prstGeom prst="donut">
            <a:avLst>
              <a:gd name="adj" fmla="val 18606"/>
            </a:avLst>
          </a:prstGeom>
          <a:solidFill>
            <a:srgbClr val="F8BB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sz="2300"/>
          </a:p>
        </p:txBody>
      </p:sp>
      <p:sp>
        <p:nvSpPr>
          <p:cNvPr id="105" name="Google Shape;105;p7"/>
          <p:cNvSpPr/>
          <p:nvPr/>
        </p:nvSpPr>
        <p:spPr>
          <a:xfrm>
            <a:off x="1876041" y="2715120"/>
            <a:ext cx="487680" cy="48768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sz="2300"/>
          </a:p>
        </p:txBody>
      </p:sp>
      <p:sp>
        <p:nvSpPr>
          <p:cNvPr id="106" name="Google Shape;106;p7"/>
          <p:cNvSpPr/>
          <p:nvPr/>
        </p:nvSpPr>
        <p:spPr>
          <a:xfrm>
            <a:off x="12550800" y="990840"/>
            <a:ext cx="880800" cy="88080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sz="2300"/>
          </a:p>
        </p:txBody>
      </p:sp>
      <p:sp>
        <p:nvSpPr>
          <p:cNvPr id="107" name="Google Shape;107;p7"/>
          <p:cNvSpPr/>
          <p:nvPr/>
        </p:nvSpPr>
        <p:spPr>
          <a:xfrm>
            <a:off x="12024800" y="-116000"/>
            <a:ext cx="636000" cy="636000"/>
          </a:xfrm>
          <a:prstGeom prst="donut">
            <a:avLst>
              <a:gd name="adj" fmla="val 30568"/>
            </a:avLst>
          </a:prstGeom>
          <a:solidFill>
            <a:srgbClr val="65BB48">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sz="2300"/>
          </a:p>
        </p:txBody>
      </p:sp>
      <p:sp>
        <p:nvSpPr>
          <p:cNvPr id="108" name="Google Shape;108;p7"/>
          <p:cNvSpPr/>
          <p:nvPr/>
        </p:nvSpPr>
        <p:spPr>
          <a:xfrm>
            <a:off x="13842400" y="1649360"/>
            <a:ext cx="487680" cy="48768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sz="2300"/>
          </a:p>
        </p:txBody>
      </p:sp>
      <p:sp>
        <p:nvSpPr>
          <p:cNvPr id="109" name="Google Shape;109;p7"/>
          <p:cNvSpPr/>
          <p:nvPr/>
        </p:nvSpPr>
        <p:spPr>
          <a:xfrm>
            <a:off x="12956640" y="267920"/>
            <a:ext cx="1186560" cy="1186560"/>
          </a:xfrm>
          <a:prstGeom prst="donut">
            <a:avLst>
              <a:gd name="adj" fmla="val 8064"/>
            </a:avLst>
          </a:prstGeom>
          <a:solidFill>
            <a:srgbClr val="00ACC3">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sz="2300"/>
          </a:p>
        </p:txBody>
      </p:sp>
      <p:sp>
        <p:nvSpPr>
          <p:cNvPr id="110" name="Google Shape;110;p7"/>
          <p:cNvSpPr/>
          <p:nvPr/>
        </p:nvSpPr>
        <p:spPr>
          <a:xfrm>
            <a:off x="13431600" y="2407000"/>
            <a:ext cx="300960" cy="3009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sz="2300"/>
          </a:p>
        </p:txBody>
      </p:sp>
      <p:sp>
        <p:nvSpPr>
          <p:cNvPr id="111" name="Google Shape;111;p7"/>
          <p:cNvSpPr/>
          <p:nvPr/>
        </p:nvSpPr>
        <p:spPr>
          <a:xfrm>
            <a:off x="-329001" y="3756360"/>
            <a:ext cx="3264960" cy="3264960"/>
          </a:xfrm>
          <a:prstGeom prst="ellipse">
            <a:avLst/>
          </a:prstGeom>
          <a:noFill/>
          <a:ln w="9525" cap="flat" cmpd="sng">
            <a:solidFill>
              <a:srgbClr val="65BB48"/>
            </a:solidFill>
            <a:prstDash val="dash"/>
            <a:round/>
            <a:headEnd type="none" w="sm" len="sm"/>
            <a:tailEnd type="none" w="sm" len="sm"/>
          </a:ln>
        </p:spPr>
        <p:txBody>
          <a:bodyPr spcFirstLastPara="1" wrap="square" lIns="128712" tIns="128712" rIns="128712" bIns="128712" anchor="ctr" anchorCtr="0">
            <a:noAutofit/>
          </a:bodyPr>
          <a:lstStyle/>
          <a:p>
            <a:pPr marL="0" lvl="0" indent="0" algn="l" rtl="0">
              <a:spcBef>
                <a:spcPts val="0"/>
              </a:spcBef>
              <a:spcAft>
                <a:spcPts val="0"/>
              </a:spcAft>
              <a:buNone/>
            </a:pPr>
            <a:endParaRPr sz="2300"/>
          </a:p>
        </p:txBody>
      </p:sp>
      <p:sp>
        <p:nvSpPr>
          <p:cNvPr id="112" name="Google Shape;112;p7"/>
          <p:cNvSpPr/>
          <p:nvPr/>
        </p:nvSpPr>
        <p:spPr>
          <a:xfrm>
            <a:off x="488201" y="-343120"/>
            <a:ext cx="1224480" cy="12244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sz="2300"/>
          </a:p>
        </p:txBody>
      </p:sp>
      <p:sp>
        <p:nvSpPr>
          <p:cNvPr id="113" name="Google Shape;113;p7"/>
          <p:cNvSpPr/>
          <p:nvPr/>
        </p:nvSpPr>
        <p:spPr>
          <a:xfrm>
            <a:off x="13652160" y="1459120"/>
            <a:ext cx="868320" cy="868320"/>
          </a:xfrm>
          <a:prstGeom prst="ellipse">
            <a:avLst/>
          </a:prstGeom>
          <a:noFill/>
          <a:ln w="9525" cap="flat" cmpd="sng">
            <a:solidFill>
              <a:srgbClr val="F8BB00"/>
            </a:solidFill>
            <a:prstDash val="dash"/>
            <a:round/>
            <a:headEnd type="none" w="sm" len="sm"/>
            <a:tailEnd type="none" w="sm" len="sm"/>
          </a:ln>
        </p:spPr>
        <p:txBody>
          <a:bodyPr spcFirstLastPara="1" wrap="square" lIns="128712" tIns="128712" rIns="128712" bIns="128712" anchor="ctr" anchorCtr="0">
            <a:noAutofit/>
          </a:bodyPr>
          <a:lstStyle/>
          <a:p>
            <a:pPr marL="0" lvl="0" indent="0" algn="l" rtl="0">
              <a:spcBef>
                <a:spcPts val="0"/>
              </a:spcBef>
              <a:spcAft>
                <a:spcPts val="0"/>
              </a:spcAft>
              <a:buNone/>
            </a:pPr>
            <a:endParaRPr sz="2300"/>
          </a:p>
        </p:txBody>
      </p:sp>
      <p:sp>
        <p:nvSpPr>
          <p:cNvPr id="114" name="Google Shape;114;p7"/>
          <p:cNvSpPr txBox="1">
            <a:spLocks noGrp="1"/>
          </p:cNvSpPr>
          <p:nvPr>
            <p:ph type="sldNum" idx="12"/>
          </p:nvPr>
        </p:nvSpPr>
        <p:spPr>
          <a:xfrm>
            <a:off x="13817001" y="7602600"/>
            <a:ext cx="75168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90872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1535081" y="803520"/>
            <a:ext cx="329760" cy="32976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1" name="Google Shape;11;p2"/>
          <p:cNvSpPr/>
          <p:nvPr/>
        </p:nvSpPr>
        <p:spPr>
          <a:xfrm>
            <a:off x="1915959" y="-1284440"/>
            <a:ext cx="10798560" cy="1079856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2" name="Google Shape;12;p2"/>
          <p:cNvSpPr txBox="1">
            <a:spLocks noGrp="1"/>
          </p:cNvSpPr>
          <p:nvPr>
            <p:ph type="ctrTitle"/>
          </p:nvPr>
        </p:nvSpPr>
        <p:spPr>
          <a:xfrm>
            <a:off x="3608679" y="3186920"/>
            <a:ext cx="7413120" cy="1855680"/>
          </a:xfrm>
          <a:prstGeom prst="rect">
            <a:avLst/>
          </a:prstGeom>
        </p:spPr>
        <p:txBody>
          <a:bodyPr spcFirstLastPara="1" wrap="square" lIns="128712" tIns="128712" rIns="128712" bIns="128712" anchor="ctr" anchorCtr="0">
            <a:noAutofit/>
          </a:bodyPr>
          <a:lstStyle>
            <a:lvl1pPr lvl="0" algn="ctr">
              <a:spcBef>
                <a:spcPts val="0"/>
              </a:spcBef>
              <a:spcAft>
                <a:spcPts val="0"/>
              </a:spcAft>
              <a:buSzPts val="4800"/>
              <a:buNone/>
              <a:defRPr sz="6800"/>
            </a:lvl1pPr>
            <a:lvl2pPr lvl="1" algn="ctr">
              <a:spcBef>
                <a:spcPts val="0"/>
              </a:spcBef>
              <a:spcAft>
                <a:spcPts val="0"/>
              </a:spcAft>
              <a:buSzPts val="6000"/>
              <a:buNone/>
              <a:defRPr sz="8400"/>
            </a:lvl2pPr>
            <a:lvl3pPr lvl="2" algn="ctr">
              <a:spcBef>
                <a:spcPts val="0"/>
              </a:spcBef>
              <a:spcAft>
                <a:spcPts val="0"/>
              </a:spcAft>
              <a:buSzPts val="6000"/>
              <a:buNone/>
              <a:defRPr sz="8400"/>
            </a:lvl3pPr>
            <a:lvl4pPr lvl="3" algn="ctr">
              <a:spcBef>
                <a:spcPts val="0"/>
              </a:spcBef>
              <a:spcAft>
                <a:spcPts val="0"/>
              </a:spcAft>
              <a:buSzPts val="6000"/>
              <a:buNone/>
              <a:defRPr sz="8400"/>
            </a:lvl4pPr>
            <a:lvl5pPr lvl="4" algn="ctr">
              <a:spcBef>
                <a:spcPts val="0"/>
              </a:spcBef>
              <a:spcAft>
                <a:spcPts val="0"/>
              </a:spcAft>
              <a:buSzPts val="6000"/>
              <a:buNone/>
              <a:defRPr sz="8400"/>
            </a:lvl5pPr>
            <a:lvl6pPr lvl="5" algn="ctr">
              <a:spcBef>
                <a:spcPts val="0"/>
              </a:spcBef>
              <a:spcAft>
                <a:spcPts val="0"/>
              </a:spcAft>
              <a:buSzPts val="6000"/>
              <a:buNone/>
              <a:defRPr sz="8400"/>
            </a:lvl6pPr>
            <a:lvl7pPr lvl="6" algn="ctr">
              <a:spcBef>
                <a:spcPts val="0"/>
              </a:spcBef>
              <a:spcAft>
                <a:spcPts val="0"/>
              </a:spcAft>
              <a:buSzPts val="6000"/>
              <a:buNone/>
              <a:defRPr sz="8400"/>
            </a:lvl7pPr>
            <a:lvl8pPr lvl="7" algn="ctr">
              <a:spcBef>
                <a:spcPts val="0"/>
              </a:spcBef>
              <a:spcAft>
                <a:spcPts val="0"/>
              </a:spcAft>
              <a:buSzPts val="6000"/>
              <a:buNone/>
              <a:defRPr sz="8400"/>
            </a:lvl8pPr>
            <a:lvl9pPr lvl="8" algn="ctr">
              <a:spcBef>
                <a:spcPts val="0"/>
              </a:spcBef>
              <a:spcAft>
                <a:spcPts val="0"/>
              </a:spcAft>
              <a:buSzPts val="6000"/>
              <a:buNone/>
              <a:defRPr sz="8400"/>
            </a:lvl9pPr>
          </a:lstStyle>
          <a:p>
            <a:endParaRPr/>
          </a:p>
        </p:txBody>
      </p:sp>
      <p:sp>
        <p:nvSpPr>
          <p:cNvPr id="13" name="Google Shape;13;p2"/>
          <p:cNvSpPr/>
          <p:nvPr/>
        </p:nvSpPr>
        <p:spPr>
          <a:xfrm>
            <a:off x="428080" y="-1418800"/>
            <a:ext cx="3755520" cy="3755520"/>
          </a:xfrm>
          <a:prstGeom prst="donut">
            <a:avLst>
              <a:gd name="adj" fmla="val 29778"/>
            </a:avLst>
          </a:prstGeom>
          <a:solidFill>
            <a:srgbClr val="00D1C6">
              <a:alpha val="8692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4" name="Google Shape;14;p2"/>
          <p:cNvSpPr/>
          <p:nvPr/>
        </p:nvSpPr>
        <p:spPr>
          <a:xfrm>
            <a:off x="13358201" y="4611800"/>
            <a:ext cx="1565760" cy="15657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5" name="Google Shape;15;p2"/>
          <p:cNvSpPr/>
          <p:nvPr/>
        </p:nvSpPr>
        <p:spPr>
          <a:xfrm>
            <a:off x="3608681" y="866880"/>
            <a:ext cx="1052160" cy="105216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6" name="Google Shape;16;p2"/>
          <p:cNvSpPr/>
          <p:nvPr/>
        </p:nvSpPr>
        <p:spPr>
          <a:xfrm>
            <a:off x="10804400" y="5544160"/>
            <a:ext cx="3654720" cy="3654720"/>
          </a:xfrm>
          <a:prstGeom prst="donut">
            <a:avLst>
              <a:gd name="adj" fmla="val 11909"/>
            </a:avLst>
          </a:prstGeom>
          <a:solidFill>
            <a:srgbClr val="F8BB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7" name="Google Shape;17;p2"/>
          <p:cNvSpPr/>
          <p:nvPr/>
        </p:nvSpPr>
        <p:spPr>
          <a:xfrm>
            <a:off x="220441" y="5109120"/>
            <a:ext cx="1052160" cy="10521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8" name="Google Shape;18;p2"/>
          <p:cNvSpPr/>
          <p:nvPr/>
        </p:nvSpPr>
        <p:spPr>
          <a:xfrm>
            <a:off x="602480" y="6747640"/>
            <a:ext cx="1932480" cy="1932480"/>
          </a:xfrm>
          <a:prstGeom prst="donut">
            <a:avLst>
              <a:gd name="adj" fmla="val 42915"/>
            </a:avLst>
          </a:prstGeom>
          <a:solidFill>
            <a:srgbClr val="65BB48">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9" name="Google Shape;19;p2"/>
          <p:cNvSpPr/>
          <p:nvPr/>
        </p:nvSpPr>
        <p:spPr>
          <a:xfrm>
            <a:off x="13191401" y="4067120"/>
            <a:ext cx="487680" cy="4876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20" name="Google Shape;20;p2"/>
          <p:cNvSpPr/>
          <p:nvPr/>
        </p:nvSpPr>
        <p:spPr>
          <a:xfrm>
            <a:off x="12158041" y="-480400"/>
            <a:ext cx="2193120" cy="219312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21" name="Google Shape;21;p2"/>
          <p:cNvSpPr/>
          <p:nvPr/>
        </p:nvSpPr>
        <p:spPr>
          <a:xfrm>
            <a:off x="13191401" y="1284560"/>
            <a:ext cx="1052160" cy="105216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22" name="Google Shape;22;p2"/>
          <p:cNvSpPr/>
          <p:nvPr/>
        </p:nvSpPr>
        <p:spPr>
          <a:xfrm>
            <a:off x="342361" y="1113440"/>
            <a:ext cx="1394400" cy="1394400"/>
          </a:xfrm>
          <a:prstGeom prst="ellipse">
            <a:avLst/>
          </a:prstGeom>
          <a:noFill/>
          <a:ln w="9525" cap="flat" cmpd="sng">
            <a:solidFill>
              <a:srgbClr val="00ACC3"/>
            </a:solidFill>
            <a:prstDash val="dash"/>
            <a:round/>
            <a:headEnd type="none" w="sm" len="sm"/>
            <a:tailEnd type="none" w="sm" len="sm"/>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23" name="Google Shape;23;p2"/>
          <p:cNvSpPr/>
          <p:nvPr/>
        </p:nvSpPr>
        <p:spPr>
          <a:xfrm>
            <a:off x="-195481" y="4693200"/>
            <a:ext cx="1884000" cy="1884000"/>
          </a:xfrm>
          <a:prstGeom prst="ellipse">
            <a:avLst/>
          </a:prstGeom>
          <a:noFill/>
          <a:ln w="9525" cap="flat" cmpd="sng">
            <a:solidFill>
              <a:srgbClr val="BBCD00"/>
            </a:solidFill>
            <a:prstDash val="dash"/>
            <a:round/>
            <a:headEnd type="none" w="sm" len="sm"/>
            <a:tailEnd type="none" w="sm" len="sm"/>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24" name="Google Shape;24;p2"/>
          <p:cNvSpPr/>
          <p:nvPr/>
        </p:nvSpPr>
        <p:spPr>
          <a:xfrm>
            <a:off x="13040121" y="1133280"/>
            <a:ext cx="1354560" cy="1354560"/>
          </a:xfrm>
          <a:prstGeom prst="ellipse">
            <a:avLst/>
          </a:prstGeom>
          <a:noFill/>
          <a:ln w="9525" cap="flat" cmpd="sng">
            <a:solidFill>
              <a:srgbClr val="65BB48"/>
            </a:solidFill>
            <a:prstDash val="dash"/>
            <a:round/>
            <a:headEnd type="none" w="sm" len="sm"/>
            <a:tailEnd type="none" w="sm" len="sm"/>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25" name="Google Shape;25;p2"/>
          <p:cNvSpPr/>
          <p:nvPr/>
        </p:nvSpPr>
        <p:spPr>
          <a:xfrm>
            <a:off x="1688521" y="6247320"/>
            <a:ext cx="329760" cy="32976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Tree>
    <p:extLst>
      <p:ext uri="{BB962C8B-B14F-4D97-AF65-F5344CB8AC3E}">
        <p14:creationId xmlns:p14="http://schemas.microsoft.com/office/powerpoint/2010/main" val="3586765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6"/>
        <p:cNvGrpSpPr/>
        <p:nvPr/>
      </p:nvGrpSpPr>
      <p:grpSpPr>
        <a:xfrm>
          <a:off x="0" y="0"/>
          <a:ext cx="0" cy="0"/>
          <a:chOff x="0" y="0"/>
          <a:chExt cx="0" cy="0"/>
        </a:xfrm>
      </p:grpSpPr>
      <p:sp>
        <p:nvSpPr>
          <p:cNvPr id="27" name="Google Shape;27;p3"/>
          <p:cNvSpPr/>
          <p:nvPr/>
        </p:nvSpPr>
        <p:spPr>
          <a:xfrm>
            <a:off x="4893120" y="-472720"/>
            <a:ext cx="4844160" cy="484464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28" name="Google Shape;28;p3"/>
          <p:cNvSpPr txBox="1">
            <a:spLocks noGrp="1"/>
          </p:cNvSpPr>
          <p:nvPr>
            <p:ph type="ctrTitle"/>
          </p:nvPr>
        </p:nvSpPr>
        <p:spPr>
          <a:xfrm>
            <a:off x="2838000" y="3874480"/>
            <a:ext cx="8954400" cy="1855680"/>
          </a:xfrm>
          <a:prstGeom prst="rect">
            <a:avLst/>
          </a:prstGeom>
        </p:spPr>
        <p:txBody>
          <a:bodyPr spcFirstLastPara="1" wrap="square" lIns="128712" tIns="128712" rIns="128712" bIns="128712" anchor="b" anchorCtr="0">
            <a:noAutofit/>
          </a:bodyPr>
          <a:lstStyle>
            <a:lvl1pPr lvl="0" algn="ctr" rtl="0">
              <a:spcBef>
                <a:spcPts val="0"/>
              </a:spcBef>
              <a:spcAft>
                <a:spcPts val="0"/>
              </a:spcAft>
              <a:buSzPts val="3600"/>
              <a:buNone/>
              <a:defRPr sz="5100"/>
            </a:lvl1pPr>
            <a:lvl2pPr lvl="1" algn="ctr" rtl="0">
              <a:spcBef>
                <a:spcPts val="0"/>
              </a:spcBef>
              <a:spcAft>
                <a:spcPts val="0"/>
              </a:spcAft>
              <a:buSzPts val="4800"/>
              <a:buNone/>
              <a:defRPr sz="6800"/>
            </a:lvl2pPr>
            <a:lvl3pPr lvl="2" algn="ctr" rtl="0">
              <a:spcBef>
                <a:spcPts val="0"/>
              </a:spcBef>
              <a:spcAft>
                <a:spcPts val="0"/>
              </a:spcAft>
              <a:buSzPts val="4800"/>
              <a:buNone/>
              <a:defRPr sz="6800"/>
            </a:lvl3pPr>
            <a:lvl4pPr lvl="3" algn="ctr" rtl="0">
              <a:spcBef>
                <a:spcPts val="0"/>
              </a:spcBef>
              <a:spcAft>
                <a:spcPts val="0"/>
              </a:spcAft>
              <a:buSzPts val="4800"/>
              <a:buNone/>
              <a:defRPr sz="6800"/>
            </a:lvl4pPr>
            <a:lvl5pPr lvl="4" algn="ctr" rtl="0">
              <a:spcBef>
                <a:spcPts val="0"/>
              </a:spcBef>
              <a:spcAft>
                <a:spcPts val="0"/>
              </a:spcAft>
              <a:buSzPts val="4800"/>
              <a:buNone/>
              <a:defRPr sz="6800"/>
            </a:lvl5pPr>
            <a:lvl6pPr lvl="5" algn="ctr" rtl="0">
              <a:spcBef>
                <a:spcPts val="0"/>
              </a:spcBef>
              <a:spcAft>
                <a:spcPts val="0"/>
              </a:spcAft>
              <a:buSzPts val="4800"/>
              <a:buNone/>
              <a:defRPr sz="6800"/>
            </a:lvl6pPr>
            <a:lvl7pPr lvl="6" algn="ctr" rtl="0">
              <a:spcBef>
                <a:spcPts val="0"/>
              </a:spcBef>
              <a:spcAft>
                <a:spcPts val="0"/>
              </a:spcAft>
              <a:buSzPts val="4800"/>
              <a:buNone/>
              <a:defRPr sz="6800"/>
            </a:lvl7pPr>
            <a:lvl8pPr lvl="7" algn="ctr" rtl="0">
              <a:spcBef>
                <a:spcPts val="0"/>
              </a:spcBef>
              <a:spcAft>
                <a:spcPts val="0"/>
              </a:spcAft>
              <a:buSzPts val="4800"/>
              <a:buNone/>
              <a:defRPr sz="6800"/>
            </a:lvl8pPr>
            <a:lvl9pPr lvl="8" algn="ctr" rtl="0">
              <a:spcBef>
                <a:spcPts val="0"/>
              </a:spcBef>
              <a:spcAft>
                <a:spcPts val="0"/>
              </a:spcAft>
              <a:buSzPts val="4800"/>
              <a:buNone/>
              <a:defRPr sz="6800"/>
            </a:lvl9pPr>
          </a:lstStyle>
          <a:p>
            <a:endParaRPr/>
          </a:p>
        </p:txBody>
      </p:sp>
      <p:sp>
        <p:nvSpPr>
          <p:cNvPr id="29" name="Google Shape;29;p3"/>
          <p:cNvSpPr txBox="1">
            <a:spLocks noGrp="1"/>
          </p:cNvSpPr>
          <p:nvPr>
            <p:ph type="subTitle" idx="1"/>
          </p:nvPr>
        </p:nvSpPr>
        <p:spPr>
          <a:xfrm>
            <a:off x="2838000" y="5519446"/>
            <a:ext cx="8954400" cy="1255680"/>
          </a:xfrm>
          <a:prstGeom prst="rect">
            <a:avLst/>
          </a:prstGeom>
        </p:spPr>
        <p:txBody>
          <a:bodyPr spcFirstLastPara="1" wrap="square" lIns="128712" tIns="128712" rIns="128712" bIns="128712"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4200" b="1">
                <a:solidFill>
                  <a:srgbClr val="A1BECC"/>
                </a:solidFill>
              </a:defRPr>
            </a:lvl2pPr>
            <a:lvl3pPr lvl="2" algn="ctr" rtl="0">
              <a:spcBef>
                <a:spcPts val="0"/>
              </a:spcBef>
              <a:spcAft>
                <a:spcPts val="0"/>
              </a:spcAft>
              <a:buClr>
                <a:srgbClr val="A1BECC"/>
              </a:buClr>
              <a:buSzPts val="3000"/>
              <a:buNone/>
              <a:defRPr sz="4200" b="1">
                <a:solidFill>
                  <a:srgbClr val="A1BECC"/>
                </a:solidFill>
              </a:defRPr>
            </a:lvl3pPr>
            <a:lvl4pPr lvl="3" algn="ctr" rtl="0">
              <a:spcBef>
                <a:spcPts val="0"/>
              </a:spcBef>
              <a:spcAft>
                <a:spcPts val="0"/>
              </a:spcAft>
              <a:buClr>
                <a:srgbClr val="A1BECC"/>
              </a:buClr>
              <a:buSzPts val="3000"/>
              <a:buNone/>
              <a:defRPr sz="4200" b="1">
                <a:solidFill>
                  <a:srgbClr val="A1BECC"/>
                </a:solidFill>
              </a:defRPr>
            </a:lvl4pPr>
            <a:lvl5pPr lvl="4" algn="ctr" rtl="0">
              <a:spcBef>
                <a:spcPts val="0"/>
              </a:spcBef>
              <a:spcAft>
                <a:spcPts val="0"/>
              </a:spcAft>
              <a:buClr>
                <a:srgbClr val="A1BECC"/>
              </a:buClr>
              <a:buSzPts val="3000"/>
              <a:buNone/>
              <a:defRPr sz="4200" b="1">
                <a:solidFill>
                  <a:srgbClr val="A1BECC"/>
                </a:solidFill>
              </a:defRPr>
            </a:lvl5pPr>
            <a:lvl6pPr lvl="5" algn="ctr" rtl="0">
              <a:spcBef>
                <a:spcPts val="0"/>
              </a:spcBef>
              <a:spcAft>
                <a:spcPts val="0"/>
              </a:spcAft>
              <a:buClr>
                <a:srgbClr val="A1BECC"/>
              </a:buClr>
              <a:buSzPts val="3000"/>
              <a:buNone/>
              <a:defRPr sz="4200" b="1">
                <a:solidFill>
                  <a:srgbClr val="A1BECC"/>
                </a:solidFill>
              </a:defRPr>
            </a:lvl6pPr>
            <a:lvl7pPr lvl="6" algn="ctr" rtl="0">
              <a:spcBef>
                <a:spcPts val="0"/>
              </a:spcBef>
              <a:spcAft>
                <a:spcPts val="0"/>
              </a:spcAft>
              <a:buClr>
                <a:srgbClr val="A1BECC"/>
              </a:buClr>
              <a:buSzPts val="3000"/>
              <a:buNone/>
              <a:defRPr sz="4200" b="1">
                <a:solidFill>
                  <a:srgbClr val="A1BECC"/>
                </a:solidFill>
              </a:defRPr>
            </a:lvl7pPr>
            <a:lvl8pPr lvl="7" algn="ctr" rtl="0">
              <a:spcBef>
                <a:spcPts val="0"/>
              </a:spcBef>
              <a:spcAft>
                <a:spcPts val="0"/>
              </a:spcAft>
              <a:buClr>
                <a:srgbClr val="A1BECC"/>
              </a:buClr>
              <a:buSzPts val="3000"/>
              <a:buNone/>
              <a:defRPr sz="4200" b="1">
                <a:solidFill>
                  <a:srgbClr val="A1BECC"/>
                </a:solidFill>
              </a:defRPr>
            </a:lvl8pPr>
            <a:lvl9pPr lvl="8" algn="ctr" rtl="0">
              <a:spcBef>
                <a:spcPts val="0"/>
              </a:spcBef>
              <a:spcAft>
                <a:spcPts val="0"/>
              </a:spcAft>
              <a:buClr>
                <a:srgbClr val="A1BECC"/>
              </a:buClr>
              <a:buSzPts val="3000"/>
              <a:buNone/>
              <a:defRPr sz="4200" b="1">
                <a:solidFill>
                  <a:srgbClr val="A1BECC"/>
                </a:solidFill>
              </a:defRPr>
            </a:lvl9pPr>
          </a:lstStyle>
          <a:p>
            <a:endParaRPr/>
          </a:p>
        </p:txBody>
      </p:sp>
      <p:sp>
        <p:nvSpPr>
          <p:cNvPr id="30" name="Google Shape;30;p3"/>
          <p:cNvSpPr/>
          <p:nvPr/>
        </p:nvSpPr>
        <p:spPr>
          <a:xfrm>
            <a:off x="2263260" y="6381160"/>
            <a:ext cx="329760" cy="32976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31" name="Google Shape;31;p3"/>
          <p:cNvSpPr/>
          <p:nvPr/>
        </p:nvSpPr>
        <p:spPr>
          <a:xfrm>
            <a:off x="12208240" y="3951400"/>
            <a:ext cx="3755520" cy="3755520"/>
          </a:xfrm>
          <a:prstGeom prst="donut">
            <a:avLst>
              <a:gd name="adj" fmla="val 29778"/>
            </a:avLst>
          </a:prstGeom>
          <a:solidFill>
            <a:srgbClr val="00ACC3">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32" name="Google Shape;32;p3"/>
          <p:cNvSpPr/>
          <p:nvPr/>
        </p:nvSpPr>
        <p:spPr>
          <a:xfrm>
            <a:off x="602480" y="1822720"/>
            <a:ext cx="1565760" cy="156576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33" name="Google Shape;33;p3"/>
          <p:cNvSpPr/>
          <p:nvPr/>
        </p:nvSpPr>
        <p:spPr>
          <a:xfrm>
            <a:off x="11584441" y="7460320"/>
            <a:ext cx="1052160" cy="105216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34" name="Google Shape;34;p3"/>
          <p:cNvSpPr/>
          <p:nvPr/>
        </p:nvSpPr>
        <p:spPr>
          <a:xfrm>
            <a:off x="369881" y="-914720"/>
            <a:ext cx="3654720" cy="3654720"/>
          </a:xfrm>
          <a:prstGeom prst="donut">
            <a:avLst>
              <a:gd name="adj" fmla="val 11909"/>
            </a:avLst>
          </a:prstGeom>
          <a:solidFill>
            <a:srgbClr val="ED4A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35" name="Google Shape;35;p3"/>
          <p:cNvSpPr/>
          <p:nvPr/>
        </p:nvSpPr>
        <p:spPr>
          <a:xfrm>
            <a:off x="12012201" y="1467960"/>
            <a:ext cx="1052160" cy="10521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36" name="Google Shape;36;p3"/>
          <p:cNvSpPr/>
          <p:nvPr/>
        </p:nvSpPr>
        <p:spPr>
          <a:xfrm>
            <a:off x="12905481" y="-472720"/>
            <a:ext cx="1932480" cy="1932480"/>
          </a:xfrm>
          <a:prstGeom prst="donut">
            <a:avLst>
              <a:gd name="adj" fmla="val 42915"/>
            </a:avLst>
          </a:prstGeom>
          <a:solidFill>
            <a:srgbClr val="65BB48">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37" name="Google Shape;37;p3"/>
          <p:cNvSpPr/>
          <p:nvPr/>
        </p:nvSpPr>
        <p:spPr>
          <a:xfrm>
            <a:off x="2267520" y="3284240"/>
            <a:ext cx="487680" cy="4876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38" name="Google Shape;38;p3"/>
          <p:cNvSpPr/>
          <p:nvPr/>
        </p:nvSpPr>
        <p:spPr>
          <a:xfrm>
            <a:off x="288800" y="6437200"/>
            <a:ext cx="2193120" cy="219312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39" name="Google Shape;39;p3"/>
          <p:cNvSpPr/>
          <p:nvPr/>
        </p:nvSpPr>
        <p:spPr>
          <a:xfrm>
            <a:off x="393674" y="5384874"/>
            <a:ext cx="729600" cy="72960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40" name="Google Shape;40;p3"/>
          <p:cNvSpPr/>
          <p:nvPr/>
        </p:nvSpPr>
        <p:spPr>
          <a:xfrm>
            <a:off x="11315721" y="7191560"/>
            <a:ext cx="1589760" cy="1589280"/>
          </a:xfrm>
          <a:prstGeom prst="ellipse">
            <a:avLst/>
          </a:prstGeom>
          <a:noFill/>
          <a:ln w="9525" cap="flat" cmpd="sng">
            <a:solidFill>
              <a:srgbClr val="00ACC3"/>
            </a:solidFill>
            <a:prstDash val="dash"/>
            <a:round/>
            <a:headEnd type="none" w="sm" len="sm"/>
            <a:tailEnd type="none" w="sm" len="sm"/>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41" name="Google Shape;41;p3"/>
          <p:cNvSpPr/>
          <p:nvPr/>
        </p:nvSpPr>
        <p:spPr>
          <a:xfrm>
            <a:off x="11792400" y="1248160"/>
            <a:ext cx="1491840" cy="1491840"/>
          </a:xfrm>
          <a:prstGeom prst="ellipse">
            <a:avLst/>
          </a:prstGeom>
          <a:noFill/>
          <a:ln w="9525" cap="flat" cmpd="sng">
            <a:solidFill>
              <a:srgbClr val="BBCD00"/>
            </a:solidFill>
            <a:prstDash val="dash"/>
            <a:round/>
            <a:headEnd type="none" w="sm" len="sm"/>
            <a:tailEnd type="none" w="sm" len="sm"/>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42" name="Google Shape;42;p3"/>
          <p:cNvSpPr/>
          <p:nvPr/>
        </p:nvSpPr>
        <p:spPr>
          <a:xfrm>
            <a:off x="288800" y="5280000"/>
            <a:ext cx="938880" cy="938880"/>
          </a:xfrm>
          <a:prstGeom prst="ellipse">
            <a:avLst/>
          </a:prstGeom>
          <a:noFill/>
          <a:ln w="9525" cap="flat" cmpd="sng">
            <a:solidFill>
              <a:srgbClr val="65BB48"/>
            </a:solidFill>
            <a:prstDash val="dash"/>
            <a:round/>
            <a:headEnd type="none" w="sm" len="sm"/>
            <a:tailEnd type="none" w="sm" len="sm"/>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43" name="Google Shape;43;p3"/>
          <p:cNvSpPr/>
          <p:nvPr/>
        </p:nvSpPr>
        <p:spPr>
          <a:xfrm>
            <a:off x="12373401" y="747680"/>
            <a:ext cx="329760" cy="32976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44" name="Google Shape;44;p3"/>
          <p:cNvSpPr/>
          <p:nvPr/>
        </p:nvSpPr>
        <p:spPr>
          <a:xfrm>
            <a:off x="957081" y="-327520"/>
            <a:ext cx="2480160" cy="2480160"/>
          </a:xfrm>
          <a:prstGeom prst="ellipse">
            <a:avLst/>
          </a:prstGeom>
          <a:noFill/>
          <a:ln w="9525" cap="flat" cmpd="sng">
            <a:solidFill>
              <a:srgbClr val="E8004C"/>
            </a:solidFill>
            <a:prstDash val="dash"/>
            <a:round/>
            <a:headEnd type="none" w="sm" len="sm"/>
            <a:tailEnd type="none" w="sm" len="sm"/>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45" name="Google Shape;45;p3"/>
          <p:cNvSpPr txBox="1">
            <a:spLocks noGrp="1"/>
          </p:cNvSpPr>
          <p:nvPr>
            <p:ph type="sldNum" idx="12"/>
          </p:nvPr>
        </p:nvSpPr>
        <p:spPr>
          <a:xfrm>
            <a:off x="6939360" y="7602600"/>
            <a:ext cx="751680" cy="626400"/>
          </a:xfrm>
          <a:prstGeom prst="rect">
            <a:avLst/>
          </a:prstGeom>
        </p:spPr>
        <p:txBody>
          <a:bodyPr spcFirstLastPara="1" wrap="square" lIns="128712" tIns="128712" rIns="128712" bIns="128712"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84391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4"/>
          <p:cNvSpPr/>
          <p:nvPr/>
        </p:nvSpPr>
        <p:spPr>
          <a:xfrm>
            <a:off x="1915959" y="-1284440"/>
            <a:ext cx="10798560" cy="1079856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48" name="Google Shape;48;p4"/>
          <p:cNvSpPr/>
          <p:nvPr/>
        </p:nvSpPr>
        <p:spPr>
          <a:xfrm>
            <a:off x="13335120" y="6623400"/>
            <a:ext cx="679680" cy="67968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49" name="Google Shape;49;p4"/>
          <p:cNvSpPr/>
          <p:nvPr/>
        </p:nvSpPr>
        <p:spPr>
          <a:xfrm>
            <a:off x="6893260" y="-1725840"/>
            <a:ext cx="3755520" cy="3755520"/>
          </a:xfrm>
          <a:prstGeom prst="donut">
            <a:avLst>
              <a:gd name="adj" fmla="val 17100"/>
            </a:avLst>
          </a:prstGeom>
          <a:solidFill>
            <a:srgbClr val="00D1C6">
              <a:alpha val="8692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50" name="Google Shape;50;p4"/>
          <p:cNvSpPr/>
          <p:nvPr/>
        </p:nvSpPr>
        <p:spPr>
          <a:xfrm>
            <a:off x="6476400" y="1288200"/>
            <a:ext cx="1677600" cy="167760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51" name="Google Shape;51;p4"/>
          <p:cNvSpPr txBox="1">
            <a:spLocks noGrp="1"/>
          </p:cNvSpPr>
          <p:nvPr>
            <p:ph type="body" idx="1"/>
          </p:nvPr>
        </p:nvSpPr>
        <p:spPr>
          <a:xfrm>
            <a:off x="3009360" y="3072480"/>
            <a:ext cx="8611680" cy="3327360"/>
          </a:xfrm>
          <a:prstGeom prst="rect">
            <a:avLst/>
          </a:prstGeom>
        </p:spPr>
        <p:txBody>
          <a:bodyPr spcFirstLastPara="1" wrap="square" lIns="128712" tIns="128712" rIns="128712" bIns="128712" anchor="t" anchorCtr="0">
            <a:noAutofit/>
          </a:bodyPr>
          <a:lstStyle>
            <a:lvl1pPr marL="643682" lvl="0" indent="-536400" algn="ctr" rtl="0">
              <a:spcBef>
                <a:spcPts val="845"/>
              </a:spcBef>
              <a:spcAft>
                <a:spcPts val="0"/>
              </a:spcAft>
              <a:buSzPts val="2400"/>
              <a:buChar char="◎"/>
              <a:defRPr/>
            </a:lvl1pPr>
            <a:lvl2pPr marL="1287359" lvl="1" indent="-536400" algn="ctr" rtl="0">
              <a:spcBef>
                <a:spcPts val="0"/>
              </a:spcBef>
              <a:spcAft>
                <a:spcPts val="0"/>
              </a:spcAft>
              <a:buSzPts val="2400"/>
              <a:buChar char="◉"/>
              <a:defRPr/>
            </a:lvl2pPr>
            <a:lvl3pPr marL="1931038" lvl="2" indent="-536400" algn="ctr" rtl="0">
              <a:spcBef>
                <a:spcPts val="0"/>
              </a:spcBef>
              <a:spcAft>
                <a:spcPts val="0"/>
              </a:spcAft>
              <a:buSzPts val="2400"/>
              <a:buChar char="￮"/>
              <a:defRPr/>
            </a:lvl3pPr>
            <a:lvl4pPr marL="2574714" lvl="3" indent="-536400" algn="ctr" rtl="0">
              <a:spcBef>
                <a:spcPts val="0"/>
              </a:spcBef>
              <a:spcAft>
                <a:spcPts val="0"/>
              </a:spcAft>
              <a:buSzPts val="2400"/>
              <a:buChar char="●"/>
              <a:defRPr/>
            </a:lvl4pPr>
            <a:lvl5pPr marL="3218396" lvl="4" indent="-536400" algn="ctr" rtl="0">
              <a:spcBef>
                <a:spcPts val="0"/>
              </a:spcBef>
              <a:spcAft>
                <a:spcPts val="0"/>
              </a:spcAft>
              <a:buSzPts val="2400"/>
              <a:buChar char="○"/>
              <a:defRPr/>
            </a:lvl5pPr>
            <a:lvl6pPr marL="3862078" lvl="5" indent="-536400" algn="ctr" rtl="0">
              <a:spcBef>
                <a:spcPts val="0"/>
              </a:spcBef>
              <a:spcAft>
                <a:spcPts val="0"/>
              </a:spcAft>
              <a:buSzPts val="2400"/>
              <a:buChar char="■"/>
              <a:defRPr/>
            </a:lvl6pPr>
            <a:lvl7pPr marL="4505757" lvl="6" indent="-536400" algn="ctr" rtl="0">
              <a:spcBef>
                <a:spcPts val="0"/>
              </a:spcBef>
              <a:spcAft>
                <a:spcPts val="0"/>
              </a:spcAft>
              <a:buSzPts val="2400"/>
              <a:buChar char="●"/>
              <a:defRPr/>
            </a:lvl7pPr>
            <a:lvl8pPr marL="5149438" lvl="7" indent="-536400" algn="ctr" rtl="0">
              <a:spcBef>
                <a:spcPts val="0"/>
              </a:spcBef>
              <a:spcAft>
                <a:spcPts val="0"/>
              </a:spcAft>
              <a:buSzPts val="2400"/>
              <a:buChar char="○"/>
              <a:defRPr/>
            </a:lvl8pPr>
            <a:lvl9pPr marL="5793116" lvl="8" indent="-536400" algn="ctr">
              <a:spcBef>
                <a:spcPts val="0"/>
              </a:spcBef>
              <a:spcAft>
                <a:spcPts val="0"/>
              </a:spcAft>
              <a:buSzPts val="2400"/>
              <a:buChar char="■"/>
              <a:defRPr/>
            </a:lvl9pPr>
          </a:lstStyle>
          <a:p>
            <a:endParaRPr/>
          </a:p>
        </p:txBody>
      </p:sp>
      <p:sp>
        <p:nvSpPr>
          <p:cNvPr id="52" name="Google Shape;52;p4"/>
          <p:cNvSpPr txBox="1"/>
          <p:nvPr/>
        </p:nvSpPr>
        <p:spPr>
          <a:xfrm>
            <a:off x="5749440" y="1250190"/>
            <a:ext cx="3131520" cy="1045920"/>
          </a:xfrm>
          <a:prstGeom prst="rect">
            <a:avLst/>
          </a:prstGeom>
          <a:noFill/>
          <a:ln>
            <a:noFill/>
          </a:ln>
        </p:spPr>
        <p:txBody>
          <a:bodyPr spcFirstLastPara="1" wrap="square" lIns="128712" tIns="128712" rIns="128712" bIns="128712" anchor="t" anchorCtr="0">
            <a:noAutofit/>
          </a:bodyPr>
          <a:lstStyle/>
          <a:p>
            <a:pPr algn="ctr" defTabSz="914318">
              <a:buClr>
                <a:srgbClr val="000000"/>
              </a:buClr>
              <a:buFont typeface="Arial"/>
              <a:buNone/>
            </a:pPr>
            <a:r>
              <a:rPr lang="en" sz="13501" kern="0">
                <a:solidFill>
                  <a:srgbClr val="FFFFFF"/>
                </a:solidFill>
                <a:latin typeface="Nixie One"/>
                <a:ea typeface="Nixie One"/>
                <a:cs typeface="Nixie One"/>
                <a:sym typeface="Nixie One"/>
              </a:rPr>
              <a:t>“</a:t>
            </a:r>
            <a:endParaRPr sz="13501" kern="0">
              <a:solidFill>
                <a:srgbClr val="FFFFFF"/>
              </a:solidFill>
              <a:latin typeface="Nixie One"/>
              <a:ea typeface="Nixie One"/>
              <a:cs typeface="Nixie One"/>
              <a:sym typeface="Nixie One"/>
            </a:endParaRPr>
          </a:p>
        </p:txBody>
      </p:sp>
      <p:sp>
        <p:nvSpPr>
          <p:cNvPr id="53" name="Google Shape;53;p4"/>
          <p:cNvSpPr/>
          <p:nvPr/>
        </p:nvSpPr>
        <p:spPr>
          <a:xfrm>
            <a:off x="366761" y="4781360"/>
            <a:ext cx="1284480" cy="12849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54" name="Google Shape;54;p4"/>
          <p:cNvSpPr/>
          <p:nvPr/>
        </p:nvSpPr>
        <p:spPr>
          <a:xfrm>
            <a:off x="-707561" y="6399840"/>
            <a:ext cx="2713440" cy="2713440"/>
          </a:xfrm>
          <a:prstGeom prst="donut">
            <a:avLst>
              <a:gd name="adj" fmla="val 10084"/>
            </a:avLst>
          </a:prstGeom>
          <a:solidFill>
            <a:srgbClr val="F8BB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55" name="Google Shape;55;p4"/>
          <p:cNvSpPr/>
          <p:nvPr/>
        </p:nvSpPr>
        <p:spPr>
          <a:xfrm>
            <a:off x="2134441" y="-370760"/>
            <a:ext cx="2666880" cy="266688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56" name="Google Shape;56;p4"/>
          <p:cNvSpPr/>
          <p:nvPr/>
        </p:nvSpPr>
        <p:spPr>
          <a:xfrm>
            <a:off x="880841" y="1136480"/>
            <a:ext cx="770400" cy="770880"/>
          </a:xfrm>
          <a:prstGeom prst="donut">
            <a:avLst>
              <a:gd name="adj" fmla="val 37274"/>
            </a:avLst>
          </a:prstGeom>
          <a:solidFill>
            <a:srgbClr val="65BB48">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57" name="Google Shape;57;p4"/>
          <p:cNvSpPr/>
          <p:nvPr/>
        </p:nvSpPr>
        <p:spPr>
          <a:xfrm>
            <a:off x="1651241" y="6066320"/>
            <a:ext cx="487680" cy="4876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58" name="Google Shape;58;p4"/>
          <p:cNvSpPr/>
          <p:nvPr/>
        </p:nvSpPr>
        <p:spPr>
          <a:xfrm>
            <a:off x="1947280" y="2098120"/>
            <a:ext cx="487680" cy="48768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59" name="Google Shape;59;p4"/>
          <p:cNvSpPr/>
          <p:nvPr/>
        </p:nvSpPr>
        <p:spPr>
          <a:xfrm>
            <a:off x="12391161" y="2357280"/>
            <a:ext cx="1677600" cy="167760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60" name="Google Shape;60;p4"/>
          <p:cNvSpPr/>
          <p:nvPr/>
        </p:nvSpPr>
        <p:spPr>
          <a:xfrm>
            <a:off x="12881081" y="3267480"/>
            <a:ext cx="2432160" cy="2432160"/>
          </a:xfrm>
          <a:prstGeom prst="donut">
            <a:avLst>
              <a:gd name="adj" fmla="val 5022"/>
            </a:avLst>
          </a:prstGeom>
          <a:solidFill>
            <a:srgbClr val="ED4A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61" name="Google Shape;61;p4"/>
          <p:cNvSpPr/>
          <p:nvPr/>
        </p:nvSpPr>
        <p:spPr>
          <a:xfrm>
            <a:off x="12751641" y="5942160"/>
            <a:ext cx="956640" cy="957120"/>
          </a:xfrm>
          <a:prstGeom prst="donut">
            <a:avLst>
              <a:gd name="adj" fmla="val 43984"/>
            </a:avLst>
          </a:prstGeom>
          <a:solidFill>
            <a:srgbClr val="BBCD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62" name="Google Shape;62;p4"/>
          <p:cNvSpPr/>
          <p:nvPr/>
        </p:nvSpPr>
        <p:spPr>
          <a:xfrm>
            <a:off x="13774041" y="1907360"/>
            <a:ext cx="294720" cy="29472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63" name="Google Shape;63;p4"/>
          <p:cNvSpPr txBox="1">
            <a:spLocks noGrp="1"/>
          </p:cNvSpPr>
          <p:nvPr>
            <p:ph type="sldNum" idx="12"/>
          </p:nvPr>
        </p:nvSpPr>
        <p:spPr>
          <a:xfrm>
            <a:off x="6939360" y="7602600"/>
            <a:ext cx="751680" cy="626400"/>
          </a:xfrm>
          <a:prstGeom prst="rect">
            <a:avLst/>
          </a:prstGeom>
        </p:spPr>
        <p:txBody>
          <a:bodyPr spcFirstLastPara="1" wrap="square" lIns="128712" tIns="128712" rIns="128712" bIns="128712"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75328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5" name="Google Shape;65;p5"/>
          <p:cNvSpPr/>
          <p:nvPr/>
        </p:nvSpPr>
        <p:spPr>
          <a:xfrm>
            <a:off x="1830720" y="4317720"/>
            <a:ext cx="1429920" cy="1429920"/>
          </a:xfrm>
          <a:prstGeom prst="ellipse">
            <a:avLst/>
          </a:prstGeom>
          <a:noFill/>
          <a:ln w="9525" cap="flat" cmpd="sng">
            <a:solidFill>
              <a:srgbClr val="BBCD00"/>
            </a:solidFill>
            <a:prstDash val="dash"/>
            <a:round/>
            <a:headEnd type="none" w="sm" len="sm"/>
            <a:tailEnd type="none" w="sm" len="sm"/>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66" name="Google Shape;66;p5"/>
          <p:cNvSpPr txBox="1">
            <a:spLocks noGrp="1"/>
          </p:cNvSpPr>
          <p:nvPr>
            <p:ph type="title"/>
          </p:nvPr>
        </p:nvSpPr>
        <p:spPr>
          <a:xfrm>
            <a:off x="4697401" y="1454480"/>
            <a:ext cx="8440800" cy="1025760"/>
          </a:xfrm>
          <a:prstGeom prst="rect">
            <a:avLst/>
          </a:prstGeom>
        </p:spPr>
        <p:txBody>
          <a:bodyPr spcFirstLastPara="1" wrap="square" lIns="128712" tIns="128712" rIns="128712" bIns="128712"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4697401" y="2441213"/>
            <a:ext cx="8440800" cy="4457760"/>
          </a:xfrm>
          <a:prstGeom prst="rect">
            <a:avLst/>
          </a:prstGeom>
        </p:spPr>
        <p:txBody>
          <a:bodyPr spcFirstLastPara="1" wrap="square" lIns="128712" tIns="128712" rIns="128712" bIns="128712" anchor="t" anchorCtr="0">
            <a:noAutofit/>
          </a:bodyPr>
          <a:lstStyle>
            <a:lvl1pPr marL="643682" lvl="0" indent="-536400">
              <a:spcBef>
                <a:spcPts val="845"/>
              </a:spcBef>
              <a:spcAft>
                <a:spcPts val="0"/>
              </a:spcAft>
              <a:buSzPts val="2400"/>
              <a:buChar char="◎"/>
              <a:defRPr sz="3400"/>
            </a:lvl1pPr>
            <a:lvl2pPr marL="1287359" lvl="1" indent="-536400">
              <a:spcBef>
                <a:spcPts val="0"/>
              </a:spcBef>
              <a:spcAft>
                <a:spcPts val="0"/>
              </a:spcAft>
              <a:buSzPts val="2400"/>
              <a:buChar char="◉"/>
              <a:defRPr/>
            </a:lvl2pPr>
            <a:lvl3pPr marL="1931038" lvl="2" indent="-536400">
              <a:spcBef>
                <a:spcPts val="0"/>
              </a:spcBef>
              <a:spcAft>
                <a:spcPts val="0"/>
              </a:spcAft>
              <a:buSzPts val="2400"/>
              <a:buChar char="￮"/>
              <a:defRPr/>
            </a:lvl3pPr>
            <a:lvl4pPr marL="2574714" lvl="3" indent="-536400">
              <a:spcBef>
                <a:spcPts val="0"/>
              </a:spcBef>
              <a:spcAft>
                <a:spcPts val="0"/>
              </a:spcAft>
              <a:buSzPts val="2400"/>
              <a:buChar char="●"/>
              <a:defRPr sz="3400"/>
            </a:lvl4pPr>
            <a:lvl5pPr marL="3218396" lvl="4" indent="-536400">
              <a:spcBef>
                <a:spcPts val="0"/>
              </a:spcBef>
              <a:spcAft>
                <a:spcPts val="0"/>
              </a:spcAft>
              <a:buSzPts val="2400"/>
              <a:buChar char="○"/>
              <a:defRPr sz="3400"/>
            </a:lvl5pPr>
            <a:lvl6pPr marL="3862078" lvl="5" indent="-536400">
              <a:spcBef>
                <a:spcPts val="0"/>
              </a:spcBef>
              <a:spcAft>
                <a:spcPts val="0"/>
              </a:spcAft>
              <a:buSzPts val="2400"/>
              <a:buChar char="■"/>
              <a:defRPr sz="3400"/>
            </a:lvl6pPr>
            <a:lvl7pPr marL="4505757" lvl="6" indent="-536400">
              <a:spcBef>
                <a:spcPts val="0"/>
              </a:spcBef>
              <a:spcAft>
                <a:spcPts val="0"/>
              </a:spcAft>
              <a:buSzPts val="2400"/>
              <a:buChar char="●"/>
              <a:defRPr sz="3400"/>
            </a:lvl7pPr>
            <a:lvl8pPr marL="5149438" lvl="7" indent="-536400">
              <a:spcBef>
                <a:spcPts val="0"/>
              </a:spcBef>
              <a:spcAft>
                <a:spcPts val="0"/>
              </a:spcAft>
              <a:buSzPts val="2400"/>
              <a:buChar char="○"/>
              <a:defRPr sz="3400"/>
            </a:lvl8pPr>
            <a:lvl9pPr marL="5793116" lvl="8" indent="-536400">
              <a:spcBef>
                <a:spcPts val="0"/>
              </a:spcBef>
              <a:spcAft>
                <a:spcPts val="0"/>
              </a:spcAft>
              <a:buSzPts val="2400"/>
              <a:buChar char="■"/>
              <a:defRPr sz="3400"/>
            </a:lvl9pPr>
          </a:lstStyle>
          <a:p>
            <a:endParaRPr/>
          </a:p>
        </p:txBody>
      </p:sp>
      <p:sp>
        <p:nvSpPr>
          <p:cNvPr id="68" name="Google Shape;68;p5"/>
          <p:cNvSpPr/>
          <p:nvPr/>
        </p:nvSpPr>
        <p:spPr>
          <a:xfrm>
            <a:off x="415881" y="-330080"/>
            <a:ext cx="3755520" cy="3755520"/>
          </a:xfrm>
          <a:prstGeom prst="donut">
            <a:avLst>
              <a:gd name="adj" fmla="val 29778"/>
            </a:avLst>
          </a:prstGeom>
          <a:solidFill>
            <a:srgbClr val="00D1C6">
              <a:alpha val="8692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69" name="Google Shape;69;p5"/>
          <p:cNvSpPr/>
          <p:nvPr/>
        </p:nvSpPr>
        <p:spPr>
          <a:xfrm>
            <a:off x="-244681" y="2176080"/>
            <a:ext cx="1565760" cy="15657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70" name="Google Shape;70;p5"/>
          <p:cNvSpPr/>
          <p:nvPr/>
        </p:nvSpPr>
        <p:spPr>
          <a:xfrm>
            <a:off x="3743360" y="389800"/>
            <a:ext cx="1052160" cy="105216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71" name="Google Shape;71;p5"/>
          <p:cNvSpPr/>
          <p:nvPr/>
        </p:nvSpPr>
        <p:spPr>
          <a:xfrm>
            <a:off x="1261961" y="3741840"/>
            <a:ext cx="1297920" cy="1297920"/>
          </a:xfrm>
          <a:prstGeom prst="donut">
            <a:avLst>
              <a:gd name="adj" fmla="val 22275"/>
            </a:avLst>
          </a:prstGeom>
          <a:solidFill>
            <a:srgbClr val="F8BB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72" name="Google Shape;72;p5"/>
          <p:cNvSpPr/>
          <p:nvPr/>
        </p:nvSpPr>
        <p:spPr>
          <a:xfrm>
            <a:off x="245881" y="6639920"/>
            <a:ext cx="1932480" cy="193248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73" name="Google Shape;73;p5"/>
          <p:cNvSpPr/>
          <p:nvPr/>
        </p:nvSpPr>
        <p:spPr>
          <a:xfrm>
            <a:off x="2105280" y="6177560"/>
            <a:ext cx="880800" cy="880800"/>
          </a:xfrm>
          <a:prstGeom prst="donut">
            <a:avLst>
              <a:gd name="adj" fmla="val 42915"/>
            </a:avLst>
          </a:prstGeom>
          <a:solidFill>
            <a:srgbClr val="65BB48">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74" name="Google Shape;74;p5"/>
          <p:cNvSpPr/>
          <p:nvPr/>
        </p:nvSpPr>
        <p:spPr>
          <a:xfrm>
            <a:off x="701721" y="4788840"/>
            <a:ext cx="487680" cy="4876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75" name="Google Shape;75;p5"/>
          <p:cNvSpPr/>
          <p:nvPr/>
        </p:nvSpPr>
        <p:spPr>
          <a:xfrm>
            <a:off x="12391760" y="672760"/>
            <a:ext cx="880800" cy="88080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76" name="Google Shape;76;p5"/>
          <p:cNvSpPr/>
          <p:nvPr/>
        </p:nvSpPr>
        <p:spPr>
          <a:xfrm>
            <a:off x="14143200" y="1631640"/>
            <a:ext cx="636000" cy="63600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77" name="Google Shape;77;p5"/>
          <p:cNvSpPr/>
          <p:nvPr/>
        </p:nvSpPr>
        <p:spPr>
          <a:xfrm>
            <a:off x="13272560" y="-513800"/>
            <a:ext cx="1186560" cy="1186560"/>
          </a:xfrm>
          <a:prstGeom prst="donut">
            <a:avLst>
              <a:gd name="adj" fmla="val 31897"/>
            </a:avLst>
          </a:prstGeom>
          <a:solidFill>
            <a:srgbClr val="00ACC3">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78" name="Google Shape;78;p5"/>
          <p:cNvSpPr/>
          <p:nvPr/>
        </p:nvSpPr>
        <p:spPr>
          <a:xfrm>
            <a:off x="13842400" y="2586120"/>
            <a:ext cx="300960" cy="3009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79" name="Google Shape;79;p5"/>
          <p:cNvSpPr/>
          <p:nvPr/>
        </p:nvSpPr>
        <p:spPr>
          <a:xfrm>
            <a:off x="3486560" y="133000"/>
            <a:ext cx="1565760" cy="1565760"/>
          </a:xfrm>
          <a:prstGeom prst="ellipse">
            <a:avLst/>
          </a:prstGeom>
          <a:noFill/>
          <a:ln w="9525" cap="flat" cmpd="sng">
            <a:solidFill>
              <a:srgbClr val="00ACC3"/>
            </a:solidFill>
            <a:prstDash val="dash"/>
            <a:round/>
            <a:headEnd type="none" w="sm" len="sm"/>
            <a:tailEnd type="none" w="sm" len="sm"/>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80" name="Google Shape;80;p5"/>
          <p:cNvSpPr/>
          <p:nvPr/>
        </p:nvSpPr>
        <p:spPr>
          <a:xfrm>
            <a:off x="12900521" y="1102200"/>
            <a:ext cx="719520" cy="71952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81" name="Google Shape;81;p5"/>
          <p:cNvSpPr txBox="1">
            <a:spLocks noGrp="1"/>
          </p:cNvSpPr>
          <p:nvPr>
            <p:ph type="sldNum" idx="12"/>
          </p:nvPr>
        </p:nvSpPr>
        <p:spPr>
          <a:xfrm>
            <a:off x="13817001" y="7602600"/>
            <a:ext cx="75168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11412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 column + image">
  <p:cSld name="1 column + image">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7315200" y="1454480"/>
            <a:ext cx="5823360" cy="1025760"/>
          </a:xfrm>
          <a:prstGeom prst="rect">
            <a:avLst/>
          </a:prstGeom>
        </p:spPr>
        <p:txBody>
          <a:bodyPr spcFirstLastPara="1" wrap="square" lIns="128712" tIns="128712" rIns="128712" bIns="128712"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7315200" y="2441206"/>
            <a:ext cx="5823360" cy="4457760"/>
          </a:xfrm>
          <a:prstGeom prst="rect">
            <a:avLst/>
          </a:prstGeom>
        </p:spPr>
        <p:txBody>
          <a:bodyPr spcFirstLastPara="1" wrap="square" lIns="128712" tIns="128712" rIns="128712" bIns="128712" anchor="t" anchorCtr="0">
            <a:noAutofit/>
          </a:bodyPr>
          <a:lstStyle>
            <a:lvl1pPr marL="643682" lvl="0" indent="-500638" rtl="0">
              <a:spcBef>
                <a:spcPts val="845"/>
              </a:spcBef>
              <a:spcAft>
                <a:spcPts val="0"/>
              </a:spcAft>
              <a:buSzPts val="2000"/>
              <a:buChar char="◎"/>
              <a:defRPr sz="2800"/>
            </a:lvl1pPr>
            <a:lvl2pPr marL="1287359" lvl="1" indent="-500638" rtl="0">
              <a:spcBef>
                <a:spcPts val="0"/>
              </a:spcBef>
              <a:spcAft>
                <a:spcPts val="0"/>
              </a:spcAft>
              <a:buSzPts val="2000"/>
              <a:buChar char="◉"/>
              <a:defRPr sz="2800"/>
            </a:lvl2pPr>
            <a:lvl3pPr marL="1931038" lvl="2" indent="-500638" rtl="0">
              <a:spcBef>
                <a:spcPts val="0"/>
              </a:spcBef>
              <a:spcAft>
                <a:spcPts val="0"/>
              </a:spcAft>
              <a:buSzPts val="2000"/>
              <a:buChar char="￮"/>
              <a:defRPr sz="2800"/>
            </a:lvl3pPr>
            <a:lvl4pPr marL="2574714" lvl="3" indent="-500638" rtl="0">
              <a:spcBef>
                <a:spcPts val="0"/>
              </a:spcBef>
              <a:spcAft>
                <a:spcPts val="0"/>
              </a:spcAft>
              <a:buSzPts val="2000"/>
              <a:buChar char="●"/>
              <a:defRPr sz="2800"/>
            </a:lvl4pPr>
            <a:lvl5pPr marL="3218396" lvl="4" indent="-500638" rtl="0">
              <a:spcBef>
                <a:spcPts val="0"/>
              </a:spcBef>
              <a:spcAft>
                <a:spcPts val="0"/>
              </a:spcAft>
              <a:buSzPts val="2000"/>
              <a:buChar char="○"/>
              <a:defRPr sz="2800"/>
            </a:lvl5pPr>
            <a:lvl6pPr marL="3862078" lvl="5" indent="-500638" rtl="0">
              <a:spcBef>
                <a:spcPts val="0"/>
              </a:spcBef>
              <a:spcAft>
                <a:spcPts val="0"/>
              </a:spcAft>
              <a:buSzPts val="2000"/>
              <a:buChar char="■"/>
              <a:defRPr sz="2800"/>
            </a:lvl6pPr>
            <a:lvl7pPr marL="4505757" lvl="6" indent="-500638" rtl="0">
              <a:spcBef>
                <a:spcPts val="0"/>
              </a:spcBef>
              <a:spcAft>
                <a:spcPts val="0"/>
              </a:spcAft>
              <a:buSzPts val="2000"/>
              <a:buChar char="●"/>
              <a:defRPr sz="2800"/>
            </a:lvl7pPr>
            <a:lvl8pPr marL="5149438" lvl="7" indent="-500638" rtl="0">
              <a:spcBef>
                <a:spcPts val="0"/>
              </a:spcBef>
              <a:spcAft>
                <a:spcPts val="0"/>
              </a:spcAft>
              <a:buSzPts val="2000"/>
              <a:buChar char="○"/>
              <a:defRPr sz="2800"/>
            </a:lvl8pPr>
            <a:lvl9pPr marL="5793116" lvl="8" indent="-500638" rtl="0">
              <a:spcBef>
                <a:spcPts val="0"/>
              </a:spcBef>
              <a:spcAft>
                <a:spcPts val="0"/>
              </a:spcAft>
              <a:buSzPts val="2000"/>
              <a:buChar char="■"/>
              <a:defRPr sz="2800"/>
            </a:lvl9pPr>
          </a:lstStyle>
          <a:p>
            <a:endParaRPr/>
          </a:p>
        </p:txBody>
      </p:sp>
      <p:sp>
        <p:nvSpPr>
          <p:cNvPr id="85" name="Google Shape;85;p6"/>
          <p:cNvSpPr/>
          <p:nvPr/>
        </p:nvSpPr>
        <p:spPr>
          <a:xfrm>
            <a:off x="928439" y="1203120"/>
            <a:ext cx="5823360" cy="58233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86" name="Google Shape;86;p6"/>
          <p:cNvSpPr/>
          <p:nvPr/>
        </p:nvSpPr>
        <p:spPr>
          <a:xfrm>
            <a:off x="-473040" y="-570320"/>
            <a:ext cx="1692480" cy="169248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87" name="Google Shape;87;p6"/>
          <p:cNvSpPr/>
          <p:nvPr/>
        </p:nvSpPr>
        <p:spPr>
          <a:xfrm>
            <a:off x="4538560" y="287720"/>
            <a:ext cx="1565760" cy="1565760"/>
          </a:xfrm>
          <a:prstGeom prst="donut">
            <a:avLst>
              <a:gd name="adj" fmla="val 39527"/>
            </a:avLst>
          </a:prstGeom>
          <a:solidFill>
            <a:srgbClr val="F8BB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88" name="Google Shape;88;p6"/>
          <p:cNvSpPr/>
          <p:nvPr/>
        </p:nvSpPr>
        <p:spPr>
          <a:xfrm>
            <a:off x="745561" y="5908400"/>
            <a:ext cx="1631040" cy="163104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89" name="Google Shape;89;p6"/>
          <p:cNvSpPr/>
          <p:nvPr/>
        </p:nvSpPr>
        <p:spPr>
          <a:xfrm>
            <a:off x="2376601" y="7295600"/>
            <a:ext cx="578400" cy="578400"/>
          </a:xfrm>
          <a:prstGeom prst="donut">
            <a:avLst>
              <a:gd name="adj" fmla="val 29951"/>
            </a:avLst>
          </a:prstGeom>
          <a:solidFill>
            <a:srgbClr val="65BB48">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90" name="Google Shape;90;p6"/>
          <p:cNvSpPr/>
          <p:nvPr/>
        </p:nvSpPr>
        <p:spPr>
          <a:xfrm>
            <a:off x="3783680" y="555120"/>
            <a:ext cx="438720" cy="43824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91" name="Google Shape;91;p6"/>
          <p:cNvSpPr/>
          <p:nvPr/>
        </p:nvSpPr>
        <p:spPr>
          <a:xfrm>
            <a:off x="-756160" y="-853440"/>
            <a:ext cx="2258880" cy="2258880"/>
          </a:xfrm>
          <a:prstGeom prst="ellipse">
            <a:avLst/>
          </a:prstGeom>
          <a:noFill/>
          <a:ln w="9525" cap="flat" cmpd="sng">
            <a:solidFill>
              <a:srgbClr val="00ACC3"/>
            </a:solidFill>
            <a:prstDash val="dash"/>
            <a:round/>
            <a:headEnd type="none" w="sm" len="sm"/>
            <a:tailEnd type="none" w="sm" len="sm"/>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92" name="Google Shape;92;p6"/>
          <p:cNvSpPr/>
          <p:nvPr/>
        </p:nvSpPr>
        <p:spPr>
          <a:xfrm>
            <a:off x="4638400" y="387560"/>
            <a:ext cx="1366080" cy="136608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93" name="Google Shape;93;p6"/>
          <p:cNvSpPr/>
          <p:nvPr/>
        </p:nvSpPr>
        <p:spPr>
          <a:xfrm>
            <a:off x="1697840" y="228720"/>
            <a:ext cx="861600" cy="86112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94" name="Google Shape;94;p6"/>
          <p:cNvSpPr txBox="1">
            <a:spLocks noGrp="1"/>
          </p:cNvSpPr>
          <p:nvPr>
            <p:ph type="sldNum" idx="12"/>
          </p:nvPr>
        </p:nvSpPr>
        <p:spPr>
          <a:xfrm>
            <a:off x="13817001" y="7602600"/>
            <a:ext cx="75168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08878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4697401" y="1454480"/>
            <a:ext cx="8440800" cy="1025760"/>
          </a:xfrm>
          <a:prstGeom prst="rect">
            <a:avLst/>
          </a:prstGeom>
        </p:spPr>
        <p:txBody>
          <a:bodyPr spcFirstLastPara="1" wrap="square" lIns="128712" tIns="128712" rIns="128712" bIns="128712"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4697401" y="2480240"/>
            <a:ext cx="4096800" cy="5401440"/>
          </a:xfrm>
          <a:prstGeom prst="rect">
            <a:avLst/>
          </a:prstGeom>
        </p:spPr>
        <p:txBody>
          <a:bodyPr spcFirstLastPara="1" wrap="square" lIns="128712" tIns="128712" rIns="128712" bIns="128712" anchor="t" anchorCtr="0">
            <a:noAutofit/>
          </a:bodyPr>
          <a:lstStyle>
            <a:lvl1pPr marL="643682" lvl="0" indent="-482760">
              <a:spcBef>
                <a:spcPts val="845"/>
              </a:spcBef>
              <a:spcAft>
                <a:spcPts val="0"/>
              </a:spcAft>
              <a:buSzPts val="1800"/>
              <a:buChar char="◎"/>
              <a:defRPr sz="2500"/>
            </a:lvl1pPr>
            <a:lvl2pPr marL="1287359" lvl="1" indent="-482760">
              <a:spcBef>
                <a:spcPts val="0"/>
              </a:spcBef>
              <a:spcAft>
                <a:spcPts val="0"/>
              </a:spcAft>
              <a:buSzPts val="1800"/>
              <a:buChar char="◉"/>
              <a:defRPr sz="2500"/>
            </a:lvl2pPr>
            <a:lvl3pPr marL="1931038" lvl="2" indent="-482760">
              <a:spcBef>
                <a:spcPts val="0"/>
              </a:spcBef>
              <a:spcAft>
                <a:spcPts val="0"/>
              </a:spcAft>
              <a:buSzPts val="1800"/>
              <a:buChar char="￮"/>
              <a:defRPr sz="2500"/>
            </a:lvl3pPr>
            <a:lvl4pPr marL="2574714" lvl="3" indent="-482760">
              <a:spcBef>
                <a:spcPts val="0"/>
              </a:spcBef>
              <a:spcAft>
                <a:spcPts val="0"/>
              </a:spcAft>
              <a:buSzPts val="1800"/>
              <a:buChar char="●"/>
              <a:defRPr sz="2500"/>
            </a:lvl4pPr>
            <a:lvl5pPr marL="3218396" lvl="4" indent="-482760">
              <a:spcBef>
                <a:spcPts val="0"/>
              </a:spcBef>
              <a:spcAft>
                <a:spcPts val="0"/>
              </a:spcAft>
              <a:buSzPts val="1800"/>
              <a:buChar char="○"/>
              <a:defRPr sz="2500"/>
            </a:lvl5pPr>
            <a:lvl6pPr marL="3862078" lvl="5" indent="-482760">
              <a:spcBef>
                <a:spcPts val="0"/>
              </a:spcBef>
              <a:spcAft>
                <a:spcPts val="0"/>
              </a:spcAft>
              <a:buSzPts val="1800"/>
              <a:buChar char="■"/>
              <a:defRPr sz="2500"/>
            </a:lvl6pPr>
            <a:lvl7pPr marL="4505757" lvl="6" indent="-482760">
              <a:spcBef>
                <a:spcPts val="0"/>
              </a:spcBef>
              <a:spcAft>
                <a:spcPts val="0"/>
              </a:spcAft>
              <a:buSzPts val="1800"/>
              <a:buChar char="●"/>
              <a:defRPr sz="2500"/>
            </a:lvl7pPr>
            <a:lvl8pPr marL="5149438" lvl="7" indent="-482760">
              <a:spcBef>
                <a:spcPts val="0"/>
              </a:spcBef>
              <a:spcAft>
                <a:spcPts val="0"/>
              </a:spcAft>
              <a:buSzPts val="1800"/>
              <a:buChar char="○"/>
              <a:defRPr sz="2500"/>
            </a:lvl8pPr>
            <a:lvl9pPr marL="5793116" lvl="8" indent="-482760">
              <a:spcBef>
                <a:spcPts val="0"/>
              </a:spcBef>
              <a:spcAft>
                <a:spcPts val="0"/>
              </a:spcAft>
              <a:buSzPts val="1800"/>
              <a:buChar char="■"/>
              <a:defRPr sz="2500"/>
            </a:lvl9pPr>
          </a:lstStyle>
          <a:p>
            <a:endParaRPr/>
          </a:p>
        </p:txBody>
      </p:sp>
      <p:sp>
        <p:nvSpPr>
          <p:cNvPr id="98" name="Google Shape;98;p7"/>
          <p:cNvSpPr txBox="1">
            <a:spLocks noGrp="1"/>
          </p:cNvSpPr>
          <p:nvPr>
            <p:ph type="body" idx="2"/>
          </p:nvPr>
        </p:nvSpPr>
        <p:spPr>
          <a:xfrm>
            <a:off x="9041359" y="2480240"/>
            <a:ext cx="4096800" cy="5401440"/>
          </a:xfrm>
          <a:prstGeom prst="rect">
            <a:avLst/>
          </a:prstGeom>
        </p:spPr>
        <p:txBody>
          <a:bodyPr spcFirstLastPara="1" wrap="square" lIns="128712" tIns="128712" rIns="128712" bIns="128712" anchor="t" anchorCtr="0">
            <a:noAutofit/>
          </a:bodyPr>
          <a:lstStyle>
            <a:lvl1pPr marL="643682" lvl="0" indent="-482760">
              <a:spcBef>
                <a:spcPts val="845"/>
              </a:spcBef>
              <a:spcAft>
                <a:spcPts val="0"/>
              </a:spcAft>
              <a:buSzPts val="1800"/>
              <a:buChar char="◎"/>
              <a:defRPr sz="2500"/>
            </a:lvl1pPr>
            <a:lvl2pPr marL="1287359" lvl="1" indent="-482760">
              <a:spcBef>
                <a:spcPts val="0"/>
              </a:spcBef>
              <a:spcAft>
                <a:spcPts val="0"/>
              </a:spcAft>
              <a:buSzPts val="1800"/>
              <a:buChar char="◉"/>
              <a:defRPr sz="2500"/>
            </a:lvl2pPr>
            <a:lvl3pPr marL="1931038" lvl="2" indent="-482760">
              <a:spcBef>
                <a:spcPts val="0"/>
              </a:spcBef>
              <a:spcAft>
                <a:spcPts val="0"/>
              </a:spcAft>
              <a:buSzPts val="1800"/>
              <a:buChar char="￮"/>
              <a:defRPr sz="2500"/>
            </a:lvl3pPr>
            <a:lvl4pPr marL="2574714" lvl="3" indent="-482760">
              <a:spcBef>
                <a:spcPts val="0"/>
              </a:spcBef>
              <a:spcAft>
                <a:spcPts val="0"/>
              </a:spcAft>
              <a:buSzPts val="1800"/>
              <a:buChar char="●"/>
              <a:defRPr sz="2500"/>
            </a:lvl4pPr>
            <a:lvl5pPr marL="3218396" lvl="4" indent="-482760">
              <a:spcBef>
                <a:spcPts val="0"/>
              </a:spcBef>
              <a:spcAft>
                <a:spcPts val="0"/>
              </a:spcAft>
              <a:buSzPts val="1800"/>
              <a:buChar char="○"/>
              <a:defRPr sz="2500"/>
            </a:lvl5pPr>
            <a:lvl6pPr marL="3862078" lvl="5" indent="-482760">
              <a:spcBef>
                <a:spcPts val="0"/>
              </a:spcBef>
              <a:spcAft>
                <a:spcPts val="0"/>
              </a:spcAft>
              <a:buSzPts val="1800"/>
              <a:buChar char="■"/>
              <a:defRPr sz="2500"/>
            </a:lvl6pPr>
            <a:lvl7pPr marL="4505757" lvl="6" indent="-482760">
              <a:spcBef>
                <a:spcPts val="0"/>
              </a:spcBef>
              <a:spcAft>
                <a:spcPts val="0"/>
              </a:spcAft>
              <a:buSzPts val="1800"/>
              <a:buChar char="●"/>
              <a:defRPr sz="2500"/>
            </a:lvl7pPr>
            <a:lvl8pPr marL="5149438" lvl="7" indent="-482760">
              <a:spcBef>
                <a:spcPts val="0"/>
              </a:spcBef>
              <a:spcAft>
                <a:spcPts val="0"/>
              </a:spcAft>
              <a:buSzPts val="1800"/>
              <a:buChar char="○"/>
              <a:defRPr sz="2500"/>
            </a:lvl8pPr>
            <a:lvl9pPr marL="5793116" lvl="8" indent="-482760">
              <a:spcBef>
                <a:spcPts val="0"/>
              </a:spcBef>
              <a:spcAft>
                <a:spcPts val="0"/>
              </a:spcAft>
              <a:buSzPts val="1800"/>
              <a:buChar char="■"/>
              <a:defRPr sz="2500"/>
            </a:lvl9pPr>
          </a:lstStyle>
          <a:p>
            <a:endParaRPr/>
          </a:p>
        </p:txBody>
      </p:sp>
      <p:sp>
        <p:nvSpPr>
          <p:cNvPr id="99" name="Google Shape;99;p7"/>
          <p:cNvSpPr/>
          <p:nvPr/>
        </p:nvSpPr>
        <p:spPr>
          <a:xfrm>
            <a:off x="-574320" y="3511040"/>
            <a:ext cx="3755520" cy="3755520"/>
          </a:xfrm>
          <a:prstGeom prst="donut">
            <a:avLst>
              <a:gd name="adj" fmla="val 36789"/>
            </a:avLst>
          </a:prstGeom>
          <a:solidFill>
            <a:srgbClr val="BBCD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00" name="Google Shape;100;p7"/>
          <p:cNvSpPr/>
          <p:nvPr/>
        </p:nvSpPr>
        <p:spPr>
          <a:xfrm>
            <a:off x="317520" y="-513800"/>
            <a:ext cx="1565760" cy="1565760"/>
          </a:xfrm>
          <a:prstGeom prst="ellipse">
            <a:avLst/>
          </a:prstGeom>
          <a:noFill/>
          <a:ln w="9525" cap="flat" cmpd="sng">
            <a:solidFill>
              <a:srgbClr val="E8004C"/>
            </a:solidFill>
            <a:prstDash val="dash"/>
            <a:round/>
            <a:headEnd type="none" w="sm" len="sm"/>
            <a:tailEnd type="none" w="sm" len="sm"/>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01" name="Google Shape;101;p7"/>
          <p:cNvSpPr/>
          <p:nvPr/>
        </p:nvSpPr>
        <p:spPr>
          <a:xfrm>
            <a:off x="317520" y="672760"/>
            <a:ext cx="1052160" cy="10521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02" name="Google Shape;102;p7"/>
          <p:cNvSpPr/>
          <p:nvPr/>
        </p:nvSpPr>
        <p:spPr>
          <a:xfrm>
            <a:off x="1883281" y="1051960"/>
            <a:ext cx="1355040" cy="1355040"/>
          </a:xfrm>
          <a:prstGeom prst="donut">
            <a:avLst>
              <a:gd name="adj" fmla="val 22275"/>
            </a:avLst>
          </a:prstGeom>
          <a:solidFill>
            <a:srgbClr val="00ACC3">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03" name="Google Shape;103;p7"/>
          <p:cNvSpPr/>
          <p:nvPr/>
        </p:nvSpPr>
        <p:spPr>
          <a:xfrm>
            <a:off x="1420240" y="6627680"/>
            <a:ext cx="1932480" cy="193248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04" name="Google Shape;104;p7"/>
          <p:cNvSpPr/>
          <p:nvPr/>
        </p:nvSpPr>
        <p:spPr>
          <a:xfrm>
            <a:off x="245881" y="7679360"/>
            <a:ext cx="880800" cy="880800"/>
          </a:xfrm>
          <a:prstGeom prst="donut">
            <a:avLst>
              <a:gd name="adj" fmla="val 18606"/>
            </a:avLst>
          </a:prstGeom>
          <a:solidFill>
            <a:srgbClr val="F8BB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05" name="Google Shape;105;p7"/>
          <p:cNvSpPr/>
          <p:nvPr/>
        </p:nvSpPr>
        <p:spPr>
          <a:xfrm>
            <a:off x="1876041" y="2715120"/>
            <a:ext cx="487680" cy="48768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06" name="Google Shape;106;p7"/>
          <p:cNvSpPr/>
          <p:nvPr/>
        </p:nvSpPr>
        <p:spPr>
          <a:xfrm>
            <a:off x="12550800" y="990840"/>
            <a:ext cx="880800" cy="88080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07" name="Google Shape;107;p7"/>
          <p:cNvSpPr/>
          <p:nvPr/>
        </p:nvSpPr>
        <p:spPr>
          <a:xfrm>
            <a:off x="12024800" y="-116000"/>
            <a:ext cx="636000" cy="636000"/>
          </a:xfrm>
          <a:prstGeom prst="donut">
            <a:avLst>
              <a:gd name="adj" fmla="val 30568"/>
            </a:avLst>
          </a:prstGeom>
          <a:solidFill>
            <a:srgbClr val="65BB48">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08" name="Google Shape;108;p7"/>
          <p:cNvSpPr/>
          <p:nvPr/>
        </p:nvSpPr>
        <p:spPr>
          <a:xfrm>
            <a:off x="13842400" y="1649360"/>
            <a:ext cx="487680" cy="48768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09" name="Google Shape;109;p7"/>
          <p:cNvSpPr/>
          <p:nvPr/>
        </p:nvSpPr>
        <p:spPr>
          <a:xfrm>
            <a:off x="12956640" y="267920"/>
            <a:ext cx="1186560" cy="1186560"/>
          </a:xfrm>
          <a:prstGeom prst="donut">
            <a:avLst>
              <a:gd name="adj" fmla="val 8064"/>
            </a:avLst>
          </a:prstGeom>
          <a:solidFill>
            <a:srgbClr val="00ACC3">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10" name="Google Shape;110;p7"/>
          <p:cNvSpPr/>
          <p:nvPr/>
        </p:nvSpPr>
        <p:spPr>
          <a:xfrm>
            <a:off x="13431600" y="2407000"/>
            <a:ext cx="300960" cy="3009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11" name="Google Shape;111;p7"/>
          <p:cNvSpPr/>
          <p:nvPr/>
        </p:nvSpPr>
        <p:spPr>
          <a:xfrm>
            <a:off x="-329001" y="3756360"/>
            <a:ext cx="3264960" cy="3264960"/>
          </a:xfrm>
          <a:prstGeom prst="ellipse">
            <a:avLst/>
          </a:prstGeom>
          <a:noFill/>
          <a:ln w="9525" cap="flat" cmpd="sng">
            <a:solidFill>
              <a:srgbClr val="65BB48"/>
            </a:solidFill>
            <a:prstDash val="dash"/>
            <a:round/>
            <a:headEnd type="none" w="sm" len="sm"/>
            <a:tailEnd type="none" w="sm" len="sm"/>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12" name="Google Shape;112;p7"/>
          <p:cNvSpPr/>
          <p:nvPr/>
        </p:nvSpPr>
        <p:spPr>
          <a:xfrm>
            <a:off x="488201" y="-343120"/>
            <a:ext cx="1224480" cy="12244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13" name="Google Shape;113;p7"/>
          <p:cNvSpPr/>
          <p:nvPr/>
        </p:nvSpPr>
        <p:spPr>
          <a:xfrm>
            <a:off x="13652160" y="1459120"/>
            <a:ext cx="868320" cy="868320"/>
          </a:xfrm>
          <a:prstGeom prst="ellipse">
            <a:avLst/>
          </a:prstGeom>
          <a:noFill/>
          <a:ln w="9525" cap="flat" cmpd="sng">
            <a:solidFill>
              <a:srgbClr val="F8BB00"/>
            </a:solidFill>
            <a:prstDash val="dash"/>
            <a:round/>
            <a:headEnd type="none" w="sm" len="sm"/>
            <a:tailEnd type="none" w="sm" len="sm"/>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14" name="Google Shape;114;p7"/>
          <p:cNvSpPr txBox="1">
            <a:spLocks noGrp="1"/>
          </p:cNvSpPr>
          <p:nvPr>
            <p:ph type="sldNum" idx="12"/>
          </p:nvPr>
        </p:nvSpPr>
        <p:spPr>
          <a:xfrm>
            <a:off x="13817001" y="7602600"/>
            <a:ext cx="75168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16113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15"/>
        <p:cNvGrpSpPr/>
        <p:nvPr/>
      </p:nvGrpSpPr>
      <p:grpSpPr>
        <a:xfrm>
          <a:off x="0" y="0"/>
          <a:ext cx="0" cy="0"/>
          <a:chOff x="0" y="0"/>
          <a:chExt cx="0" cy="0"/>
        </a:xfrm>
      </p:grpSpPr>
      <p:sp>
        <p:nvSpPr>
          <p:cNvPr id="116" name="Google Shape;116;p8"/>
          <p:cNvSpPr/>
          <p:nvPr/>
        </p:nvSpPr>
        <p:spPr>
          <a:xfrm>
            <a:off x="13821641" y="2356160"/>
            <a:ext cx="1565760" cy="156576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17" name="Google Shape;117;p8"/>
          <p:cNvSpPr txBox="1">
            <a:spLocks noGrp="1"/>
          </p:cNvSpPr>
          <p:nvPr>
            <p:ph type="title"/>
          </p:nvPr>
        </p:nvSpPr>
        <p:spPr>
          <a:xfrm>
            <a:off x="4697401" y="1454480"/>
            <a:ext cx="8440800" cy="1025760"/>
          </a:xfrm>
          <a:prstGeom prst="rect">
            <a:avLst/>
          </a:prstGeom>
        </p:spPr>
        <p:txBody>
          <a:bodyPr spcFirstLastPara="1" wrap="square" lIns="128712" tIns="128712" rIns="128712" bIns="128712"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4697401" y="2480240"/>
            <a:ext cx="2720640" cy="5400960"/>
          </a:xfrm>
          <a:prstGeom prst="rect">
            <a:avLst/>
          </a:prstGeom>
        </p:spPr>
        <p:txBody>
          <a:bodyPr spcFirstLastPara="1" wrap="square" lIns="128712" tIns="128712" rIns="128712" bIns="128712" anchor="t" anchorCtr="0">
            <a:noAutofit/>
          </a:bodyPr>
          <a:lstStyle>
            <a:lvl1pPr marL="643682" lvl="0" indent="-447000" rtl="0">
              <a:spcBef>
                <a:spcPts val="845"/>
              </a:spcBef>
              <a:spcAft>
                <a:spcPts val="0"/>
              </a:spcAft>
              <a:buSzPts val="1400"/>
              <a:buChar char="◎"/>
              <a:defRPr sz="2000"/>
            </a:lvl1pPr>
            <a:lvl2pPr marL="1287359" lvl="1" indent="-447000" rtl="0">
              <a:spcBef>
                <a:spcPts val="0"/>
              </a:spcBef>
              <a:spcAft>
                <a:spcPts val="0"/>
              </a:spcAft>
              <a:buSzPts val="1400"/>
              <a:buChar char="◉"/>
              <a:defRPr sz="2000"/>
            </a:lvl2pPr>
            <a:lvl3pPr marL="1931038" lvl="2" indent="-447000" rtl="0">
              <a:spcBef>
                <a:spcPts val="0"/>
              </a:spcBef>
              <a:spcAft>
                <a:spcPts val="0"/>
              </a:spcAft>
              <a:buSzPts val="1400"/>
              <a:buChar char="￮"/>
              <a:defRPr sz="2000"/>
            </a:lvl3pPr>
            <a:lvl4pPr marL="2574714" lvl="3" indent="-447000" rtl="0">
              <a:spcBef>
                <a:spcPts val="0"/>
              </a:spcBef>
              <a:spcAft>
                <a:spcPts val="0"/>
              </a:spcAft>
              <a:buSzPts val="1400"/>
              <a:buChar char="●"/>
              <a:defRPr sz="2000"/>
            </a:lvl4pPr>
            <a:lvl5pPr marL="3218396" lvl="4" indent="-447000" rtl="0">
              <a:spcBef>
                <a:spcPts val="0"/>
              </a:spcBef>
              <a:spcAft>
                <a:spcPts val="0"/>
              </a:spcAft>
              <a:buSzPts val="1400"/>
              <a:buChar char="○"/>
              <a:defRPr sz="2000"/>
            </a:lvl5pPr>
            <a:lvl6pPr marL="3862078" lvl="5" indent="-447000" rtl="0">
              <a:spcBef>
                <a:spcPts val="0"/>
              </a:spcBef>
              <a:spcAft>
                <a:spcPts val="0"/>
              </a:spcAft>
              <a:buSzPts val="1400"/>
              <a:buChar char="■"/>
              <a:defRPr sz="2000"/>
            </a:lvl6pPr>
            <a:lvl7pPr marL="4505757" lvl="6" indent="-447000" rtl="0">
              <a:spcBef>
                <a:spcPts val="0"/>
              </a:spcBef>
              <a:spcAft>
                <a:spcPts val="0"/>
              </a:spcAft>
              <a:buSzPts val="1400"/>
              <a:buChar char="●"/>
              <a:defRPr sz="2000"/>
            </a:lvl7pPr>
            <a:lvl8pPr marL="5149438" lvl="7" indent="-447000" rtl="0">
              <a:spcBef>
                <a:spcPts val="0"/>
              </a:spcBef>
              <a:spcAft>
                <a:spcPts val="0"/>
              </a:spcAft>
              <a:buSzPts val="1400"/>
              <a:buChar char="○"/>
              <a:defRPr sz="2000"/>
            </a:lvl8pPr>
            <a:lvl9pPr marL="5793116" lvl="8" indent="-447000" rtl="0">
              <a:spcBef>
                <a:spcPts val="0"/>
              </a:spcBef>
              <a:spcAft>
                <a:spcPts val="0"/>
              </a:spcAft>
              <a:buSzPts val="1400"/>
              <a:buChar char="■"/>
              <a:defRPr sz="2000"/>
            </a:lvl9pPr>
          </a:lstStyle>
          <a:p>
            <a:endParaRPr/>
          </a:p>
        </p:txBody>
      </p:sp>
      <p:sp>
        <p:nvSpPr>
          <p:cNvPr id="119" name="Google Shape;119;p8"/>
          <p:cNvSpPr txBox="1">
            <a:spLocks noGrp="1"/>
          </p:cNvSpPr>
          <p:nvPr>
            <p:ph type="body" idx="2"/>
          </p:nvPr>
        </p:nvSpPr>
        <p:spPr>
          <a:xfrm>
            <a:off x="7557397" y="2480240"/>
            <a:ext cx="2720640" cy="5400960"/>
          </a:xfrm>
          <a:prstGeom prst="rect">
            <a:avLst/>
          </a:prstGeom>
        </p:spPr>
        <p:txBody>
          <a:bodyPr spcFirstLastPara="1" wrap="square" lIns="128712" tIns="128712" rIns="128712" bIns="128712" anchor="t" anchorCtr="0">
            <a:noAutofit/>
          </a:bodyPr>
          <a:lstStyle>
            <a:lvl1pPr marL="643682" lvl="0" indent="-447000" rtl="0">
              <a:spcBef>
                <a:spcPts val="845"/>
              </a:spcBef>
              <a:spcAft>
                <a:spcPts val="0"/>
              </a:spcAft>
              <a:buSzPts val="1400"/>
              <a:buChar char="◎"/>
              <a:defRPr sz="2000"/>
            </a:lvl1pPr>
            <a:lvl2pPr marL="1287359" lvl="1" indent="-447000" rtl="0">
              <a:spcBef>
                <a:spcPts val="0"/>
              </a:spcBef>
              <a:spcAft>
                <a:spcPts val="0"/>
              </a:spcAft>
              <a:buSzPts val="1400"/>
              <a:buChar char="◉"/>
              <a:defRPr sz="2000"/>
            </a:lvl2pPr>
            <a:lvl3pPr marL="1931038" lvl="2" indent="-447000" rtl="0">
              <a:spcBef>
                <a:spcPts val="0"/>
              </a:spcBef>
              <a:spcAft>
                <a:spcPts val="0"/>
              </a:spcAft>
              <a:buSzPts val="1400"/>
              <a:buChar char="￮"/>
              <a:defRPr sz="2000"/>
            </a:lvl3pPr>
            <a:lvl4pPr marL="2574714" lvl="3" indent="-447000" rtl="0">
              <a:spcBef>
                <a:spcPts val="0"/>
              </a:spcBef>
              <a:spcAft>
                <a:spcPts val="0"/>
              </a:spcAft>
              <a:buSzPts val="1400"/>
              <a:buChar char="●"/>
              <a:defRPr sz="2000"/>
            </a:lvl4pPr>
            <a:lvl5pPr marL="3218396" lvl="4" indent="-447000" rtl="0">
              <a:spcBef>
                <a:spcPts val="0"/>
              </a:spcBef>
              <a:spcAft>
                <a:spcPts val="0"/>
              </a:spcAft>
              <a:buSzPts val="1400"/>
              <a:buChar char="○"/>
              <a:defRPr sz="2000"/>
            </a:lvl5pPr>
            <a:lvl6pPr marL="3862078" lvl="5" indent="-447000" rtl="0">
              <a:spcBef>
                <a:spcPts val="0"/>
              </a:spcBef>
              <a:spcAft>
                <a:spcPts val="0"/>
              </a:spcAft>
              <a:buSzPts val="1400"/>
              <a:buChar char="■"/>
              <a:defRPr sz="2000"/>
            </a:lvl6pPr>
            <a:lvl7pPr marL="4505757" lvl="6" indent="-447000" rtl="0">
              <a:spcBef>
                <a:spcPts val="0"/>
              </a:spcBef>
              <a:spcAft>
                <a:spcPts val="0"/>
              </a:spcAft>
              <a:buSzPts val="1400"/>
              <a:buChar char="●"/>
              <a:defRPr sz="2000"/>
            </a:lvl7pPr>
            <a:lvl8pPr marL="5149438" lvl="7" indent="-447000" rtl="0">
              <a:spcBef>
                <a:spcPts val="0"/>
              </a:spcBef>
              <a:spcAft>
                <a:spcPts val="0"/>
              </a:spcAft>
              <a:buSzPts val="1400"/>
              <a:buChar char="○"/>
              <a:defRPr sz="2000"/>
            </a:lvl8pPr>
            <a:lvl9pPr marL="5793116" lvl="8" indent="-447000" rtl="0">
              <a:spcBef>
                <a:spcPts val="0"/>
              </a:spcBef>
              <a:spcAft>
                <a:spcPts val="0"/>
              </a:spcAft>
              <a:buSzPts val="1400"/>
              <a:buChar char="■"/>
              <a:defRPr sz="2000"/>
            </a:lvl9pPr>
          </a:lstStyle>
          <a:p>
            <a:endParaRPr/>
          </a:p>
        </p:txBody>
      </p:sp>
      <p:sp>
        <p:nvSpPr>
          <p:cNvPr id="120" name="Google Shape;120;p8"/>
          <p:cNvSpPr txBox="1">
            <a:spLocks noGrp="1"/>
          </p:cNvSpPr>
          <p:nvPr>
            <p:ph type="body" idx="3"/>
          </p:nvPr>
        </p:nvSpPr>
        <p:spPr>
          <a:xfrm>
            <a:off x="10417393" y="2480240"/>
            <a:ext cx="2720640" cy="5400960"/>
          </a:xfrm>
          <a:prstGeom prst="rect">
            <a:avLst/>
          </a:prstGeom>
        </p:spPr>
        <p:txBody>
          <a:bodyPr spcFirstLastPara="1" wrap="square" lIns="128712" tIns="128712" rIns="128712" bIns="128712" anchor="t" anchorCtr="0">
            <a:noAutofit/>
          </a:bodyPr>
          <a:lstStyle>
            <a:lvl1pPr marL="643682" lvl="0" indent="-447000" rtl="0">
              <a:spcBef>
                <a:spcPts val="845"/>
              </a:spcBef>
              <a:spcAft>
                <a:spcPts val="0"/>
              </a:spcAft>
              <a:buSzPts val="1400"/>
              <a:buChar char="◎"/>
              <a:defRPr sz="2000"/>
            </a:lvl1pPr>
            <a:lvl2pPr marL="1287359" lvl="1" indent="-447000" rtl="0">
              <a:spcBef>
                <a:spcPts val="0"/>
              </a:spcBef>
              <a:spcAft>
                <a:spcPts val="0"/>
              </a:spcAft>
              <a:buSzPts val="1400"/>
              <a:buChar char="◉"/>
              <a:defRPr sz="2000"/>
            </a:lvl2pPr>
            <a:lvl3pPr marL="1931038" lvl="2" indent="-447000" rtl="0">
              <a:spcBef>
                <a:spcPts val="0"/>
              </a:spcBef>
              <a:spcAft>
                <a:spcPts val="0"/>
              </a:spcAft>
              <a:buSzPts val="1400"/>
              <a:buChar char="￮"/>
              <a:defRPr sz="2000"/>
            </a:lvl3pPr>
            <a:lvl4pPr marL="2574714" lvl="3" indent="-447000" rtl="0">
              <a:spcBef>
                <a:spcPts val="0"/>
              </a:spcBef>
              <a:spcAft>
                <a:spcPts val="0"/>
              </a:spcAft>
              <a:buSzPts val="1400"/>
              <a:buChar char="●"/>
              <a:defRPr sz="2000"/>
            </a:lvl4pPr>
            <a:lvl5pPr marL="3218396" lvl="4" indent="-447000" rtl="0">
              <a:spcBef>
                <a:spcPts val="0"/>
              </a:spcBef>
              <a:spcAft>
                <a:spcPts val="0"/>
              </a:spcAft>
              <a:buSzPts val="1400"/>
              <a:buChar char="○"/>
              <a:defRPr sz="2000"/>
            </a:lvl5pPr>
            <a:lvl6pPr marL="3862078" lvl="5" indent="-447000" rtl="0">
              <a:spcBef>
                <a:spcPts val="0"/>
              </a:spcBef>
              <a:spcAft>
                <a:spcPts val="0"/>
              </a:spcAft>
              <a:buSzPts val="1400"/>
              <a:buChar char="■"/>
              <a:defRPr sz="2000"/>
            </a:lvl6pPr>
            <a:lvl7pPr marL="4505757" lvl="6" indent="-447000" rtl="0">
              <a:spcBef>
                <a:spcPts val="0"/>
              </a:spcBef>
              <a:spcAft>
                <a:spcPts val="0"/>
              </a:spcAft>
              <a:buSzPts val="1400"/>
              <a:buChar char="●"/>
              <a:defRPr sz="2000"/>
            </a:lvl7pPr>
            <a:lvl8pPr marL="5149438" lvl="7" indent="-447000" rtl="0">
              <a:spcBef>
                <a:spcPts val="0"/>
              </a:spcBef>
              <a:spcAft>
                <a:spcPts val="0"/>
              </a:spcAft>
              <a:buSzPts val="1400"/>
              <a:buChar char="○"/>
              <a:defRPr sz="2000"/>
            </a:lvl8pPr>
            <a:lvl9pPr marL="5793116" lvl="8" indent="-447000" rtl="0">
              <a:spcBef>
                <a:spcPts val="0"/>
              </a:spcBef>
              <a:spcAft>
                <a:spcPts val="0"/>
              </a:spcAft>
              <a:buSzPts val="1400"/>
              <a:buChar char="■"/>
              <a:defRPr sz="2000"/>
            </a:lvl9pPr>
          </a:lstStyle>
          <a:p>
            <a:endParaRPr/>
          </a:p>
        </p:txBody>
      </p:sp>
      <p:sp>
        <p:nvSpPr>
          <p:cNvPr id="121" name="Google Shape;121;p8"/>
          <p:cNvSpPr/>
          <p:nvPr/>
        </p:nvSpPr>
        <p:spPr>
          <a:xfrm>
            <a:off x="1626361" y="4770560"/>
            <a:ext cx="704640" cy="70464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22" name="Google Shape;122;p8"/>
          <p:cNvSpPr/>
          <p:nvPr/>
        </p:nvSpPr>
        <p:spPr>
          <a:xfrm>
            <a:off x="-109961" y="5353840"/>
            <a:ext cx="1311360" cy="1311360"/>
          </a:xfrm>
          <a:prstGeom prst="ellipse">
            <a:avLst/>
          </a:prstGeom>
          <a:noFill/>
          <a:ln w="9525" cap="flat" cmpd="sng">
            <a:solidFill>
              <a:srgbClr val="00D1C6"/>
            </a:solidFill>
            <a:prstDash val="dash"/>
            <a:round/>
            <a:headEnd type="none" w="sm" len="sm"/>
            <a:tailEnd type="none" w="sm" len="sm"/>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23" name="Google Shape;123;p8"/>
          <p:cNvSpPr/>
          <p:nvPr/>
        </p:nvSpPr>
        <p:spPr>
          <a:xfrm>
            <a:off x="2178361" y="225160"/>
            <a:ext cx="1380480" cy="1381440"/>
          </a:xfrm>
          <a:prstGeom prst="donut">
            <a:avLst>
              <a:gd name="adj" fmla="val 43200"/>
            </a:avLst>
          </a:prstGeom>
          <a:solidFill>
            <a:srgbClr val="E8004C">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24" name="Google Shape;124;p8"/>
          <p:cNvSpPr/>
          <p:nvPr/>
        </p:nvSpPr>
        <p:spPr>
          <a:xfrm>
            <a:off x="2301001" y="5475200"/>
            <a:ext cx="1699200" cy="1699200"/>
          </a:xfrm>
          <a:prstGeom prst="donut">
            <a:avLst>
              <a:gd name="adj" fmla="val 9905"/>
            </a:avLst>
          </a:prstGeom>
          <a:solidFill>
            <a:srgbClr val="BBCD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25" name="Google Shape;125;p8"/>
          <p:cNvSpPr/>
          <p:nvPr/>
        </p:nvSpPr>
        <p:spPr>
          <a:xfrm>
            <a:off x="3295081" y="1779960"/>
            <a:ext cx="487680" cy="48768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26" name="Google Shape;126;p8"/>
          <p:cNvSpPr/>
          <p:nvPr/>
        </p:nvSpPr>
        <p:spPr>
          <a:xfrm>
            <a:off x="13957600" y="432360"/>
            <a:ext cx="880800" cy="88080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27" name="Google Shape;127;p8"/>
          <p:cNvSpPr/>
          <p:nvPr/>
        </p:nvSpPr>
        <p:spPr>
          <a:xfrm>
            <a:off x="13674880" y="973800"/>
            <a:ext cx="636000" cy="636000"/>
          </a:xfrm>
          <a:prstGeom prst="donut">
            <a:avLst>
              <a:gd name="adj" fmla="val 8754"/>
            </a:avLst>
          </a:prstGeom>
          <a:solidFill>
            <a:srgbClr val="65BB48">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28" name="Google Shape;128;p8"/>
          <p:cNvSpPr/>
          <p:nvPr/>
        </p:nvSpPr>
        <p:spPr>
          <a:xfrm>
            <a:off x="13138041" y="1844240"/>
            <a:ext cx="636000" cy="63600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29" name="Google Shape;129;p8"/>
          <p:cNvSpPr/>
          <p:nvPr/>
        </p:nvSpPr>
        <p:spPr>
          <a:xfrm>
            <a:off x="12159360" y="-440400"/>
            <a:ext cx="1186560" cy="1186560"/>
          </a:xfrm>
          <a:prstGeom prst="donut">
            <a:avLst>
              <a:gd name="adj" fmla="val 39163"/>
            </a:avLst>
          </a:prstGeom>
          <a:solidFill>
            <a:srgbClr val="BBCD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30" name="Google Shape;130;p8"/>
          <p:cNvSpPr/>
          <p:nvPr/>
        </p:nvSpPr>
        <p:spPr>
          <a:xfrm>
            <a:off x="14454041" y="2988560"/>
            <a:ext cx="300960" cy="30096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31" name="Google Shape;131;p8"/>
          <p:cNvSpPr/>
          <p:nvPr/>
        </p:nvSpPr>
        <p:spPr>
          <a:xfrm>
            <a:off x="-768361" y="389800"/>
            <a:ext cx="3755520" cy="3755520"/>
          </a:xfrm>
          <a:prstGeom prst="donut">
            <a:avLst>
              <a:gd name="adj" fmla="val 21094"/>
            </a:avLst>
          </a:prstGeom>
          <a:solidFill>
            <a:srgbClr val="F8BB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32" name="Google Shape;132;p8"/>
          <p:cNvSpPr/>
          <p:nvPr/>
        </p:nvSpPr>
        <p:spPr>
          <a:xfrm>
            <a:off x="1626361" y="6546720"/>
            <a:ext cx="1932480" cy="193248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33" name="Google Shape;133;p8"/>
          <p:cNvSpPr/>
          <p:nvPr/>
        </p:nvSpPr>
        <p:spPr>
          <a:xfrm>
            <a:off x="326519" y="1484680"/>
            <a:ext cx="1565760" cy="1565760"/>
          </a:xfrm>
          <a:prstGeom prst="ellipse">
            <a:avLst/>
          </a:prstGeom>
          <a:noFill/>
          <a:ln w="9525" cap="flat" cmpd="sng">
            <a:solidFill>
              <a:srgbClr val="BBCD00"/>
            </a:solidFill>
            <a:prstDash val="dash"/>
            <a:round/>
            <a:headEnd type="none" w="sm" len="sm"/>
            <a:tailEnd type="none" w="sm" len="sm"/>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34" name="Google Shape;134;p8"/>
          <p:cNvSpPr txBox="1">
            <a:spLocks noGrp="1"/>
          </p:cNvSpPr>
          <p:nvPr>
            <p:ph type="sldNum" idx="12"/>
          </p:nvPr>
        </p:nvSpPr>
        <p:spPr>
          <a:xfrm>
            <a:off x="13817001" y="7602600"/>
            <a:ext cx="75168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96309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05635A-1513-434C-9FAB-4027C6A55C0A}"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461328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4697401" y="1454480"/>
            <a:ext cx="8440800" cy="1025760"/>
          </a:xfrm>
          <a:prstGeom prst="rect">
            <a:avLst/>
          </a:prstGeom>
        </p:spPr>
        <p:txBody>
          <a:bodyPr spcFirstLastPara="1" wrap="square" lIns="128712" tIns="128712" rIns="128712" bIns="128712"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7" name="Google Shape;137;p9"/>
          <p:cNvSpPr/>
          <p:nvPr/>
        </p:nvSpPr>
        <p:spPr>
          <a:xfrm>
            <a:off x="2049100" y="5870640"/>
            <a:ext cx="329760" cy="32976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38" name="Google Shape;138;p9"/>
          <p:cNvSpPr/>
          <p:nvPr/>
        </p:nvSpPr>
        <p:spPr>
          <a:xfrm>
            <a:off x="288800" y="6437200"/>
            <a:ext cx="2193120" cy="219312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39" name="Google Shape;139;p9"/>
          <p:cNvSpPr/>
          <p:nvPr/>
        </p:nvSpPr>
        <p:spPr>
          <a:xfrm>
            <a:off x="393674" y="5141034"/>
            <a:ext cx="729600" cy="72960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40" name="Google Shape;140;p9"/>
          <p:cNvSpPr/>
          <p:nvPr/>
        </p:nvSpPr>
        <p:spPr>
          <a:xfrm>
            <a:off x="114400" y="4861760"/>
            <a:ext cx="1287840" cy="1287840"/>
          </a:xfrm>
          <a:prstGeom prst="ellipse">
            <a:avLst/>
          </a:prstGeom>
          <a:noFill/>
          <a:ln w="9525" cap="flat" cmpd="sng">
            <a:solidFill>
              <a:srgbClr val="65BB48"/>
            </a:solidFill>
            <a:prstDash val="dash"/>
            <a:round/>
            <a:headEnd type="none" w="sm" len="sm"/>
            <a:tailEnd type="none" w="sm" len="sm"/>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41" name="Google Shape;141;p9"/>
          <p:cNvSpPr/>
          <p:nvPr/>
        </p:nvSpPr>
        <p:spPr>
          <a:xfrm>
            <a:off x="2049120" y="2573560"/>
            <a:ext cx="1669440" cy="1670400"/>
          </a:xfrm>
          <a:prstGeom prst="donut">
            <a:avLst>
              <a:gd name="adj" fmla="val 43200"/>
            </a:avLst>
          </a:prstGeom>
          <a:solidFill>
            <a:srgbClr val="F8BB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42" name="Google Shape;142;p9"/>
          <p:cNvSpPr/>
          <p:nvPr/>
        </p:nvSpPr>
        <p:spPr>
          <a:xfrm>
            <a:off x="2624761" y="-323000"/>
            <a:ext cx="1200480" cy="120048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43" name="Google Shape;143;p9"/>
          <p:cNvSpPr/>
          <p:nvPr/>
        </p:nvSpPr>
        <p:spPr>
          <a:xfrm>
            <a:off x="-768361" y="389800"/>
            <a:ext cx="3755520" cy="3755520"/>
          </a:xfrm>
          <a:prstGeom prst="donut">
            <a:avLst>
              <a:gd name="adj" fmla="val 6129"/>
            </a:avLst>
          </a:prstGeom>
          <a:solidFill>
            <a:srgbClr val="E8004C">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44" name="Google Shape;144;p9"/>
          <p:cNvSpPr/>
          <p:nvPr/>
        </p:nvSpPr>
        <p:spPr>
          <a:xfrm>
            <a:off x="-356761" y="801400"/>
            <a:ext cx="2932320" cy="293232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45" name="Google Shape;145;p9"/>
          <p:cNvSpPr/>
          <p:nvPr/>
        </p:nvSpPr>
        <p:spPr>
          <a:xfrm>
            <a:off x="2049120" y="6320200"/>
            <a:ext cx="1200480" cy="120048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46" name="Google Shape;146;p9"/>
          <p:cNvSpPr/>
          <p:nvPr/>
        </p:nvSpPr>
        <p:spPr>
          <a:xfrm>
            <a:off x="12660800" y="960360"/>
            <a:ext cx="880800" cy="88080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47" name="Google Shape;147;p9"/>
          <p:cNvSpPr/>
          <p:nvPr/>
        </p:nvSpPr>
        <p:spPr>
          <a:xfrm>
            <a:off x="13925440" y="2573560"/>
            <a:ext cx="459360" cy="459360"/>
          </a:xfrm>
          <a:prstGeom prst="donut">
            <a:avLst>
              <a:gd name="adj" fmla="val 18608"/>
            </a:avLst>
          </a:prstGeom>
          <a:solidFill>
            <a:srgbClr val="ED4A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48" name="Google Shape;148;p9"/>
          <p:cNvSpPr/>
          <p:nvPr/>
        </p:nvSpPr>
        <p:spPr>
          <a:xfrm>
            <a:off x="14095003" y="1418302"/>
            <a:ext cx="666240" cy="66624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49" name="Google Shape;149;p9"/>
          <p:cNvSpPr/>
          <p:nvPr/>
        </p:nvSpPr>
        <p:spPr>
          <a:xfrm>
            <a:off x="12988800" y="-391280"/>
            <a:ext cx="1186560" cy="1186560"/>
          </a:xfrm>
          <a:prstGeom prst="donut">
            <a:avLst>
              <a:gd name="adj" fmla="val 37879"/>
            </a:avLst>
          </a:prstGeom>
          <a:solidFill>
            <a:srgbClr val="00ACC3">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50" name="Google Shape;150;p9"/>
          <p:cNvSpPr/>
          <p:nvPr/>
        </p:nvSpPr>
        <p:spPr>
          <a:xfrm>
            <a:off x="12501961" y="500440"/>
            <a:ext cx="300960" cy="3009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51" name="Google Shape;151;p9"/>
          <p:cNvSpPr/>
          <p:nvPr/>
        </p:nvSpPr>
        <p:spPr>
          <a:xfrm>
            <a:off x="13835040" y="1158341"/>
            <a:ext cx="1186560" cy="1186560"/>
          </a:xfrm>
          <a:prstGeom prst="ellipse">
            <a:avLst/>
          </a:prstGeom>
          <a:noFill/>
          <a:ln w="9525" cap="flat" cmpd="sng">
            <a:solidFill>
              <a:srgbClr val="F8BB00"/>
            </a:solidFill>
            <a:prstDash val="dash"/>
            <a:round/>
            <a:headEnd type="none" w="sm" len="sm"/>
            <a:tailEnd type="none" w="sm" len="sm"/>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52" name="Google Shape;152;p9"/>
          <p:cNvSpPr txBox="1">
            <a:spLocks noGrp="1"/>
          </p:cNvSpPr>
          <p:nvPr>
            <p:ph type="sldNum" idx="12"/>
          </p:nvPr>
        </p:nvSpPr>
        <p:spPr>
          <a:xfrm>
            <a:off x="13817001" y="7602600"/>
            <a:ext cx="75168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76436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3"/>
        <p:cNvGrpSpPr/>
        <p:nvPr/>
      </p:nvGrpSpPr>
      <p:grpSpPr>
        <a:xfrm>
          <a:off x="0" y="0"/>
          <a:ext cx="0" cy="0"/>
          <a:chOff x="0" y="0"/>
          <a:chExt cx="0" cy="0"/>
        </a:xfrm>
      </p:grpSpPr>
      <p:sp>
        <p:nvSpPr>
          <p:cNvPr id="154" name="Google Shape;154;p10"/>
          <p:cNvSpPr/>
          <p:nvPr/>
        </p:nvSpPr>
        <p:spPr>
          <a:xfrm>
            <a:off x="1915959" y="-1284440"/>
            <a:ext cx="10798560" cy="1079856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55" name="Google Shape;155;p10"/>
          <p:cNvSpPr txBox="1">
            <a:spLocks noGrp="1"/>
          </p:cNvSpPr>
          <p:nvPr>
            <p:ph type="body" idx="1"/>
          </p:nvPr>
        </p:nvSpPr>
        <p:spPr>
          <a:xfrm>
            <a:off x="1993959" y="6684320"/>
            <a:ext cx="10642560" cy="831360"/>
          </a:xfrm>
          <a:prstGeom prst="rect">
            <a:avLst/>
          </a:prstGeom>
        </p:spPr>
        <p:txBody>
          <a:bodyPr spcFirstLastPara="1" wrap="square" lIns="128712" tIns="128712" rIns="128712" bIns="128712" anchor="t" anchorCtr="0">
            <a:noAutofit/>
          </a:bodyPr>
          <a:lstStyle>
            <a:lvl1pPr marL="643682" lvl="0" indent="-321839" algn="ctr">
              <a:spcBef>
                <a:spcPts val="507"/>
              </a:spcBef>
              <a:spcAft>
                <a:spcPts val="0"/>
              </a:spcAft>
              <a:buSzPts val="1600"/>
              <a:buNone/>
              <a:defRPr sz="2300"/>
            </a:lvl1pPr>
          </a:lstStyle>
          <a:p>
            <a:endParaRPr/>
          </a:p>
        </p:txBody>
      </p:sp>
      <p:sp>
        <p:nvSpPr>
          <p:cNvPr id="156" name="Google Shape;156;p10"/>
          <p:cNvSpPr/>
          <p:nvPr/>
        </p:nvSpPr>
        <p:spPr>
          <a:xfrm rot="10800000">
            <a:off x="13929520" y="6043621"/>
            <a:ext cx="987840" cy="98784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57" name="Google Shape;157;p10"/>
          <p:cNvSpPr/>
          <p:nvPr/>
        </p:nvSpPr>
        <p:spPr>
          <a:xfrm rot="10800000">
            <a:off x="974000" y="1346178"/>
            <a:ext cx="824640" cy="824640"/>
          </a:xfrm>
          <a:prstGeom prst="donut">
            <a:avLst>
              <a:gd name="adj" fmla="val 18608"/>
            </a:avLst>
          </a:prstGeom>
          <a:solidFill>
            <a:srgbClr val="F8BB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58" name="Google Shape;158;p10"/>
          <p:cNvSpPr/>
          <p:nvPr/>
        </p:nvSpPr>
        <p:spPr>
          <a:xfrm rot="10800000">
            <a:off x="13112033" y="7285280"/>
            <a:ext cx="1330560" cy="1330560"/>
          </a:xfrm>
          <a:prstGeom prst="donut">
            <a:avLst>
              <a:gd name="adj" fmla="val 37879"/>
            </a:avLst>
          </a:prstGeom>
          <a:solidFill>
            <a:srgbClr val="00ACC3">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59" name="Google Shape;159;p10"/>
          <p:cNvSpPr/>
          <p:nvPr/>
        </p:nvSpPr>
        <p:spPr>
          <a:xfrm rot="10800000">
            <a:off x="13533414" y="6694021"/>
            <a:ext cx="337440" cy="33744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60" name="Google Shape;160;p10"/>
          <p:cNvSpPr/>
          <p:nvPr/>
        </p:nvSpPr>
        <p:spPr>
          <a:xfrm rot="10800000">
            <a:off x="-245035" y="-711275"/>
            <a:ext cx="1805280" cy="180528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61" name="Google Shape;161;p10"/>
          <p:cNvSpPr/>
          <p:nvPr/>
        </p:nvSpPr>
        <p:spPr>
          <a:xfrm rot="10800000">
            <a:off x="12819226" y="213426"/>
            <a:ext cx="695520" cy="695520"/>
          </a:xfrm>
          <a:prstGeom prst="donut">
            <a:avLst>
              <a:gd name="adj" fmla="val 8754"/>
            </a:avLst>
          </a:prstGeom>
          <a:solidFill>
            <a:srgbClr val="65BB48">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62" name="Google Shape;162;p10"/>
          <p:cNvSpPr/>
          <p:nvPr/>
        </p:nvSpPr>
        <p:spPr>
          <a:xfrm rot="10800000">
            <a:off x="-117723" y="1346400"/>
            <a:ext cx="529440" cy="52944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63" name="Google Shape;163;p10"/>
          <p:cNvSpPr/>
          <p:nvPr/>
        </p:nvSpPr>
        <p:spPr>
          <a:xfrm rot="10800000">
            <a:off x="13619440" y="213446"/>
            <a:ext cx="1297920" cy="1297920"/>
          </a:xfrm>
          <a:prstGeom prst="donut">
            <a:avLst>
              <a:gd name="adj" fmla="val 39163"/>
            </a:avLst>
          </a:prstGeom>
          <a:solidFill>
            <a:srgbClr val="BBCD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64" name="Google Shape;164;p10"/>
          <p:cNvSpPr/>
          <p:nvPr/>
        </p:nvSpPr>
        <p:spPr>
          <a:xfrm rot="10800000">
            <a:off x="188796" y="-277443"/>
            <a:ext cx="937920" cy="93792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65" name="Google Shape;165;p10"/>
          <p:cNvSpPr/>
          <p:nvPr/>
        </p:nvSpPr>
        <p:spPr>
          <a:xfrm rot="10800000">
            <a:off x="1198121" y="7512080"/>
            <a:ext cx="552000" cy="552000"/>
          </a:xfrm>
          <a:prstGeom prst="donut">
            <a:avLst>
              <a:gd name="adj" fmla="val 30568"/>
            </a:avLst>
          </a:prstGeom>
          <a:solidFill>
            <a:srgbClr val="65BB48">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66" name="Google Shape;166;p10"/>
          <p:cNvSpPr/>
          <p:nvPr/>
        </p:nvSpPr>
        <p:spPr>
          <a:xfrm rot="10800000">
            <a:off x="-172458" y="6814453"/>
            <a:ext cx="1060800" cy="106080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67" name="Google Shape;167;p10"/>
          <p:cNvSpPr/>
          <p:nvPr/>
        </p:nvSpPr>
        <p:spPr>
          <a:xfrm rot="10800000">
            <a:off x="-506660" y="5509654"/>
            <a:ext cx="809760" cy="8097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68" name="Google Shape;168;p10"/>
          <p:cNvSpPr/>
          <p:nvPr/>
        </p:nvSpPr>
        <p:spPr>
          <a:xfrm rot="10800000">
            <a:off x="-361872" y="6625040"/>
            <a:ext cx="1439040" cy="1439040"/>
          </a:xfrm>
          <a:prstGeom prst="ellipse">
            <a:avLst/>
          </a:prstGeom>
          <a:noFill/>
          <a:ln w="9525" cap="flat" cmpd="sng">
            <a:solidFill>
              <a:srgbClr val="F8BB00"/>
            </a:solidFill>
            <a:prstDash val="dash"/>
            <a:round/>
            <a:headEnd type="none" w="sm" len="sm"/>
            <a:tailEnd type="none" w="sm" len="sm"/>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69" name="Google Shape;169;p10"/>
          <p:cNvSpPr/>
          <p:nvPr/>
        </p:nvSpPr>
        <p:spPr>
          <a:xfrm rot="10800000">
            <a:off x="13921025" y="1760400"/>
            <a:ext cx="533280" cy="53328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70" name="Google Shape;170;p10"/>
          <p:cNvSpPr txBox="1">
            <a:spLocks noGrp="1"/>
          </p:cNvSpPr>
          <p:nvPr>
            <p:ph type="sldNum" idx="12"/>
          </p:nvPr>
        </p:nvSpPr>
        <p:spPr>
          <a:xfrm>
            <a:off x="6939360" y="7602600"/>
            <a:ext cx="751680" cy="626400"/>
          </a:xfrm>
          <a:prstGeom prst="rect">
            <a:avLst/>
          </a:prstGeom>
        </p:spPr>
        <p:txBody>
          <a:bodyPr spcFirstLastPara="1" wrap="square" lIns="128712" tIns="128712" rIns="128712" bIns="128712"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79170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670560" y="-2529840"/>
            <a:ext cx="13289280" cy="1328928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73" name="Google Shape;173;p11"/>
          <p:cNvSpPr/>
          <p:nvPr/>
        </p:nvSpPr>
        <p:spPr>
          <a:xfrm>
            <a:off x="-262720" y="1097880"/>
            <a:ext cx="880800" cy="88080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74" name="Google Shape;174;p11"/>
          <p:cNvSpPr/>
          <p:nvPr/>
        </p:nvSpPr>
        <p:spPr>
          <a:xfrm>
            <a:off x="13127200" y="6238080"/>
            <a:ext cx="715200" cy="715200"/>
          </a:xfrm>
          <a:prstGeom prst="donut">
            <a:avLst>
              <a:gd name="adj" fmla="val 18608"/>
            </a:avLst>
          </a:prstGeom>
          <a:solidFill>
            <a:srgbClr val="F8BB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75" name="Google Shape;175;p11"/>
          <p:cNvSpPr/>
          <p:nvPr/>
        </p:nvSpPr>
        <p:spPr>
          <a:xfrm>
            <a:off x="160681" y="-315080"/>
            <a:ext cx="1186560" cy="1186560"/>
          </a:xfrm>
          <a:prstGeom prst="donut">
            <a:avLst>
              <a:gd name="adj" fmla="val 37879"/>
            </a:avLst>
          </a:prstGeom>
          <a:solidFill>
            <a:srgbClr val="00ACC3">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76" name="Google Shape;176;p11"/>
          <p:cNvSpPr/>
          <p:nvPr/>
        </p:nvSpPr>
        <p:spPr>
          <a:xfrm>
            <a:off x="670560" y="1097880"/>
            <a:ext cx="300960" cy="3009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77" name="Google Shape;177;p11"/>
          <p:cNvSpPr/>
          <p:nvPr/>
        </p:nvSpPr>
        <p:spPr>
          <a:xfrm>
            <a:off x="13333961" y="7172000"/>
            <a:ext cx="1565760" cy="156576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78" name="Google Shape;178;p11"/>
          <p:cNvSpPr/>
          <p:nvPr/>
        </p:nvSpPr>
        <p:spPr>
          <a:xfrm>
            <a:off x="1186800" y="7119600"/>
            <a:ext cx="636000" cy="636000"/>
          </a:xfrm>
          <a:prstGeom prst="donut">
            <a:avLst>
              <a:gd name="adj" fmla="val 8754"/>
            </a:avLst>
          </a:prstGeom>
          <a:solidFill>
            <a:srgbClr val="65BB48">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79" name="Google Shape;179;p11"/>
          <p:cNvSpPr/>
          <p:nvPr/>
        </p:nvSpPr>
        <p:spPr>
          <a:xfrm>
            <a:off x="14330080" y="6493914"/>
            <a:ext cx="459360" cy="4593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80" name="Google Shape;180;p11"/>
          <p:cNvSpPr/>
          <p:nvPr/>
        </p:nvSpPr>
        <p:spPr>
          <a:xfrm>
            <a:off x="-262720" y="6844320"/>
            <a:ext cx="1186560" cy="1186560"/>
          </a:xfrm>
          <a:prstGeom prst="donut">
            <a:avLst>
              <a:gd name="adj" fmla="val 39163"/>
            </a:avLst>
          </a:prstGeom>
          <a:solidFill>
            <a:srgbClr val="BBCD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81" name="Google Shape;181;p11"/>
          <p:cNvSpPr/>
          <p:nvPr/>
        </p:nvSpPr>
        <p:spPr>
          <a:xfrm>
            <a:off x="13709961" y="7548000"/>
            <a:ext cx="813600" cy="81360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82" name="Google Shape;182;p11"/>
          <p:cNvSpPr/>
          <p:nvPr/>
        </p:nvSpPr>
        <p:spPr>
          <a:xfrm>
            <a:off x="12923961" y="358600"/>
            <a:ext cx="487680" cy="487680"/>
          </a:xfrm>
          <a:prstGeom prst="donut">
            <a:avLst>
              <a:gd name="adj" fmla="val 30568"/>
            </a:avLst>
          </a:prstGeom>
          <a:solidFill>
            <a:srgbClr val="65BB48">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83" name="Google Shape;183;p11"/>
          <p:cNvSpPr/>
          <p:nvPr/>
        </p:nvSpPr>
        <p:spPr>
          <a:xfrm>
            <a:off x="13685196" y="525397"/>
            <a:ext cx="936960" cy="93696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84" name="Google Shape;184;p11"/>
          <p:cNvSpPr/>
          <p:nvPr/>
        </p:nvSpPr>
        <p:spPr>
          <a:xfrm>
            <a:off x="14202160" y="1899720"/>
            <a:ext cx="715200" cy="71520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85" name="Google Shape;185;p11"/>
          <p:cNvSpPr/>
          <p:nvPr/>
        </p:nvSpPr>
        <p:spPr>
          <a:xfrm>
            <a:off x="13518400" y="358600"/>
            <a:ext cx="1271040" cy="1271040"/>
          </a:xfrm>
          <a:prstGeom prst="ellipse">
            <a:avLst/>
          </a:prstGeom>
          <a:noFill/>
          <a:ln w="9525" cap="flat" cmpd="sng">
            <a:solidFill>
              <a:srgbClr val="F8BB00"/>
            </a:solidFill>
            <a:prstDash val="dash"/>
            <a:round/>
            <a:headEnd type="none" w="sm" len="sm"/>
            <a:tailEnd type="none" w="sm" len="sm"/>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86" name="Google Shape;186;p11"/>
          <p:cNvSpPr/>
          <p:nvPr/>
        </p:nvSpPr>
        <p:spPr>
          <a:xfrm>
            <a:off x="160681" y="6129000"/>
            <a:ext cx="487680" cy="48768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87" name="Google Shape;187;p11"/>
          <p:cNvSpPr txBox="1">
            <a:spLocks noGrp="1"/>
          </p:cNvSpPr>
          <p:nvPr>
            <p:ph type="sldNum" idx="12"/>
          </p:nvPr>
        </p:nvSpPr>
        <p:spPr>
          <a:xfrm>
            <a:off x="6939360" y="7602600"/>
            <a:ext cx="751680" cy="626400"/>
          </a:xfrm>
          <a:prstGeom prst="rect">
            <a:avLst/>
          </a:prstGeom>
        </p:spPr>
        <p:txBody>
          <a:bodyPr spcFirstLastPara="1" wrap="square" lIns="128712" tIns="128712" rIns="128712" bIns="128712"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27295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88"/>
        <p:cNvGrpSpPr/>
        <p:nvPr/>
      </p:nvGrpSpPr>
      <p:grpSpPr>
        <a:xfrm>
          <a:off x="0" y="0"/>
          <a:ext cx="0" cy="0"/>
          <a:chOff x="0" y="0"/>
          <a:chExt cx="0" cy="0"/>
        </a:xfrm>
      </p:grpSpPr>
      <p:sp>
        <p:nvSpPr>
          <p:cNvPr id="189" name="Google Shape;189;p12"/>
          <p:cNvSpPr/>
          <p:nvPr/>
        </p:nvSpPr>
        <p:spPr>
          <a:xfrm>
            <a:off x="670560" y="-2529840"/>
            <a:ext cx="13289280" cy="1328928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318">
              <a:buClr>
                <a:srgbClr val="000000"/>
              </a:buClr>
              <a:buFont typeface="Arial"/>
              <a:buNone/>
            </a:pPr>
            <a:endParaRPr sz="2000" kern="0">
              <a:solidFill>
                <a:srgbClr val="000000"/>
              </a:solidFill>
              <a:cs typeface="Arial"/>
              <a:sym typeface="Arial"/>
            </a:endParaRPr>
          </a:p>
        </p:txBody>
      </p:sp>
      <p:sp>
        <p:nvSpPr>
          <p:cNvPr id="190" name="Google Shape;190;p12"/>
          <p:cNvSpPr txBox="1">
            <a:spLocks noGrp="1"/>
          </p:cNvSpPr>
          <p:nvPr>
            <p:ph type="sldNum" idx="12"/>
          </p:nvPr>
        </p:nvSpPr>
        <p:spPr>
          <a:xfrm>
            <a:off x="6939360" y="7602600"/>
            <a:ext cx="751680" cy="626400"/>
          </a:xfrm>
          <a:prstGeom prst="rect">
            <a:avLst/>
          </a:prstGeom>
        </p:spPr>
        <p:txBody>
          <a:bodyPr spcFirstLastPara="1" wrap="square" lIns="128712" tIns="128712" rIns="128712" bIns="128712"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6340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1535081" y="803520"/>
            <a:ext cx="329760" cy="32976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1" name="Google Shape;11;p2"/>
          <p:cNvSpPr/>
          <p:nvPr/>
        </p:nvSpPr>
        <p:spPr>
          <a:xfrm>
            <a:off x="1915959" y="-1284440"/>
            <a:ext cx="10798560" cy="1079856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2" name="Google Shape;12;p2"/>
          <p:cNvSpPr txBox="1">
            <a:spLocks noGrp="1"/>
          </p:cNvSpPr>
          <p:nvPr>
            <p:ph type="ctrTitle"/>
          </p:nvPr>
        </p:nvSpPr>
        <p:spPr>
          <a:xfrm>
            <a:off x="3608679" y="3186920"/>
            <a:ext cx="7413120" cy="1855680"/>
          </a:xfrm>
          <a:prstGeom prst="rect">
            <a:avLst/>
          </a:prstGeom>
        </p:spPr>
        <p:txBody>
          <a:bodyPr spcFirstLastPara="1" wrap="square" lIns="128717" tIns="128717" rIns="128717" bIns="128717" anchor="ctr" anchorCtr="0">
            <a:noAutofit/>
          </a:bodyPr>
          <a:lstStyle>
            <a:lvl1pPr lvl="0" algn="ctr">
              <a:spcBef>
                <a:spcPts val="0"/>
              </a:spcBef>
              <a:spcAft>
                <a:spcPts val="0"/>
              </a:spcAft>
              <a:buSzPts val="4800"/>
              <a:buNone/>
              <a:defRPr sz="6800"/>
            </a:lvl1pPr>
            <a:lvl2pPr lvl="1" algn="ctr">
              <a:spcBef>
                <a:spcPts val="0"/>
              </a:spcBef>
              <a:spcAft>
                <a:spcPts val="0"/>
              </a:spcAft>
              <a:buSzPts val="6000"/>
              <a:buNone/>
              <a:defRPr sz="8400"/>
            </a:lvl2pPr>
            <a:lvl3pPr lvl="2" algn="ctr">
              <a:spcBef>
                <a:spcPts val="0"/>
              </a:spcBef>
              <a:spcAft>
                <a:spcPts val="0"/>
              </a:spcAft>
              <a:buSzPts val="6000"/>
              <a:buNone/>
              <a:defRPr sz="8400"/>
            </a:lvl3pPr>
            <a:lvl4pPr lvl="3" algn="ctr">
              <a:spcBef>
                <a:spcPts val="0"/>
              </a:spcBef>
              <a:spcAft>
                <a:spcPts val="0"/>
              </a:spcAft>
              <a:buSzPts val="6000"/>
              <a:buNone/>
              <a:defRPr sz="8400"/>
            </a:lvl4pPr>
            <a:lvl5pPr lvl="4" algn="ctr">
              <a:spcBef>
                <a:spcPts val="0"/>
              </a:spcBef>
              <a:spcAft>
                <a:spcPts val="0"/>
              </a:spcAft>
              <a:buSzPts val="6000"/>
              <a:buNone/>
              <a:defRPr sz="8400"/>
            </a:lvl5pPr>
            <a:lvl6pPr lvl="5" algn="ctr">
              <a:spcBef>
                <a:spcPts val="0"/>
              </a:spcBef>
              <a:spcAft>
                <a:spcPts val="0"/>
              </a:spcAft>
              <a:buSzPts val="6000"/>
              <a:buNone/>
              <a:defRPr sz="8400"/>
            </a:lvl6pPr>
            <a:lvl7pPr lvl="6" algn="ctr">
              <a:spcBef>
                <a:spcPts val="0"/>
              </a:spcBef>
              <a:spcAft>
                <a:spcPts val="0"/>
              </a:spcAft>
              <a:buSzPts val="6000"/>
              <a:buNone/>
              <a:defRPr sz="8400"/>
            </a:lvl7pPr>
            <a:lvl8pPr lvl="7" algn="ctr">
              <a:spcBef>
                <a:spcPts val="0"/>
              </a:spcBef>
              <a:spcAft>
                <a:spcPts val="0"/>
              </a:spcAft>
              <a:buSzPts val="6000"/>
              <a:buNone/>
              <a:defRPr sz="8400"/>
            </a:lvl8pPr>
            <a:lvl9pPr lvl="8" algn="ctr">
              <a:spcBef>
                <a:spcPts val="0"/>
              </a:spcBef>
              <a:spcAft>
                <a:spcPts val="0"/>
              </a:spcAft>
              <a:buSzPts val="6000"/>
              <a:buNone/>
              <a:defRPr sz="8400"/>
            </a:lvl9pPr>
          </a:lstStyle>
          <a:p>
            <a:endParaRPr/>
          </a:p>
        </p:txBody>
      </p:sp>
      <p:sp>
        <p:nvSpPr>
          <p:cNvPr id="13" name="Google Shape;13;p2"/>
          <p:cNvSpPr/>
          <p:nvPr/>
        </p:nvSpPr>
        <p:spPr>
          <a:xfrm>
            <a:off x="428080" y="-1418800"/>
            <a:ext cx="3755520" cy="3755520"/>
          </a:xfrm>
          <a:prstGeom prst="donut">
            <a:avLst>
              <a:gd name="adj" fmla="val 29778"/>
            </a:avLst>
          </a:prstGeom>
          <a:solidFill>
            <a:srgbClr val="00D1C6">
              <a:alpha val="8692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4" name="Google Shape;14;p2"/>
          <p:cNvSpPr/>
          <p:nvPr/>
        </p:nvSpPr>
        <p:spPr>
          <a:xfrm>
            <a:off x="13358201" y="4611800"/>
            <a:ext cx="1565760" cy="15657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5" name="Google Shape;15;p2"/>
          <p:cNvSpPr/>
          <p:nvPr/>
        </p:nvSpPr>
        <p:spPr>
          <a:xfrm>
            <a:off x="3608681" y="866880"/>
            <a:ext cx="1052160" cy="105216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6" name="Google Shape;16;p2"/>
          <p:cNvSpPr/>
          <p:nvPr/>
        </p:nvSpPr>
        <p:spPr>
          <a:xfrm>
            <a:off x="10804400" y="5544160"/>
            <a:ext cx="3654720" cy="3654720"/>
          </a:xfrm>
          <a:prstGeom prst="donut">
            <a:avLst>
              <a:gd name="adj" fmla="val 11909"/>
            </a:avLst>
          </a:prstGeom>
          <a:solidFill>
            <a:srgbClr val="F8BB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7" name="Google Shape;17;p2"/>
          <p:cNvSpPr/>
          <p:nvPr/>
        </p:nvSpPr>
        <p:spPr>
          <a:xfrm>
            <a:off x="220441" y="5109120"/>
            <a:ext cx="1052160" cy="10521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8" name="Google Shape;18;p2"/>
          <p:cNvSpPr/>
          <p:nvPr/>
        </p:nvSpPr>
        <p:spPr>
          <a:xfrm>
            <a:off x="602480" y="6747640"/>
            <a:ext cx="1932480" cy="1932480"/>
          </a:xfrm>
          <a:prstGeom prst="donut">
            <a:avLst>
              <a:gd name="adj" fmla="val 42915"/>
            </a:avLst>
          </a:prstGeom>
          <a:solidFill>
            <a:srgbClr val="65BB48">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9" name="Google Shape;19;p2"/>
          <p:cNvSpPr/>
          <p:nvPr/>
        </p:nvSpPr>
        <p:spPr>
          <a:xfrm>
            <a:off x="13191401" y="4067120"/>
            <a:ext cx="487680" cy="4876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20" name="Google Shape;20;p2"/>
          <p:cNvSpPr/>
          <p:nvPr/>
        </p:nvSpPr>
        <p:spPr>
          <a:xfrm>
            <a:off x="12158041" y="-480400"/>
            <a:ext cx="2193120" cy="219312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21" name="Google Shape;21;p2"/>
          <p:cNvSpPr/>
          <p:nvPr/>
        </p:nvSpPr>
        <p:spPr>
          <a:xfrm>
            <a:off x="13191401" y="1284560"/>
            <a:ext cx="1052160" cy="105216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22" name="Google Shape;22;p2"/>
          <p:cNvSpPr/>
          <p:nvPr/>
        </p:nvSpPr>
        <p:spPr>
          <a:xfrm>
            <a:off x="342361" y="1113440"/>
            <a:ext cx="1394400" cy="1394400"/>
          </a:xfrm>
          <a:prstGeom prst="ellipse">
            <a:avLst/>
          </a:prstGeom>
          <a:noFill/>
          <a:ln w="9525" cap="flat" cmpd="sng">
            <a:solidFill>
              <a:srgbClr val="00ACC3"/>
            </a:solidFill>
            <a:prstDash val="dash"/>
            <a:round/>
            <a:headEnd type="none" w="sm" len="sm"/>
            <a:tailEnd type="none" w="sm" len="sm"/>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23" name="Google Shape;23;p2"/>
          <p:cNvSpPr/>
          <p:nvPr/>
        </p:nvSpPr>
        <p:spPr>
          <a:xfrm>
            <a:off x="-195481" y="4693200"/>
            <a:ext cx="1884000" cy="1884000"/>
          </a:xfrm>
          <a:prstGeom prst="ellipse">
            <a:avLst/>
          </a:prstGeom>
          <a:noFill/>
          <a:ln w="9525" cap="flat" cmpd="sng">
            <a:solidFill>
              <a:srgbClr val="BBCD00"/>
            </a:solidFill>
            <a:prstDash val="dash"/>
            <a:round/>
            <a:headEnd type="none" w="sm" len="sm"/>
            <a:tailEnd type="none" w="sm" len="sm"/>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24" name="Google Shape;24;p2"/>
          <p:cNvSpPr/>
          <p:nvPr/>
        </p:nvSpPr>
        <p:spPr>
          <a:xfrm>
            <a:off x="13040121" y="1133280"/>
            <a:ext cx="1354560" cy="1354560"/>
          </a:xfrm>
          <a:prstGeom prst="ellipse">
            <a:avLst/>
          </a:prstGeom>
          <a:noFill/>
          <a:ln w="9525" cap="flat" cmpd="sng">
            <a:solidFill>
              <a:srgbClr val="65BB48"/>
            </a:solidFill>
            <a:prstDash val="dash"/>
            <a:round/>
            <a:headEnd type="none" w="sm" len="sm"/>
            <a:tailEnd type="none" w="sm" len="sm"/>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25" name="Google Shape;25;p2"/>
          <p:cNvSpPr/>
          <p:nvPr/>
        </p:nvSpPr>
        <p:spPr>
          <a:xfrm>
            <a:off x="1688521" y="6247320"/>
            <a:ext cx="329760" cy="32976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Tree>
    <p:extLst>
      <p:ext uri="{BB962C8B-B14F-4D97-AF65-F5344CB8AC3E}">
        <p14:creationId xmlns:p14="http://schemas.microsoft.com/office/powerpoint/2010/main" val="829447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6"/>
        <p:cNvGrpSpPr/>
        <p:nvPr/>
      </p:nvGrpSpPr>
      <p:grpSpPr>
        <a:xfrm>
          <a:off x="0" y="0"/>
          <a:ext cx="0" cy="0"/>
          <a:chOff x="0" y="0"/>
          <a:chExt cx="0" cy="0"/>
        </a:xfrm>
      </p:grpSpPr>
      <p:sp>
        <p:nvSpPr>
          <p:cNvPr id="27" name="Google Shape;27;p3"/>
          <p:cNvSpPr/>
          <p:nvPr/>
        </p:nvSpPr>
        <p:spPr>
          <a:xfrm>
            <a:off x="4893120" y="-472720"/>
            <a:ext cx="4844160" cy="484464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28" name="Google Shape;28;p3"/>
          <p:cNvSpPr txBox="1">
            <a:spLocks noGrp="1"/>
          </p:cNvSpPr>
          <p:nvPr>
            <p:ph type="ctrTitle"/>
          </p:nvPr>
        </p:nvSpPr>
        <p:spPr>
          <a:xfrm>
            <a:off x="2838000" y="3874480"/>
            <a:ext cx="8954400" cy="1855680"/>
          </a:xfrm>
          <a:prstGeom prst="rect">
            <a:avLst/>
          </a:prstGeom>
        </p:spPr>
        <p:txBody>
          <a:bodyPr spcFirstLastPara="1" wrap="square" lIns="128717" tIns="128717" rIns="128717" bIns="128717" anchor="b" anchorCtr="0">
            <a:noAutofit/>
          </a:bodyPr>
          <a:lstStyle>
            <a:lvl1pPr lvl="0" algn="ctr" rtl="0">
              <a:spcBef>
                <a:spcPts val="0"/>
              </a:spcBef>
              <a:spcAft>
                <a:spcPts val="0"/>
              </a:spcAft>
              <a:buSzPts val="3600"/>
              <a:buNone/>
              <a:defRPr sz="5100"/>
            </a:lvl1pPr>
            <a:lvl2pPr lvl="1" algn="ctr" rtl="0">
              <a:spcBef>
                <a:spcPts val="0"/>
              </a:spcBef>
              <a:spcAft>
                <a:spcPts val="0"/>
              </a:spcAft>
              <a:buSzPts val="4800"/>
              <a:buNone/>
              <a:defRPr sz="6800"/>
            </a:lvl2pPr>
            <a:lvl3pPr lvl="2" algn="ctr" rtl="0">
              <a:spcBef>
                <a:spcPts val="0"/>
              </a:spcBef>
              <a:spcAft>
                <a:spcPts val="0"/>
              </a:spcAft>
              <a:buSzPts val="4800"/>
              <a:buNone/>
              <a:defRPr sz="6800"/>
            </a:lvl3pPr>
            <a:lvl4pPr lvl="3" algn="ctr" rtl="0">
              <a:spcBef>
                <a:spcPts val="0"/>
              </a:spcBef>
              <a:spcAft>
                <a:spcPts val="0"/>
              </a:spcAft>
              <a:buSzPts val="4800"/>
              <a:buNone/>
              <a:defRPr sz="6800"/>
            </a:lvl4pPr>
            <a:lvl5pPr lvl="4" algn="ctr" rtl="0">
              <a:spcBef>
                <a:spcPts val="0"/>
              </a:spcBef>
              <a:spcAft>
                <a:spcPts val="0"/>
              </a:spcAft>
              <a:buSzPts val="4800"/>
              <a:buNone/>
              <a:defRPr sz="6800"/>
            </a:lvl5pPr>
            <a:lvl6pPr lvl="5" algn="ctr" rtl="0">
              <a:spcBef>
                <a:spcPts val="0"/>
              </a:spcBef>
              <a:spcAft>
                <a:spcPts val="0"/>
              </a:spcAft>
              <a:buSzPts val="4800"/>
              <a:buNone/>
              <a:defRPr sz="6800"/>
            </a:lvl6pPr>
            <a:lvl7pPr lvl="6" algn="ctr" rtl="0">
              <a:spcBef>
                <a:spcPts val="0"/>
              </a:spcBef>
              <a:spcAft>
                <a:spcPts val="0"/>
              </a:spcAft>
              <a:buSzPts val="4800"/>
              <a:buNone/>
              <a:defRPr sz="6800"/>
            </a:lvl7pPr>
            <a:lvl8pPr lvl="7" algn="ctr" rtl="0">
              <a:spcBef>
                <a:spcPts val="0"/>
              </a:spcBef>
              <a:spcAft>
                <a:spcPts val="0"/>
              </a:spcAft>
              <a:buSzPts val="4800"/>
              <a:buNone/>
              <a:defRPr sz="6800"/>
            </a:lvl8pPr>
            <a:lvl9pPr lvl="8" algn="ctr" rtl="0">
              <a:spcBef>
                <a:spcPts val="0"/>
              </a:spcBef>
              <a:spcAft>
                <a:spcPts val="0"/>
              </a:spcAft>
              <a:buSzPts val="4800"/>
              <a:buNone/>
              <a:defRPr sz="6800"/>
            </a:lvl9pPr>
          </a:lstStyle>
          <a:p>
            <a:endParaRPr/>
          </a:p>
        </p:txBody>
      </p:sp>
      <p:sp>
        <p:nvSpPr>
          <p:cNvPr id="29" name="Google Shape;29;p3"/>
          <p:cNvSpPr txBox="1">
            <a:spLocks noGrp="1"/>
          </p:cNvSpPr>
          <p:nvPr>
            <p:ph type="subTitle" idx="1"/>
          </p:nvPr>
        </p:nvSpPr>
        <p:spPr>
          <a:xfrm>
            <a:off x="2838000" y="5519446"/>
            <a:ext cx="8954400" cy="1255680"/>
          </a:xfrm>
          <a:prstGeom prst="rect">
            <a:avLst/>
          </a:prstGeom>
        </p:spPr>
        <p:txBody>
          <a:bodyPr spcFirstLastPara="1" wrap="square" lIns="128717" tIns="128717" rIns="128717" bIns="128717"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4200" b="1">
                <a:solidFill>
                  <a:srgbClr val="A1BECC"/>
                </a:solidFill>
              </a:defRPr>
            </a:lvl2pPr>
            <a:lvl3pPr lvl="2" algn="ctr" rtl="0">
              <a:spcBef>
                <a:spcPts val="0"/>
              </a:spcBef>
              <a:spcAft>
                <a:spcPts val="0"/>
              </a:spcAft>
              <a:buClr>
                <a:srgbClr val="A1BECC"/>
              </a:buClr>
              <a:buSzPts val="3000"/>
              <a:buNone/>
              <a:defRPr sz="4200" b="1">
                <a:solidFill>
                  <a:srgbClr val="A1BECC"/>
                </a:solidFill>
              </a:defRPr>
            </a:lvl3pPr>
            <a:lvl4pPr lvl="3" algn="ctr" rtl="0">
              <a:spcBef>
                <a:spcPts val="0"/>
              </a:spcBef>
              <a:spcAft>
                <a:spcPts val="0"/>
              </a:spcAft>
              <a:buClr>
                <a:srgbClr val="A1BECC"/>
              </a:buClr>
              <a:buSzPts val="3000"/>
              <a:buNone/>
              <a:defRPr sz="4200" b="1">
                <a:solidFill>
                  <a:srgbClr val="A1BECC"/>
                </a:solidFill>
              </a:defRPr>
            </a:lvl4pPr>
            <a:lvl5pPr lvl="4" algn="ctr" rtl="0">
              <a:spcBef>
                <a:spcPts val="0"/>
              </a:spcBef>
              <a:spcAft>
                <a:spcPts val="0"/>
              </a:spcAft>
              <a:buClr>
                <a:srgbClr val="A1BECC"/>
              </a:buClr>
              <a:buSzPts val="3000"/>
              <a:buNone/>
              <a:defRPr sz="4200" b="1">
                <a:solidFill>
                  <a:srgbClr val="A1BECC"/>
                </a:solidFill>
              </a:defRPr>
            </a:lvl5pPr>
            <a:lvl6pPr lvl="5" algn="ctr" rtl="0">
              <a:spcBef>
                <a:spcPts val="0"/>
              </a:spcBef>
              <a:spcAft>
                <a:spcPts val="0"/>
              </a:spcAft>
              <a:buClr>
                <a:srgbClr val="A1BECC"/>
              </a:buClr>
              <a:buSzPts val="3000"/>
              <a:buNone/>
              <a:defRPr sz="4200" b="1">
                <a:solidFill>
                  <a:srgbClr val="A1BECC"/>
                </a:solidFill>
              </a:defRPr>
            </a:lvl6pPr>
            <a:lvl7pPr lvl="6" algn="ctr" rtl="0">
              <a:spcBef>
                <a:spcPts val="0"/>
              </a:spcBef>
              <a:spcAft>
                <a:spcPts val="0"/>
              </a:spcAft>
              <a:buClr>
                <a:srgbClr val="A1BECC"/>
              </a:buClr>
              <a:buSzPts val="3000"/>
              <a:buNone/>
              <a:defRPr sz="4200" b="1">
                <a:solidFill>
                  <a:srgbClr val="A1BECC"/>
                </a:solidFill>
              </a:defRPr>
            </a:lvl7pPr>
            <a:lvl8pPr lvl="7" algn="ctr" rtl="0">
              <a:spcBef>
                <a:spcPts val="0"/>
              </a:spcBef>
              <a:spcAft>
                <a:spcPts val="0"/>
              </a:spcAft>
              <a:buClr>
                <a:srgbClr val="A1BECC"/>
              </a:buClr>
              <a:buSzPts val="3000"/>
              <a:buNone/>
              <a:defRPr sz="4200" b="1">
                <a:solidFill>
                  <a:srgbClr val="A1BECC"/>
                </a:solidFill>
              </a:defRPr>
            </a:lvl8pPr>
            <a:lvl9pPr lvl="8" algn="ctr" rtl="0">
              <a:spcBef>
                <a:spcPts val="0"/>
              </a:spcBef>
              <a:spcAft>
                <a:spcPts val="0"/>
              </a:spcAft>
              <a:buClr>
                <a:srgbClr val="A1BECC"/>
              </a:buClr>
              <a:buSzPts val="3000"/>
              <a:buNone/>
              <a:defRPr sz="4200" b="1">
                <a:solidFill>
                  <a:srgbClr val="A1BECC"/>
                </a:solidFill>
              </a:defRPr>
            </a:lvl9pPr>
          </a:lstStyle>
          <a:p>
            <a:endParaRPr/>
          </a:p>
        </p:txBody>
      </p:sp>
      <p:sp>
        <p:nvSpPr>
          <p:cNvPr id="30" name="Google Shape;30;p3"/>
          <p:cNvSpPr/>
          <p:nvPr/>
        </p:nvSpPr>
        <p:spPr>
          <a:xfrm>
            <a:off x="2263260" y="6381160"/>
            <a:ext cx="329760" cy="32976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31" name="Google Shape;31;p3"/>
          <p:cNvSpPr/>
          <p:nvPr/>
        </p:nvSpPr>
        <p:spPr>
          <a:xfrm>
            <a:off x="12208240" y="3951400"/>
            <a:ext cx="3755520" cy="3755520"/>
          </a:xfrm>
          <a:prstGeom prst="donut">
            <a:avLst>
              <a:gd name="adj" fmla="val 29778"/>
            </a:avLst>
          </a:prstGeom>
          <a:solidFill>
            <a:srgbClr val="00ACC3">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32" name="Google Shape;32;p3"/>
          <p:cNvSpPr/>
          <p:nvPr/>
        </p:nvSpPr>
        <p:spPr>
          <a:xfrm>
            <a:off x="602480" y="1822720"/>
            <a:ext cx="1565760" cy="156576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33" name="Google Shape;33;p3"/>
          <p:cNvSpPr/>
          <p:nvPr/>
        </p:nvSpPr>
        <p:spPr>
          <a:xfrm>
            <a:off x="11584441" y="7460320"/>
            <a:ext cx="1052160" cy="105216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34" name="Google Shape;34;p3"/>
          <p:cNvSpPr/>
          <p:nvPr/>
        </p:nvSpPr>
        <p:spPr>
          <a:xfrm>
            <a:off x="369881" y="-914720"/>
            <a:ext cx="3654720" cy="3654720"/>
          </a:xfrm>
          <a:prstGeom prst="donut">
            <a:avLst>
              <a:gd name="adj" fmla="val 11909"/>
            </a:avLst>
          </a:prstGeom>
          <a:solidFill>
            <a:srgbClr val="ED4A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35" name="Google Shape;35;p3"/>
          <p:cNvSpPr/>
          <p:nvPr/>
        </p:nvSpPr>
        <p:spPr>
          <a:xfrm>
            <a:off x="12012201" y="1467960"/>
            <a:ext cx="1052160" cy="10521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36" name="Google Shape;36;p3"/>
          <p:cNvSpPr/>
          <p:nvPr/>
        </p:nvSpPr>
        <p:spPr>
          <a:xfrm>
            <a:off x="12905481" y="-472720"/>
            <a:ext cx="1932480" cy="1932480"/>
          </a:xfrm>
          <a:prstGeom prst="donut">
            <a:avLst>
              <a:gd name="adj" fmla="val 42915"/>
            </a:avLst>
          </a:prstGeom>
          <a:solidFill>
            <a:srgbClr val="65BB48">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37" name="Google Shape;37;p3"/>
          <p:cNvSpPr/>
          <p:nvPr/>
        </p:nvSpPr>
        <p:spPr>
          <a:xfrm>
            <a:off x="2267520" y="3284240"/>
            <a:ext cx="487680" cy="4876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38" name="Google Shape;38;p3"/>
          <p:cNvSpPr/>
          <p:nvPr/>
        </p:nvSpPr>
        <p:spPr>
          <a:xfrm>
            <a:off x="288800" y="6437200"/>
            <a:ext cx="2193120" cy="219312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39" name="Google Shape;39;p3"/>
          <p:cNvSpPr/>
          <p:nvPr/>
        </p:nvSpPr>
        <p:spPr>
          <a:xfrm>
            <a:off x="393674" y="5384874"/>
            <a:ext cx="729600" cy="72960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40" name="Google Shape;40;p3"/>
          <p:cNvSpPr/>
          <p:nvPr/>
        </p:nvSpPr>
        <p:spPr>
          <a:xfrm>
            <a:off x="11315721" y="7191560"/>
            <a:ext cx="1589760" cy="1589280"/>
          </a:xfrm>
          <a:prstGeom prst="ellipse">
            <a:avLst/>
          </a:prstGeom>
          <a:noFill/>
          <a:ln w="9525" cap="flat" cmpd="sng">
            <a:solidFill>
              <a:srgbClr val="00ACC3"/>
            </a:solidFill>
            <a:prstDash val="dash"/>
            <a:round/>
            <a:headEnd type="none" w="sm" len="sm"/>
            <a:tailEnd type="none" w="sm" len="sm"/>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41" name="Google Shape;41;p3"/>
          <p:cNvSpPr/>
          <p:nvPr/>
        </p:nvSpPr>
        <p:spPr>
          <a:xfrm>
            <a:off x="11792400" y="1248160"/>
            <a:ext cx="1491840" cy="1491840"/>
          </a:xfrm>
          <a:prstGeom prst="ellipse">
            <a:avLst/>
          </a:prstGeom>
          <a:noFill/>
          <a:ln w="9525" cap="flat" cmpd="sng">
            <a:solidFill>
              <a:srgbClr val="BBCD00"/>
            </a:solidFill>
            <a:prstDash val="dash"/>
            <a:round/>
            <a:headEnd type="none" w="sm" len="sm"/>
            <a:tailEnd type="none" w="sm" len="sm"/>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42" name="Google Shape;42;p3"/>
          <p:cNvSpPr/>
          <p:nvPr/>
        </p:nvSpPr>
        <p:spPr>
          <a:xfrm>
            <a:off x="288800" y="5280000"/>
            <a:ext cx="938880" cy="938880"/>
          </a:xfrm>
          <a:prstGeom prst="ellipse">
            <a:avLst/>
          </a:prstGeom>
          <a:noFill/>
          <a:ln w="9525" cap="flat" cmpd="sng">
            <a:solidFill>
              <a:srgbClr val="65BB48"/>
            </a:solidFill>
            <a:prstDash val="dash"/>
            <a:round/>
            <a:headEnd type="none" w="sm" len="sm"/>
            <a:tailEnd type="none" w="sm" len="sm"/>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43" name="Google Shape;43;p3"/>
          <p:cNvSpPr/>
          <p:nvPr/>
        </p:nvSpPr>
        <p:spPr>
          <a:xfrm>
            <a:off x="12373401" y="747680"/>
            <a:ext cx="329760" cy="32976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44" name="Google Shape;44;p3"/>
          <p:cNvSpPr/>
          <p:nvPr/>
        </p:nvSpPr>
        <p:spPr>
          <a:xfrm>
            <a:off x="957081" y="-327520"/>
            <a:ext cx="2480160" cy="2480160"/>
          </a:xfrm>
          <a:prstGeom prst="ellipse">
            <a:avLst/>
          </a:prstGeom>
          <a:noFill/>
          <a:ln w="9525" cap="flat" cmpd="sng">
            <a:solidFill>
              <a:srgbClr val="E8004C"/>
            </a:solidFill>
            <a:prstDash val="dash"/>
            <a:round/>
            <a:headEnd type="none" w="sm" len="sm"/>
            <a:tailEnd type="none" w="sm" len="sm"/>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45" name="Google Shape;45;p3"/>
          <p:cNvSpPr txBox="1">
            <a:spLocks noGrp="1"/>
          </p:cNvSpPr>
          <p:nvPr>
            <p:ph type="sldNum" idx="12"/>
          </p:nvPr>
        </p:nvSpPr>
        <p:spPr>
          <a:xfrm>
            <a:off x="6939360" y="7602600"/>
            <a:ext cx="751680" cy="626400"/>
          </a:xfrm>
          <a:prstGeom prst="rect">
            <a:avLst/>
          </a:prstGeom>
        </p:spPr>
        <p:txBody>
          <a:bodyPr spcFirstLastPara="1" wrap="square" lIns="128717" tIns="128717" rIns="128717" bIns="128717"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67575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4"/>
          <p:cNvSpPr/>
          <p:nvPr/>
        </p:nvSpPr>
        <p:spPr>
          <a:xfrm>
            <a:off x="1915959" y="-1284440"/>
            <a:ext cx="10798560" cy="1079856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48" name="Google Shape;48;p4"/>
          <p:cNvSpPr/>
          <p:nvPr/>
        </p:nvSpPr>
        <p:spPr>
          <a:xfrm>
            <a:off x="13335120" y="6623400"/>
            <a:ext cx="679680" cy="67968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49" name="Google Shape;49;p4"/>
          <p:cNvSpPr/>
          <p:nvPr/>
        </p:nvSpPr>
        <p:spPr>
          <a:xfrm>
            <a:off x="6893260" y="-1725840"/>
            <a:ext cx="3755520" cy="3755520"/>
          </a:xfrm>
          <a:prstGeom prst="donut">
            <a:avLst>
              <a:gd name="adj" fmla="val 17100"/>
            </a:avLst>
          </a:prstGeom>
          <a:solidFill>
            <a:srgbClr val="00D1C6">
              <a:alpha val="8692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50" name="Google Shape;50;p4"/>
          <p:cNvSpPr/>
          <p:nvPr/>
        </p:nvSpPr>
        <p:spPr>
          <a:xfrm>
            <a:off x="6476400" y="1288200"/>
            <a:ext cx="1677600" cy="167760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51" name="Google Shape;51;p4"/>
          <p:cNvSpPr txBox="1">
            <a:spLocks noGrp="1"/>
          </p:cNvSpPr>
          <p:nvPr>
            <p:ph type="body" idx="1"/>
          </p:nvPr>
        </p:nvSpPr>
        <p:spPr>
          <a:xfrm>
            <a:off x="3009360" y="3072480"/>
            <a:ext cx="8611680" cy="3327360"/>
          </a:xfrm>
          <a:prstGeom prst="rect">
            <a:avLst/>
          </a:prstGeom>
        </p:spPr>
        <p:txBody>
          <a:bodyPr spcFirstLastPara="1" wrap="square" lIns="128717" tIns="128717" rIns="128717" bIns="128717" anchor="t" anchorCtr="0">
            <a:noAutofit/>
          </a:bodyPr>
          <a:lstStyle>
            <a:lvl1pPr marL="643706" lvl="0" indent="-536420" algn="ctr" rtl="0">
              <a:spcBef>
                <a:spcPts val="845"/>
              </a:spcBef>
              <a:spcAft>
                <a:spcPts val="0"/>
              </a:spcAft>
              <a:buSzPts val="2400"/>
              <a:buChar char="◎"/>
              <a:defRPr/>
            </a:lvl1pPr>
            <a:lvl2pPr marL="1287410" lvl="1" indent="-536420" algn="ctr" rtl="0">
              <a:spcBef>
                <a:spcPts val="0"/>
              </a:spcBef>
              <a:spcAft>
                <a:spcPts val="0"/>
              </a:spcAft>
              <a:buSzPts val="2400"/>
              <a:buChar char="◉"/>
              <a:defRPr/>
            </a:lvl2pPr>
            <a:lvl3pPr marL="1931113" lvl="2" indent="-536420" algn="ctr" rtl="0">
              <a:spcBef>
                <a:spcPts val="0"/>
              </a:spcBef>
              <a:spcAft>
                <a:spcPts val="0"/>
              </a:spcAft>
              <a:buSzPts val="2400"/>
              <a:buChar char="￮"/>
              <a:defRPr/>
            </a:lvl3pPr>
            <a:lvl4pPr marL="2574814" lvl="3" indent="-536420" algn="ctr" rtl="0">
              <a:spcBef>
                <a:spcPts val="0"/>
              </a:spcBef>
              <a:spcAft>
                <a:spcPts val="0"/>
              </a:spcAft>
              <a:buSzPts val="2400"/>
              <a:buChar char="●"/>
              <a:defRPr/>
            </a:lvl4pPr>
            <a:lvl5pPr marL="3218521" lvl="4" indent="-536420" algn="ctr" rtl="0">
              <a:spcBef>
                <a:spcPts val="0"/>
              </a:spcBef>
              <a:spcAft>
                <a:spcPts val="0"/>
              </a:spcAft>
              <a:buSzPts val="2400"/>
              <a:buChar char="○"/>
              <a:defRPr/>
            </a:lvl5pPr>
            <a:lvl6pPr marL="3862227" lvl="5" indent="-536420" algn="ctr" rtl="0">
              <a:spcBef>
                <a:spcPts val="0"/>
              </a:spcBef>
              <a:spcAft>
                <a:spcPts val="0"/>
              </a:spcAft>
              <a:buSzPts val="2400"/>
              <a:buChar char="■"/>
              <a:defRPr/>
            </a:lvl6pPr>
            <a:lvl7pPr marL="4505930" lvl="6" indent="-536420" algn="ctr" rtl="0">
              <a:spcBef>
                <a:spcPts val="0"/>
              </a:spcBef>
              <a:spcAft>
                <a:spcPts val="0"/>
              </a:spcAft>
              <a:buSzPts val="2400"/>
              <a:buChar char="●"/>
              <a:defRPr/>
            </a:lvl7pPr>
            <a:lvl8pPr marL="5149636" lvl="7" indent="-536420" algn="ctr" rtl="0">
              <a:spcBef>
                <a:spcPts val="0"/>
              </a:spcBef>
              <a:spcAft>
                <a:spcPts val="0"/>
              </a:spcAft>
              <a:buSzPts val="2400"/>
              <a:buChar char="○"/>
              <a:defRPr/>
            </a:lvl8pPr>
            <a:lvl9pPr marL="5793338" lvl="8" indent="-536420" algn="ctr">
              <a:spcBef>
                <a:spcPts val="0"/>
              </a:spcBef>
              <a:spcAft>
                <a:spcPts val="0"/>
              </a:spcAft>
              <a:buSzPts val="2400"/>
              <a:buChar char="■"/>
              <a:defRPr/>
            </a:lvl9pPr>
          </a:lstStyle>
          <a:p>
            <a:endParaRPr/>
          </a:p>
        </p:txBody>
      </p:sp>
      <p:sp>
        <p:nvSpPr>
          <p:cNvPr id="52" name="Google Shape;52;p4"/>
          <p:cNvSpPr txBox="1"/>
          <p:nvPr/>
        </p:nvSpPr>
        <p:spPr>
          <a:xfrm>
            <a:off x="5749440" y="1250190"/>
            <a:ext cx="3131520" cy="1045920"/>
          </a:xfrm>
          <a:prstGeom prst="rect">
            <a:avLst/>
          </a:prstGeom>
          <a:noFill/>
          <a:ln>
            <a:noFill/>
          </a:ln>
        </p:spPr>
        <p:txBody>
          <a:bodyPr spcFirstLastPara="1" wrap="square" lIns="128717" tIns="128717" rIns="128717" bIns="128717" anchor="t" anchorCtr="0">
            <a:noAutofit/>
          </a:bodyPr>
          <a:lstStyle/>
          <a:p>
            <a:pPr algn="ctr" defTabSz="914353">
              <a:buClr>
                <a:srgbClr val="000000"/>
              </a:buClr>
              <a:buFont typeface="Arial"/>
              <a:buNone/>
            </a:pPr>
            <a:r>
              <a:rPr lang="en" sz="13501" kern="0">
                <a:solidFill>
                  <a:srgbClr val="FFFFFF"/>
                </a:solidFill>
                <a:latin typeface="Nixie One"/>
                <a:ea typeface="Nixie One"/>
                <a:cs typeface="Nixie One"/>
                <a:sym typeface="Nixie One"/>
              </a:rPr>
              <a:t>“</a:t>
            </a:r>
            <a:endParaRPr sz="13501" kern="0">
              <a:solidFill>
                <a:srgbClr val="FFFFFF"/>
              </a:solidFill>
              <a:latin typeface="Nixie One"/>
              <a:ea typeface="Nixie One"/>
              <a:cs typeface="Nixie One"/>
              <a:sym typeface="Nixie One"/>
            </a:endParaRPr>
          </a:p>
        </p:txBody>
      </p:sp>
      <p:sp>
        <p:nvSpPr>
          <p:cNvPr id="53" name="Google Shape;53;p4"/>
          <p:cNvSpPr/>
          <p:nvPr/>
        </p:nvSpPr>
        <p:spPr>
          <a:xfrm>
            <a:off x="366761" y="4781360"/>
            <a:ext cx="1284480" cy="12849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54" name="Google Shape;54;p4"/>
          <p:cNvSpPr/>
          <p:nvPr/>
        </p:nvSpPr>
        <p:spPr>
          <a:xfrm>
            <a:off x="-707561" y="6399840"/>
            <a:ext cx="2713440" cy="2713440"/>
          </a:xfrm>
          <a:prstGeom prst="donut">
            <a:avLst>
              <a:gd name="adj" fmla="val 10084"/>
            </a:avLst>
          </a:prstGeom>
          <a:solidFill>
            <a:srgbClr val="F8BB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55" name="Google Shape;55;p4"/>
          <p:cNvSpPr/>
          <p:nvPr/>
        </p:nvSpPr>
        <p:spPr>
          <a:xfrm>
            <a:off x="2134441" y="-370760"/>
            <a:ext cx="2666880" cy="266688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56" name="Google Shape;56;p4"/>
          <p:cNvSpPr/>
          <p:nvPr/>
        </p:nvSpPr>
        <p:spPr>
          <a:xfrm>
            <a:off x="880841" y="1136480"/>
            <a:ext cx="770400" cy="770880"/>
          </a:xfrm>
          <a:prstGeom prst="donut">
            <a:avLst>
              <a:gd name="adj" fmla="val 37274"/>
            </a:avLst>
          </a:prstGeom>
          <a:solidFill>
            <a:srgbClr val="65BB48">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57" name="Google Shape;57;p4"/>
          <p:cNvSpPr/>
          <p:nvPr/>
        </p:nvSpPr>
        <p:spPr>
          <a:xfrm>
            <a:off x="1651241" y="6066320"/>
            <a:ext cx="487680" cy="4876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58" name="Google Shape;58;p4"/>
          <p:cNvSpPr/>
          <p:nvPr/>
        </p:nvSpPr>
        <p:spPr>
          <a:xfrm>
            <a:off x="1947280" y="2098120"/>
            <a:ext cx="487680" cy="48768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59" name="Google Shape;59;p4"/>
          <p:cNvSpPr/>
          <p:nvPr/>
        </p:nvSpPr>
        <p:spPr>
          <a:xfrm>
            <a:off x="12391161" y="2357280"/>
            <a:ext cx="1677600" cy="167760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60" name="Google Shape;60;p4"/>
          <p:cNvSpPr/>
          <p:nvPr/>
        </p:nvSpPr>
        <p:spPr>
          <a:xfrm>
            <a:off x="12881081" y="3267480"/>
            <a:ext cx="2432160" cy="2432160"/>
          </a:xfrm>
          <a:prstGeom prst="donut">
            <a:avLst>
              <a:gd name="adj" fmla="val 5022"/>
            </a:avLst>
          </a:prstGeom>
          <a:solidFill>
            <a:srgbClr val="ED4A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61" name="Google Shape;61;p4"/>
          <p:cNvSpPr/>
          <p:nvPr/>
        </p:nvSpPr>
        <p:spPr>
          <a:xfrm>
            <a:off x="12751641" y="5942160"/>
            <a:ext cx="956640" cy="957120"/>
          </a:xfrm>
          <a:prstGeom prst="donut">
            <a:avLst>
              <a:gd name="adj" fmla="val 43984"/>
            </a:avLst>
          </a:prstGeom>
          <a:solidFill>
            <a:srgbClr val="BBCD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62" name="Google Shape;62;p4"/>
          <p:cNvSpPr/>
          <p:nvPr/>
        </p:nvSpPr>
        <p:spPr>
          <a:xfrm>
            <a:off x="13774041" y="1907360"/>
            <a:ext cx="294720" cy="29472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63" name="Google Shape;63;p4"/>
          <p:cNvSpPr txBox="1">
            <a:spLocks noGrp="1"/>
          </p:cNvSpPr>
          <p:nvPr>
            <p:ph type="sldNum" idx="12"/>
          </p:nvPr>
        </p:nvSpPr>
        <p:spPr>
          <a:xfrm>
            <a:off x="6939360" y="7602600"/>
            <a:ext cx="751680" cy="626400"/>
          </a:xfrm>
          <a:prstGeom prst="rect">
            <a:avLst/>
          </a:prstGeom>
        </p:spPr>
        <p:txBody>
          <a:bodyPr spcFirstLastPara="1" wrap="square" lIns="128717" tIns="128717" rIns="128717" bIns="128717"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79616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5" name="Google Shape;65;p5"/>
          <p:cNvSpPr/>
          <p:nvPr/>
        </p:nvSpPr>
        <p:spPr>
          <a:xfrm>
            <a:off x="1830720" y="4317720"/>
            <a:ext cx="1429920" cy="1429920"/>
          </a:xfrm>
          <a:prstGeom prst="ellipse">
            <a:avLst/>
          </a:prstGeom>
          <a:noFill/>
          <a:ln w="9525" cap="flat" cmpd="sng">
            <a:solidFill>
              <a:srgbClr val="BBCD00"/>
            </a:solidFill>
            <a:prstDash val="dash"/>
            <a:round/>
            <a:headEnd type="none" w="sm" len="sm"/>
            <a:tailEnd type="none" w="sm" len="sm"/>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66" name="Google Shape;66;p5"/>
          <p:cNvSpPr txBox="1">
            <a:spLocks noGrp="1"/>
          </p:cNvSpPr>
          <p:nvPr>
            <p:ph type="title"/>
          </p:nvPr>
        </p:nvSpPr>
        <p:spPr>
          <a:xfrm>
            <a:off x="4697401" y="1454480"/>
            <a:ext cx="8440800" cy="1025760"/>
          </a:xfrm>
          <a:prstGeom prst="rect">
            <a:avLst/>
          </a:prstGeom>
        </p:spPr>
        <p:txBody>
          <a:bodyPr spcFirstLastPara="1" wrap="square" lIns="128717" tIns="128717" rIns="128717" bIns="128717"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4697401" y="2441213"/>
            <a:ext cx="8440800" cy="4457760"/>
          </a:xfrm>
          <a:prstGeom prst="rect">
            <a:avLst/>
          </a:prstGeom>
        </p:spPr>
        <p:txBody>
          <a:bodyPr spcFirstLastPara="1" wrap="square" lIns="128717" tIns="128717" rIns="128717" bIns="128717" anchor="t" anchorCtr="0">
            <a:noAutofit/>
          </a:bodyPr>
          <a:lstStyle>
            <a:lvl1pPr marL="643706" lvl="0" indent="-536420">
              <a:spcBef>
                <a:spcPts val="845"/>
              </a:spcBef>
              <a:spcAft>
                <a:spcPts val="0"/>
              </a:spcAft>
              <a:buSzPts val="2400"/>
              <a:buChar char="◎"/>
              <a:defRPr sz="3400"/>
            </a:lvl1pPr>
            <a:lvl2pPr marL="1287410" lvl="1" indent="-536420">
              <a:spcBef>
                <a:spcPts val="0"/>
              </a:spcBef>
              <a:spcAft>
                <a:spcPts val="0"/>
              </a:spcAft>
              <a:buSzPts val="2400"/>
              <a:buChar char="◉"/>
              <a:defRPr/>
            </a:lvl2pPr>
            <a:lvl3pPr marL="1931113" lvl="2" indent="-536420">
              <a:spcBef>
                <a:spcPts val="0"/>
              </a:spcBef>
              <a:spcAft>
                <a:spcPts val="0"/>
              </a:spcAft>
              <a:buSzPts val="2400"/>
              <a:buChar char="￮"/>
              <a:defRPr/>
            </a:lvl3pPr>
            <a:lvl4pPr marL="2574814" lvl="3" indent="-536420">
              <a:spcBef>
                <a:spcPts val="0"/>
              </a:spcBef>
              <a:spcAft>
                <a:spcPts val="0"/>
              </a:spcAft>
              <a:buSzPts val="2400"/>
              <a:buChar char="●"/>
              <a:defRPr sz="3400"/>
            </a:lvl4pPr>
            <a:lvl5pPr marL="3218521" lvl="4" indent="-536420">
              <a:spcBef>
                <a:spcPts val="0"/>
              </a:spcBef>
              <a:spcAft>
                <a:spcPts val="0"/>
              </a:spcAft>
              <a:buSzPts val="2400"/>
              <a:buChar char="○"/>
              <a:defRPr sz="3400"/>
            </a:lvl5pPr>
            <a:lvl6pPr marL="3862227" lvl="5" indent="-536420">
              <a:spcBef>
                <a:spcPts val="0"/>
              </a:spcBef>
              <a:spcAft>
                <a:spcPts val="0"/>
              </a:spcAft>
              <a:buSzPts val="2400"/>
              <a:buChar char="■"/>
              <a:defRPr sz="3400"/>
            </a:lvl6pPr>
            <a:lvl7pPr marL="4505930" lvl="6" indent="-536420">
              <a:spcBef>
                <a:spcPts val="0"/>
              </a:spcBef>
              <a:spcAft>
                <a:spcPts val="0"/>
              </a:spcAft>
              <a:buSzPts val="2400"/>
              <a:buChar char="●"/>
              <a:defRPr sz="3400"/>
            </a:lvl7pPr>
            <a:lvl8pPr marL="5149636" lvl="7" indent="-536420">
              <a:spcBef>
                <a:spcPts val="0"/>
              </a:spcBef>
              <a:spcAft>
                <a:spcPts val="0"/>
              </a:spcAft>
              <a:buSzPts val="2400"/>
              <a:buChar char="○"/>
              <a:defRPr sz="3400"/>
            </a:lvl8pPr>
            <a:lvl9pPr marL="5793338" lvl="8" indent="-536420">
              <a:spcBef>
                <a:spcPts val="0"/>
              </a:spcBef>
              <a:spcAft>
                <a:spcPts val="0"/>
              </a:spcAft>
              <a:buSzPts val="2400"/>
              <a:buChar char="■"/>
              <a:defRPr sz="3400"/>
            </a:lvl9pPr>
          </a:lstStyle>
          <a:p>
            <a:endParaRPr/>
          </a:p>
        </p:txBody>
      </p:sp>
      <p:sp>
        <p:nvSpPr>
          <p:cNvPr id="68" name="Google Shape;68;p5"/>
          <p:cNvSpPr/>
          <p:nvPr/>
        </p:nvSpPr>
        <p:spPr>
          <a:xfrm>
            <a:off x="415881" y="-330080"/>
            <a:ext cx="3755520" cy="3755520"/>
          </a:xfrm>
          <a:prstGeom prst="donut">
            <a:avLst>
              <a:gd name="adj" fmla="val 29778"/>
            </a:avLst>
          </a:prstGeom>
          <a:solidFill>
            <a:srgbClr val="00D1C6">
              <a:alpha val="8692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69" name="Google Shape;69;p5"/>
          <p:cNvSpPr/>
          <p:nvPr/>
        </p:nvSpPr>
        <p:spPr>
          <a:xfrm>
            <a:off x="-244681" y="2176080"/>
            <a:ext cx="1565760" cy="15657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70" name="Google Shape;70;p5"/>
          <p:cNvSpPr/>
          <p:nvPr/>
        </p:nvSpPr>
        <p:spPr>
          <a:xfrm>
            <a:off x="3743360" y="389800"/>
            <a:ext cx="1052160" cy="105216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71" name="Google Shape;71;p5"/>
          <p:cNvSpPr/>
          <p:nvPr/>
        </p:nvSpPr>
        <p:spPr>
          <a:xfrm>
            <a:off x="1261961" y="3741840"/>
            <a:ext cx="1297920" cy="1297920"/>
          </a:xfrm>
          <a:prstGeom prst="donut">
            <a:avLst>
              <a:gd name="adj" fmla="val 22275"/>
            </a:avLst>
          </a:prstGeom>
          <a:solidFill>
            <a:srgbClr val="F8BB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72" name="Google Shape;72;p5"/>
          <p:cNvSpPr/>
          <p:nvPr/>
        </p:nvSpPr>
        <p:spPr>
          <a:xfrm>
            <a:off x="245881" y="6639920"/>
            <a:ext cx="1932480" cy="193248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73" name="Google Shape;73;p5"/>
          <p:cNvSpPr/>
          <p:nvPr/>
        </p:nvSpPr>
        <p:spPr>
          <a:xfrm>
            <a:off x="2105280" y="6177560"/>
            <a:ext cx="880800" cy="880800"/>
          </a:xfrm>
          <a:prstGeom prst="donut">
            <a:avLst>
              <a:gd name="adj" fmla="val 42915"/>
            </a:avLst>
          </a:prstGeom>
          <a:solidFill>
            <a:srgbClr val="65BB48">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74" name="Google Shape;74;p5"/>
          <p:cNvSpPr/>
          <p:nvPr/>
        </p:nvSpPr>
        <p:spPr>
          <a:xfrm>
            <a:off x="701721" y="4788840"/>
            <a:ext cx="487680" cy="4876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75" name="Google Shape;75;p5"/>
          <p:cNvSpPr/>
          <p:nvPr/>
        </p:nvSpPr>
        <p:spPr>
          <a:xfrm>
            <a:off x="12391760" y="672760"/>
            <a:ext cx="880800" cy="88080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76" name="Google Shape;76;p5"/>
          <p:cNvSpPr/>
          <p:nvPr/>
        </p:nvSpPr>
        <p:spPr>
          <a:xfrm>
            <a:off x="14143200" y="1631640"/>
            <a:ext cx="636000" cy="63600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77" name="Google Shape;77;p5"/>
          <p:cNvSpPr/>
          <p:nvPr/>
        </p:nvSpPr>
        <p:spPr>
          <a:xfrm>
            <a:off x="13272560" y="-513800"/>
            <a:ext cx="1186560" cy="1186560"/>
          </a:xfrm>
          <a:prstGeom prst="donut">
            <a:avLst>
              <a:gd name="adj" fmla="val 31897"/>
            </a:avLst>
          </a:prstGeom>
          <a:solidFill>
            <a:srgbClr val="00ACC3">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78" name="Google Shape;78;p5"/>
          <p:cNvSpPr/>
          <p:nvPr/>
        </p:nvSpPr>
        <p:spPr>
          <a:xfrm>
            <a:off x="13842400" y="2586120"/>
            <a:ext cx="300960" cy="3009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79" name="Google Shape;79;p5"/>
          <p:cNvSpPr/>
          <p:nvPr/>
        </p:nvSpPr>
        <p:spPr>
          <a:xfrm>
            <a:off x="3486560" y="133000"/>
            <a:ext cx="1565760" cy="1565760"/>
          </a:xfrm>
          <a:prstGeom prst="ellipse">
            <a:avLst/>
          </a:prstGeom>
          <a:noFill/>
          <a:ln w="9525" cap="flat" cmpd="sng">
            <a:solidFill>
              <a:srgbClr val="00ACC3"/>
            </a:solidFill>
            <a:prstDash val="dash"/>
            <a:round/>
            <a:headEnd type="none" w="sm" len="sm"/>
            <a:tailEnd type="none" w="sm" len="sm"/>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80" name="Google Shape;80;p5"/>
          <p:cNvSpPr/>
          <p:nvPr/>
        </p:nvSpPr>
        <p:spPr>
          <a:xfrm>
            <a:off x="12900521" y="1102200"/>
            <a:ext cx="719520" cy="71952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81" name="Google Shape;81;p5"/>
          <p:cNvSpPr txBox="1">
            <a:spLocks noGrp="1"/>
          </p:cNvSpPr>
          <p:nvPr>
            <p:ph type="sldNum" idx="12"/>
          </p:nvPr>
        </p:nvSpPr>
        <p:spPr>
          <a:xfrm>
            <a:off x="13817001" y="7602600"/>
            <a:ext cx="75168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53249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 column + image">
  <p:cSld name="1 column + image">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7315200" y="1454480"/>
            <a:ext cx="5823360" cy="1025760"/>
          </a:xfrm>
          <a:prstGeom prst="rect">
            <a:avLst/>
          </a:prstGeom>
        </p:spPr>
        <p:txBody>
          <a:bodyPr spcFirstLastPara="1" wrap="square" lIns="128717" tIns="128717" rIns="128717" bIns="128717"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7315200" y="2441206"/>
            <a:ext cx="5823360" cy="4457760"/>
          </a:xfrm>
          <a:prstGeom prst="rect">
            <a:avLst/>
          </a:prstGeom>
        </p:spPr>
        <p:txBody>
          <a:bodyPr spcFirstLastPara="1" wrap="square" lIns="128717" tIns="128717" rIns="128717" bIns="128717" anchor="t" anchorCtr="0">
            <a:noAutofit/>
          </a:bodyPr>
          <a:lstStyle>
            <a:lvl1pPr marL="643706" lvl="0" indent="-500658" rtl="0">
              <a:spcBef>
                <a:spcPts val="845"/>
              </a:spcBef>
              <a:spcAft>
                <a:spcPts val="0"/>
              </a:spcAft>
              <a:buSzPts val="2000"/>
              <a:buChar char="◎"/>
              <a:defRPr sz="2800"/>
            </a:lvl1pPr>
            <a:lvl2pPr marL="1287410" lvl="1" indent="-500658" rtl="0">
              <a:spcBef>
                <a:spcPts val="0"/>
              </a:spcBef>
              <a:spcAft>
                <a:spcPts val="0"/>
              </a:spcAft>
              <a:buSzPts val="2000"/>
              <a:buChar char="◉"/>
              <a:defRPr sz="2800"/>
            </a:lvl2pPr>
            <a:lvl3pPr marL="1931113" lvl="2" indent="-500658" rtl="0">
              <a:spcBef>
                <a:spcPts val="0"/>
              </a:spcBef>
              <a:spcAft>
                <a:spcPts val="0"/>
              </a:spcAft>
              <a:buSzPts val="2000"/>
              <a:buChar char="￮"/>
              <a:defRPr sz="2800"/>
            </a:lvl3pPr>
            <a:lvl4pPr marL="2574814" lvl="3" indent="-500658" rtl="0">
              <a:spcBef>
                <a:spcPts val="0"/>
              </a:spcBef>
              <a:spcAft>
                <a:spcPts val="0"/>
              </a:spcAft>
              <a:buSzPts val="2000"/>
              <a:buChar char="●"/>
              <a:defRPr sz="2800"/>
            </a:lvl4pPr>
            <a:lvl5pPr marL="3218521" lvl="4" indent="-500658" rtl="0">
              <a:spcBef>
                <a:spcPts val="0"/>
              </a:spcBef>
              <a:spcAft>
                <a:spcPts val="0"/>
              </a:spcAft>
              <a:buSzPts val="2000"/>
              <a:buChar char="○"/>
              <a:defRPr sz="2800"/>
            </a:lvl5pPr>
            <a:lvl6pPr marL="3862227" lvl="5" indent="-500658" rtl="0">
              <a:spcBef>
                <a:spcPts val="0"/>
              </a:spcBef>
              <a:spcAft>
                <a:spcPts val="0"/>
              </a:spcAft>
              <a:buSzPts val="2000"/>
              <a:buChar char="■"/>
              <a:defRPr sz="2800"/>
            </a:lvl6pPr>
            <a:lvl7pPr marL="4505930" lvl="6" indent="-500658" rtl="0">
              <a:spcBef>
                <a:spcPts val="0"/>
              </a:spcBef>
              <a:spcAft>
                <a:spcPts val="0"/>
              </a:spcAft>
              <a:buSzPts val="2000"/>
              <a:buChar char="●"/>
              <a:defRPr sz="2800"/>
            </a:lvl7pPr>
            <a:lvl8pPr marL="5149636" lvl="7" indent="-500658" rtl="0">
              <a:spcBef>
                <a:spcPts val="0"/>
              </a:spcBef>
              <a:spcAft>
                <a:spcPts val="0"/>
              </a:spcAft>
              <a:buSzPts val="2000"/>
              <a:buChar char="○"/>
              <a:defRPr sz="2800"/>
            </a:lvl8pPr>
            <a:lvl9pPr marL="5793338" lvl="8" indent="-500658" rtl="0">
              <a:spcBef>
                <a:spcPts val="0"/>
              </a:spcBef>
              <a:spcAft>
                <a:spcPts val="0"/>
              </a:spcAft>
              <a:buSzPts val="2000"/>
              <a:buChar char="■"/>
              <a:defRPr sz="2800"/>
            </a:lvl9pPr>
          </a:lstStyle>
          <a:p>
            <a:endParaRPr/>
          </a:p>
        </p:txBody>
      </p:sp>
      <p:sp>
        <p:nvSpPr>
          <p:cNvPr id="85" name="Google Shape;85;p6"/>
          <p:cNvSpPr/>
          <p:nvPr/>
        </p:nvSpPr>
        <p:spPr>
          <a:xfrm>
            <a:off x="928439" y="1203120"/>
            <a:ext cx="5823360" cy="58233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86" name="Google Shape;86;p6"/>
          <p:cNvSpPr/>
          <p:nvPr/>
        </p:nvSpPr>
        <p:spPr>
          <a:xfrm>
            <a:off x="-473040" y="-570320"/>
            <a:ext cx="1692480" cy="169248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87" name="Google Shape;87;p6"/>
          <p:cNvSpPr/>
          <p:nvPr/>
        </p:nvSpPr>
        <p:spPr>
          <a:xfrm>
            <a:off x="4538560" y="287720"/>
            <a:ext cx="1565760" cy="1565760"/>
          </a:xfrm>
          <a:prstGeom prst="donut">
            <a:avLst>
              <a:gd name="adj" fmla="val 39527"/>
            </a:avLst>
          </a:prstGeom>
          <a:solidFill>
            <a:srgbClr val="F8BB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88" name="Google Shape;88;p6"/>
          <p:cNvSpPr/>
          <p:nvPr/>
        </p:nvSpPr>
        <p:spPr>
          <a:xfrm>
            <a:off x="745561" y="5908400"/>
            <a:ext cx="1631040" cy="163104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89" name="Google Shape;89;p6"/>
          <p:cNvSpPr/>
          <p:nvPr/>
        </p:nvSpPr>
        <p:spPr>
          <a:xfrm>
            <a:off x="2376601" y="7295600"/>
            <a:ext cx="578400" cy="578400"/>
          </a:xfrm>
          <a:prstGeom prst="donut">
            <a:avLst>
              <a:gd name="adj" fmla="val 29951"/>
            </a:avLst>
          </a:prstGeom>
          <a:solidFill>
            <a:srgbClr val="65BB48">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90" name="Google Shape;90;p6"/>
          <p:cNvSpPr/>
          <p:nvPr/>
        </p:nvSpPr>
        <p:spPr>
          <a:xfrm>
            <a:off x="3783680" y="555120"/>
            <a:ext cx="438720" cy="43824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91" name="Google Shape;91;p6"/>
          <p:cNvSpPr/>
          <p:nvPr/>
        </p:nvSpPr>
        <p:spPr>
          <a:xfrm>
            <a:off x="-756160" y="-853440"/>
            <a:ext cx="2258880" cy="2258880"/>
          </a:xfrm>
          <a:prstGeom prst="ellipse">
            <a:avLst/>
          </a:prstGeom>
          <a:noFill/>
          <a:ln w="9525" cap="flat" cmpd="sng">
            <a:solidFill>
              <a:srgbClr val="00ACC3"/>
            </a:solidFill>
            <a:prstDash val="dash"/>
            <a:round/>
            <a:headEnd type="none" w="sm" len="sm"/>
            <a:tailEnd type="none" w="sm" len="sm"/>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92" name="Google Shape;92;p6"/>
          <p:cNvSpPr/>
          <p:nvPr/>
        </p:nvSpPr>
        <p:spPr>
          <a:xfrm>
            <a:off x="4638400" y="387560"/>
            <a:ext cx="1366080" cy="136608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93" name="Google Shape;93;p6"/>
          <p:cNvSpPr/>
          <p:nvPr/>
        </p:nvSpPr>
        <p:spPr>
          <a:xfrm>
            <a:off x="1697840" y="228720"/>
            <a:ext cx="861600" cy="86112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94" name="Google Shape;94;p6"/>
          <p:cNvSpPr txBox="1">
            <a:spLocks noGrp="1"/>
          </p:cNvSpPr>
          <p:nvPr>
            <p:ph type="sldNum" idx="12"/>
          </p:nvPr>
        </p:nvSpPr>
        <p:spPr>
          <a:xfrm>
            <a:off x="13817001" y="7602600"/>
            <a:ext cx="75168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26911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4697401" y="1454480"/>
            <a:ext cx="8440800" cy="1025760"/>
          </a:xfrm>
          <a:prstGeom prst="rect">
            <a:avLst/>
          </a:prstGeom>
        </p:spPr>
        <p:txBody>
          <a:bodyPr spcFirstLastPara="1" wrap="square" lIns="128717" tIns="128717" rIns="128717" bIns="128717"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4697401" y="2480240"/>
            <a:ext cx="4096800" cy="5401440"/>
          </a:xfrm>
          <a:prstGeom prst="rect">
            <a:avLst/>
          </a:prstGeom>
        </p:spPr>
        <p:txBody>
          <a:bodyPr spcFirstLastPara="1" wrap="square" lIns="128717" tIns="128717" rIns="128717" bIns="128717" anchor="t" anchorCtr="0">
            <a:noAutofit/>
          </a:bodyPr>
          <a:lstStyle>
            <a:lvl1pPr marL="643706" lvl="0" indent="-482779">
              <a:spcBef>
                <a:spcPts val="845"/>
              </a:spcBef>
              <a:spcAft>
                <a:spcPts val="0"/>
              </a:spcAft>
              <a:buSzPts val="1800"/>
              <a:buChar char="◎"/>
              <a:defRPr sz="2500"/>
            </a:lvl1pPr>
            <a:lvl2pPr marL="1287410" lvl="1" indent="-482779">
              <a:spcBef>
                <a:spcPts val="0"/>
              </a:spcBef>
              <a:spcAft>
                <a:spcPts val="0"/>
              </a:spcAft>
              <a:buSzPts val="1800"/>
              <a:buChar char="◉"/>
              <a:defRPr sz="2500"/>
            </a:lvl2pPr>
            <a:lvl3pPr marL="1931113" lvl="2" indent="-482779">
              <a:spcBef>
                <a:spcPts val="0"/>
              </a:spcBef>
              <a:spcAft>
                <a:spcPts val="0"/>
              </a:spcAft>
              <a:buSzPts val="1800"/>
              <a:buChar char="￮"/>
              <a:defRPr sz="2500"/>
            </a:lvl3pPr>
            <a:lvl4pPr marL="2574814" lvl="3" indent="-482779">
              <a:spcBef>
                <a:spcPts val="0"/>
              </a:spcBef>
              <a:spcAft>
                <a:spcPts val="0"/>
              </a:spcAft>
              <a:buSzPts val="1800"/>
              <a:buChar char="●"/>
              <a:defRPr sz="2500"/>
            </a:lvl4pPr>
            <a:lvl5pPr marL="3218521" lvl="4" indent="-482779">
              <a:spcBef>
                <a:spcPts val="0"/>
              </a:spcBef>
              <a:spcAft>
                <a:spcPts val="0"/>
              </a:spcAft>
              <a:buSzPts val="1800"/>
              <a:buChar char="○"/>
              <a:defRPr sz="2500"/>
            </a:lvl5pPr>
            <a:lvl6pPr marL="3862227" lvl="5" indent="-482779">
              <a:spcBef>
                <a:spcPts val="0"/>
              </a:spcBef>
              <a:spcAft>
                <a:spcPts val="0"/>
              </a:spcAft>
              <a:buSzPts val="1800"/>
              <a:buChar char="■"/>
              <a:defRPr sz="2500"/>
            </a:lvl6pPr>
            <a:lvl7pPr marL="4505930" lvl="6" indent="-482779">
              <a:spcBef>
                <a:spcPts val="0"/>
              </a:spcBef>
              <a:spcAft>
                <a:spcPts val="0"/>
              </a:spcAft>
              <a:buSzPts val="1800"/>
              <a:buChar char="●"/>
              <a:defRPr sz="2500"/>
            </a:lvl7pPr>
            <a:lvl8pPr marL="5149636" lvl="7" indent="-482779">
              <a:spcBef>
                <a:spcPts val="0"/>
              </a:spcBef>
              <a:spcAft>
                <a:spcPts val="0"/>
              </a:spcAft>
              <a:buSzPts val="1800"/>
              <a:buChar char="○"/>
              <a:defRPr sz="2500"/>
            </a:lvl8pPr>
            <a:lvl9pPr marL="5793338" lvl="8" indent="-482779">
              <a:spcBef>
                <a:spcPts val="0"/>
              </a:spcBef>
              <a:spcAft>
                <a:spcPts val="0"/>
              </a:spcAft>
              <a:buSzPts val="1800"/>
              <a:buChar char="■"/>
              <a:defRPr sz="2500"/>
            </a:lvl9pPr>
          </a:lstStyle>
          <a:p>
            <a:endParaRPr/>
          </a:p>
        </p:txBody>
      </p:sp>
      <p:sp>
        <p:nvSpPr>
          <p:cNvPr id="98" name="Google Shape;98;p7"/>
          <p:cNvSpPr txBox="1">
            <a:spLocks noGrp="1"/>
          </p:cNvSpPr>
          <p:nvPr>
            <p:ph type="body" idx="2"/>
          </p:nvPr>
        </p:nvSpPr>
        <p:spPr>
          <a:xfrm>
            <a:off x="9041359" y="2480240"/>
            <a:ext cx="4096800" cy="5401440"/>
          </a:xfrm>
          <a:prstGeom prst="rect">
            <a:avLst/>
          </a:prstGeom>
        </p:spPr>
        <p:txBody>
          <a:bodyPr spcFirstLastPara="1" wrap="square" lIns="128717" tIns="128717" rIns="128717" bIns="128717" anchor="t" anchorCtr="0">
            <a:noAutofit/>
          </a:bodyPr>
          <a:lstStyle>
            <a:lvl1pPr marL="643706" lvl="0" indent="-482779">
              <a:spcBef>
                <a:spcPts val="845"/>
              </a:spcBef>
              <a:spcAft>
                <a:spcPts val="0"/>
              </a:spcAft>
              <a:buSzPts val="1800"/>
              <a:buChar char="◎"/>
              <a:defRPr sz="2500"/>
            </a:lvl1pPr>
            <a:lvl2pPr marL="1287410" lvl="1" indent="-482779">
              <a:spcBef>
                <a:spcPts val="0"/>
              </a:spcBef>
              <a:spcAft>
                <a:spcPts val="0"/>
              </a:spcAft>
              <a:buSzPts val="1800"/>
              <a:buChar char="◉"/>
              <a:defRPr sz="2500"/>
            </a:lvl2pPr>
            <a:lvl3pPr marL="1931113" lvl="2" indent="-482779">
              <a:spcBef>
                <a:spcPts val="0"/>
              </a:spcBef>
              <a:spcAft>
                <a:spcPts val="0"/>
              </a:spcAft>
              <a:buSzPts val="1800"/>
              <a:buChar char="￮"/>
              <a:defRPr sz="2500"/>
            </a:lvl3pPr>
            <a:lvl4pPr marL="2574814" lvl="3" indent="-482779">
              <a:spcBef>
                <a:spcPts val="0"/>
              </a:spcBef>
              <a:spcAft>
                <a:spcPts val="0"/>
              </a:spcAft>
              <a:buSzPts val="1800"/>
              <a:buChar char="●"/>
              <a:defRPr sz="2500"/>
            </a:lvl4pPr>
            <a:lvl5pPr marL="3218521" lvl="4" indent="-482779">
              <a:spcBef>
                <a:spcPts val="0"/>
              </a:spcBef>
              <a:spcAft>
                <a:spcPts val="0"/>
              </a:spcAft>
              <a:buSzPts val="1800"/>
              <a:buChar char="○"/>
              <a:defRPr sz="2500"/>
            </a:lvl5pPr>
            <a:lvl6pPr marL="3862227" lvl="5" indent="-482779">
              <a:spcBef>
                <a:spcPts val="0"/>
              </a:spcBef>
              <a:spcAft>
                <a:spcPts val="0"/>
              </a:spcAft>
              <a:buSzPts val="1800"/>
              <a:buChar char="■"/>
              <a:defRPr sz="2500"/>
            </a:lvl6pPr>
            <a:lvl7pPr marL="4505930" lvl="6" indent="-482779">
              <a:spcBef>
                <a:spcPts val="0"/>
              </a:spcBef>
              <a:spcAft>
                <a:spcPts val="0"/>
              </a:spcAft>
              <a:buSzPts val="1800"/>
              <a:buChar char="●"/>
              <a:defRPr sz="2500"/>
            </a:lvl7pPr>
            <a:lvl8pPr marL="5149636" lvl="7" indent="-482779">
              <a:spcBef>
                <a:spcPts val="0"/>
              </a:spcBef>
              <a:spcAft>
                <a:spcPts val="0"/>
              </a:spcAft>
              <a:buSzPts val="1800"/>
              <a:buChar char="○"/>
              <a:defRPr sz="2500"/>
            </a:lvl8pPr>
            <a:lvl9pPr marL="5793338" lvl="8" indent="-482779">
              <a:spcBef>
                <a:spcPts val="0"/>
              </a:spcBef>
              <a:spcAft>
                <a:spcPts val="0"/>
              </a:spcAft>
              <a:buSzPts val="1800"/>
              <a:buChar char="■"/>
              <a:defRPr sz="2500"/>
            </a:lvl9pPr>
          </a:lstStyle>
          <a:p>
            <a:endParaRPr/>
          </a:p>
        </p:txBody>
      </p:sp>
      <p:sp>
        <p:nvSpPr>
          <p:cNvPr id="99" name="Google Shape;99;p7"/>
          <p:cNvSpPr/>
          <p:nvPr/>
        </p:nvSpPr>
        <p:spPr>
          <a:xfrm>
            <a:off x="-574320" y="3511040"/>
            <a:ext cx="3755520" cy="3755520"/>
          </a:xfrm>
          <a:prstGeom prst="donut">
            <a:avLst>
              <a:gd name="adj" fmla="val 36789"/>
            </a:avLst>
          </a:prstGeom>
          <a:solidFill>
            <a:srgbClr val="BBCD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00" name="Google Shape;100;p7"/>
          <p:cNvSpPr/>
          <p:nvPr/>
        </p:nvSpPr>
        <p:spPr>
          <a:xfrm>
            <a:off x="317520" y="-513800"/>
            <a:ext cx="1565760" cy="1565760"/>
          </a:xfrm>
          <a:prstGeom prst="ellipse">
            <a:avLst/>
          </a:prstGeom>
          <a:noFill/>
          <a:ln w="9525" cap="flat" cmpd="sng">
            <a:solidFill>
              <a:srgbClr val="E8004C"/>
            </a:solidFill>
            <a:prstDash val="dash"/>
            <a:round/>
            <a:headEnd type="none" w="sm" len="sm"/>
            <a:tailEnd type="none" w="sm" len="sm"/>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01" name="Google Shape;101;p7"/>
          <p:cNvSpPr/>
          <p:nvPr/>
        </p:nvSpPr>
        <p:spPr>
          <a:xfrm>
            <a:off x="317520" y="672760"/>
            <a:ext cx="1052160" cy="10521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02" name="Google Shape;102;p7"/>
          <p:cNvSpPr/>
          <p:nvPr/>
        </p:nvSpPr>
        <p:spPr>
          <a:xfrm>
            <a:off x="1883281" y="1051960"/>
            <a:ext cx="1355040" cy="1355040"/>
          </a:xfrm>
          <a:prstGeom prst="donut">
            <a:avLst>
              <a:gd name="adj" fmla="val 22275"/>
            </a:avLst>
          </a:prstGeom>
          <a:solidFill>
            <a:srgbClr val="00ACC3">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03" name="Google Shape;103;p7"/>
          <p:cNvSpPr/>
          <p:nvPr/>
        </p:nvSpPr>
        <p:spPr>
          <a:xfrm>
            <a:off x="1420240" y="6627680"/>
            <a:ext cx="1932480" cy="193248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04" name="Google Shape;104;p7"/>
          <p:cNvSpPr/>
          <p:nvPr/>
        </p:nvSpPr>
        <p:spPr>
          <a:xfrm>
            <a:off x="245881" y="7679360"/>
            <a:ext cx="880800" cy="880800"/>
          </a:xfrm>
          <a:prstGeom prst="donut">
            <a:avLst>
              <a:gd name="adj" fmla="val 18606"/>
            </a:avLst>
          </a:prstGeom>
          <a:solidFill>
            <a:srgbClr val="F8BB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05" name="Google Shape;105;p7"/>
          <p:cNvSpPr/>
          <p:nvPr/>
        </p:nvSpPr>
        <p:spPr>
          <a:xfrm>
            <a:off x="1876041" y="2715120"/>
            <a:ext cx="487680" cy="48768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06" name="Google Shape;106;p7"/>
          <p:cNvSpPr/>
          <p:nvPr/>
        </p:nvSpPr>
        <p:spPr>
          <a:xfrm>
            <a:off x="12550800" y="990840"/>
            <a:ext cx="880800" cy="88080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07" name="Google Shape;107;p7"/>
          <p:cNvSpPr/>
          <p:nvPr/>
        </p:nvSpPr>
        <p:spPr>
          <a:xfrm>
            <a:off x="12024800" y="-116000"/>
            <a:ext cx="636000" cy="636000"/>
          </a:xfrm>
          <a:prstGeom prst="donut">
            <a:avLst>
              <a:gd name="adj" fmla="val 30568"/>
            </a:avLst>
          </a:prstGeom>
          <a:solidFill>
            <a:srgbClr val="65BB48">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08" name="Google Shape;108;p7"/>
          <p:cNvSpPr/>
          <p:nvPr/>
        </p:nvSpPr>
        <p:spPr>
          <a:xfrm>
            <a:off x="13842400" y="1649360"/>
            <a:ext cx="487680" cy="48768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09" name="Google Shape;109;p7"/>
          <p:cNvSpPr/>
          <p:nvPr/>
        </p:nvSpPr>
        <p:spPr>
          <a:xfrm>
            <a:off x="12956640" y="267920"/>
            <a:ext cx="1186560" cy="1186560"/>
          </a:xfrm>
          <a:prstGeom prst="donut">
            <a:avLst>
              <a:gd name="adj" fmla="val 8064"/>
            </a:avLst>
          </a:prstGeom>
          <a:solidFill>
            <a:srgbClr val="00ACC3">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10" name="Google Shape;110;p7"/>
          <p:cNvSpPr/>
          <p:nvPr/>
        </p:nvSpPr>
        <p:spPr>
          <a:xfrm>
            <a:off x="13431600" y="2407000"/>
            <a:ext cx="300960" cy="3009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11" name="Google Shape;111;p7"/>
          <p:cNvSpPr/>
          <p:nvPr/>
        </p:nvSpPr>
        <p:spPr>
          <a:xfrm>
            <a:off x="-329001" y="3756360"/>
            <a:ext cx="3264960" cy="3264960"/>
          </a:xfrm>
          <a:prstGeom prst="ellipse">
            <a:avLst/>
          </a:prstGeom>
          <a:noFill/>
          <a:ln w="9525" cap="flat" cmpd="sng">
            <a:solidFill>
              <a:srgbClr val="65BB48"/>
            </a:solidFill>
            <a:prstDash val="dash"/>
            <a:round/>
            <a:headEnd type="none" w="sm" len="sm"/>
            <a:tailEnd type="none" w="sm" len="sm"/>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12" name="Google Shape;112;p7"/>
          <p:cNvSpPr/>
          <p:nvPr/>
        </p:nvSpPr>
        <p:spPr>
          <a:xfrm>
            <a:off x="488201" y="-343120"/>
            <a:ext cx="1224480" cy="12244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13" name="Google Shape;113;p7"/>
          <p:cNvSpPr/>
          <p:nvPr/>
        </p:nvSpPr>
        <p:spPr>
          <a:xfrm>
            <a:off x="13652160" y="1459120"/>
            <a:ext cx="868320" cy="868320"/>
          </a:xfrm>
          <a:prstGeom prst="ellipse">
            <a:avLst/>
          </a:prstGeom>
          <a:noFill/>
          <a:ln w="9525" cap="flat" cmpd="sng">
            <a:solidFill>
              <a:srgbClr val="F8BB00"/>
            </a:solidFill>
            <a:prstDash val="dash"/>
            <a:round/>
            <a:headEnd type="none" w="sm" len="sm"/>
            <a:tailEnd type="none" w="sm" len="sm"/>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14" name="Google Shape;114;p7"/>
          <p:cNvSpPr txBox="1">
            <a:spLocks noGrp="1"/>
          </p:cNvSpPr>
          <p:nvPr>
            <p:ph type="sldNum" idx="12"/>
          </p:nvPr>
        </p:nvSpPr>
        <p:spPr>
          <a:xfrm>
            <a:off x="13817001" y="7602600"/>
            <a:ext cx="75168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90811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100" b="1" cap="all"/>
            </a:lvl1pPr>
          </a:lstStyle>
          <a:p>
            <a:r>
              <a:rPr lang="en-US"/>
              <a:t>Click to edit Master title style</a:t>
            </a:r>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500">
                <a:solidFill>
                  <a:schemeClr val="tx1">
                    <a:tint val="75000"/>
                  </a:schemeClr>
                </a:solidFill>
              </a:defRPr>
            </a:lvl1pPr>
            <a:lvl2pPr marL="574693" indent="0">
              <a:buNone/>
              <a:defRPr sz="2300">
                <a:solidFill>
                  <a:schemeClr val="tx1">
                    <a:tint val="75000"/>
                  </a:schemeClr>
                </a:solidFill>
              </a:defRPr>
            </a:lvl2pPr>
            <a:lvl3pPr marL="1149389" indent="0">
              <a:buNone/>
              <a:defRPr sz="2000">
                <a:solidFill>
                  <a:schemeClr val="tx1">
                    <a:tint val="75000"/>
                  </a:schemeClr>
                </a:solidFill>
              </a:defRPr>
            </a:lvl3pPr>
            <a:lvl4pPr marL="1724083" indent="0">
              <a:buNone/>
              <a:defRPr sz="1800">
                <a:solidFill>
                  <a:schemeClr val="tx1">
                    <a:tint val="75000"/>
                  </a:schemeClr>
                </a:solidFill>
              </a:defRPr>
            </a:lvl4pPr>
            <a:lvl5pPr marL="2298775" indent="0">
              <a:buNone/>
              <a:defRPr sz="1800">
                <a:solidFill>
                  <a:schemeClr val="tx1">
                    <a:tint val="75000"/>
                  </a:schemeClr>
                </a:solidFill>
              </a:defRPr>
            </a:lvl5pPr>
            <a:lvl6pPr marL="2873473" indent="0">
              <a:buNone/>
              <a:defRPr sz="1800">
                <a:solidFill>
                  <a:schemeClr val="tx1">
                    <a:tint val="75000"/>
                  </a:schemeClr>
                </a:solidFill>
              </a:defRPr>
            </a:lvl6pPr>
            <a:lvl7pPr marL="3448166" indent="0">
              <a:buNone/>
              <a:defRPr sz="1800">
                <a:solidFill>
                  <a:schemeClr val="tx1">
                    <a:tint val="75000"/>
                  </a:schemeClr>
                </a:solidFill>
              </a:defRPr>
            </a:lvl7pPr>
            <a:lvl8pPr marL="4022861" indent="0">
              <a:buNone/>
              <a:defRPr sz="1800">
                <a:solidFill>
                  <a:schemeClr val="tx1">
                    <a:tint val="75000"/>
                  </a:schemeClr>
                </a:solidFill>
              </a:defRPr>
            </a:lvl8pPr>
            <a:lvl9pPr marL="4597556"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05635A-1513-434C-9FAB-4027C6A55C0A}"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25746735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15"/>
        <p:cNvGrpSpPr/>
        <p:nvPr/>
      </p:nvGrpSpPr>
      <p:grpSpPr>
        <a:xfrm>
          <a:off x="0" y="0"/>
          <a:ext cx="0" cy="0"/>
          <a:chOff x="0" y="0"/>
          <a:chExt cx="0" cy="0"/>
        </a:xfrm>
      </p:grpSpPr>
      <p:sp>
        <p:nvSpPr>
          <p:cNvPr id="116" name="Google Shape;116;p8"/>
          <p:cNvSpPr/>
          <p:nvPr/>
        </p:nvSpPr>
        <p:spPr>
          <a:xfrm>
            <a:off x="13821641" y="2356160"/>
            <a:ext cx="1565760" cy="156576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17" name="Google Shape;117;p8"/>
          <p:cNvSpPr txBox="1">
            <a:spLocks noGrp="1"/>
          </p:cNvSpPr>
          <p:nvPr>
            <p:ph type="title"/>
          </p:nvPr>
        </p:nvSpPr>
        <p:spPr>
          <a:xfrm>
            <a:off x="4697401" y="1454480"/>
            <a:ext cx="8440800" cy="1025760"/>
          </a:xfrm>
          <a:prstGeom prst="rect">
            <a:avLst/>
          </a:prstGeom>
        </p:spPr>
        <p:txBody>
          <a:bodyPr spcFirstLastPara="1" wrap="square" lIns="128717" tIns="128717" rIns="128717" bIns="128717"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4697401" y="2480240"/>
            <a:ext cx="2720640" cy="5400960"/>
          </a:xfrm>
          <a:prstGeom prst="rect">
            <a:avLst/>
          </a:prstGeom>
        </p:spPr>
        <p:txBody>
          <a:bodyPr spcFirstLastPara="1" wrap="square" lIns="128717" tIns="128717" rIns="128717" bIns="128717" anchor="t" anchorCtr="0">
            <a:noAutofit/>
          </a:bodyPr>
          <a:lstStyle>
            <a:lvl1pPr marL="643706" lvl="0" indent="-447017" rtl="0">
              <a:spcBef>
                <a:spcPts val="845"/>
              </a:spcBef>
              <a:spcAft>
                <a:spcPts val="0"/>
              </a:spcAft>
              <a:buSzPts val="1400"/>
              <a:buChar char="◎"/>
              <a:defRPr sz="2000"/>
            </a:lvl1pPr>
            <a:lvl2pPr marL="1287410" lvl="1" indent="-447017" rtl="0">
              <a:spcBef>
                <a:spcPts val="0"/>
              </a:spcBef>
              <a:spcAft>
                <a:spcPts val="0"/>
              </a:spcAft>
              <a:buSzPts val="1400"/>
              <a:buChar char="◉"/>
              <a:defRPr sz="2000"/>
            </a:lvl2pPr>
            <a:lvl3pPr marL="1931113" lvl="2" indent="-447017" rtl="0">
              <a:spcBef>
                <a:spcPts val="0"/>
              </a:spcBef>
              <a:spcAft>
                <a:spcPts val="0"/>
              </a:spcAft>
              <a:buSzPts val="1400"/>
              <a:buChar char="￮"/>
              <a:defRPr sz="2000"/>
            </a:lvl3pPr>
            <a:lvl4pPr marL="2574814" lvl="3" indent="-447017" rtl="0">
              <a:spcBef>
                <a:spcPts val="0"/>
              </a:spcBef>
              <a:spcAft>
                <a:spcPts val="0"/>
              </a:spcAft>
              <a:buSzPts val="1400"/>
              <a:buChar char="●"/>
              <a:defRPr sz="2000"/>
            </a:lvl4pPr>
            <a:lvl5pPr marL="3218521" lvl="4" indent="-447017" rtl="0">
              <a:spcBef>
                <a:spcPts val="0"/>
              </a:spcBef>
              <a:spcAft>
                <a:spcPts val="0"/>
              </a:spcAft>
              <a:buSzPts val="1400"/>
              <a:buChar char="○"/>
              <a:defRPr sz="2000"/>
            </a:lvl5pPr>
            <a:lvl6pPr marL="3862227" lvl="5" indent="-447017" rtl="0">
              <a:spcBef>
                <a:spcPts val="0"/>
              </a:spcBef>
              <a:spcAft>
                <a:spcPts val="0"/>
              </a:spcAft>
              <a:buSzPts val="1400"/>
              <a:buChar char="■"/>
              <a:defRPr sz="2000"/>
            </a:lvl6pPr>
            <a:lvl7pPr marL="4505930" lvl="6" indent="-447017" rtl="0">
              <a:spcBef>
                <a:spcPts val="0"/>
              </a:spcBef>
              <a:spcAft>
                <a:spcPts val="0"/>
              </a:spcAft>
              <a:buSzPts val="1400"/>
              <a:buChar char="●"/>
              <a:defRPr sz="2000"/>
            </a:lvl7pPr>
            <a:lvl8pPr marL="5149636" lvl="7" indent="-447017" rtl="0">
              <a:spcBef>
                <a:spcPts val="0"/>
              </a:spcBef>
              <a:spcAft>
                <a:spcPts val="0"/>
              </a:spcAft>
              <a:buSzPts val="1400"/>
              <a:buChar char="○"/>
              <a:defRPr sz="2000"/>
            </a:lvl8pPr>
            <a:lvl9pPr marL="5793338" lvl="8" indent="-447017" rtl="0">
              <a:spcBef>
                <a:spcPts val="0"/>
              </a:spcBef>
              <a:spcAft>
                <a:spcPts val="0"/>
              </a:spcAft>
              <a:buSzPts val="1400"/>
              <a:buChar char="■"/>
              <a:defRPr sz="2000"/>
            </a:lvl9pPr>
          </a:lstStyle>
          <a:p>
            <a:endParaRPr/>
          </a:p>
        </p:txBody>
      </p:sp>
      <p:sp>
        <p:nvSpPr>
          <p:cNvPr id="119" name="Google Shape;119;p8"/>
          <p:cNvSpPr txBox="1">
            <a:spLocks noGrp="1"/>
          </p:cNvSpPr>
          <p:nvPr>
            <p:ph type="body" idx="2"/>
          </p:nvPr>
        </p:nvSpPr>
        <p:spPr>
          <a:xfrm>
            <a:off x="7557397" y="2480240"/>
            <a:ext cx="2720640" cy="5400960"/>
          </a:xfrm>
          <a:prstGeom prst="rect">
            <a:avLst/>
          </a:prstGeom>
        </p:spPr>
        <p:txBody>
          <a:bodyPr spcFirstLastPara="1" wrap="square" lIns="128717" tIns="128717" rIns="128717" bIns="128717" anchor="t" anchorCtr="0">
            <a:noAutofit/>
          </a:bodyPr>
          <a:lstStyle>
            <a:lvl1pPr marL="643706" lvl="0" indent="-447017" rtl="0">
              <a:spcBef>
                <a:spcPts val="845"/>
              </a:spcBef>
              <a:spcAft>
                <a:spcPts val="0"/>
              </a:spcAft>
              <a:buSzPts val="1400"/>
              <a:buChar char="◎"/>
              <a:defRPr sz="2000"/>
            </a:lvl1pPr>
            <a:lvl2pPr marL="1287410" lvl="1" indent="-447017" rtl="0">
              <a:spcBef>
                <a:spcPts val="0"/>
              </a:spcBef>
              <a:spcAft>
                <a:spcPts val="0"/>
              </a:spcAft>
              <a:buSzPts val="1400"/>
              <a:buChar char="◉"/>
              <a:defRPr sz="2000"/>
            </a:lvl2pPr>
            <a:lvl3pPr marL="1931113" lvl="2" indent="-447017" rtl="0">
              <a:spcBef>
                <a:spcPts val="0"/>
              </a:spcBef>
              <a:spcAft>
                <a:spcPts val="0"/>
              </a:spcAft>
              <a:buSzPts val="1400"/>
              <a:buChar char="￮"/>
              <a:defRPr sz="2000"/>
            </a:lvl3pPr>
            <a:lvl4pPr marL="2574814" lvl="3" indent="-447017" rtl="0">
              <a:spcBef>
                <a:spcPts val="0"/>
              </a:spcBef>
              <a:spcAft>
                <a:spcPts val="0"/>
              </a:spcAft>
              <a:buSzPts val="1400"/>
              <a:buChar char="●"/>
              <a:defRPr sz="2000"/>
            </a:lvl4pPr>
            <a:lvl5pPr marL="3218521" lvl="4" indent="-447017" rtl="0">
              <a:spcBef>
                <a:spcPts val="0"/>
              </a:spcBef>
              <a:spcAft>
                <a:spcPts val="0"/>
              </a:spcAft>
              <a:buSzPts val="1400"/>
              <a:buChar char="○"/>
              <a:defRPr sz="2000"/>
            </a:lvl5pPr>
            <a:lvl6pPr marL="3862227" lvl="5" indent="-447017" rtl="0">
              <a:spcBef>
                <a:spcPts val="0"/>
              </a:spcBef>
              <a:spcAft>
                <a:spcPts val="0"/>
              </a:spcAft>
              <a:buSzPts val="1400"/>
              <a:buChar char="■"/>
              <a:defRPr sz="2000"/>
            </a:lvl6pPr>
            <a:lvl7pPr marL="4505930" lvl="6" indent="-447017" rtl="0">
              <a:spcBef>
                <a:spcPts val="0"/>
              </a:spcBef>
              <a:spcAft>
                <a:spcPts val="0"/>
              </a:spcAft>
              <a:buSzPts val="1400"/>
              <a:buChar char="●"/>
              <a:defRPr sz="2000"/>
            </a:lvl7pPr>
            <a:lvl8pPr marL="5149636" lvl="7" indent="-447017" rtl="0">
              <a:spcBef>
                <a:spcPts val="0"/>
              </a:spcBef>
              <a:spcAft>
                <a:spcPts val="0"/>
              </a:spcAft>
              <a:buSzPts val="1400"/>
              <a:buChar char="○"/>
              <a:defRPr sz="2000"/>
            </a:lvl8pPr>
            <a:lvl9pPr marL="5793338" lvl="8" indent="-447017" rtl="0">
              <a:spcBef>
                <a:spcPts val="0"/>
              </a:spcBef>
              <a:spcAft>
                <a:spcPts val="0"/>
              </a:spcAft>
              <a:buSzPts val="1400"/>
              <a:buChar char="■"/>
              <a:defRPr sz="2000"/>
            </a:lvl9pPr>
          </a:lstStyle>
          <a:p>
            <a:endParaRPr/>
          </a:p>
        </p:txBody>
      </p:sp>
      <p:sp>
        <p:nvSpPr>
          <p:cNvPr id="120" name="Google Shape;120;p8"/>
          <p:cNvSpPr txBox="1">
            <a:spLocks noGrp="1"/>
          </p:cNvSpPr>
          <p:nvPr>
            <p:ph type="body" idx="3"/>
          </p:nvPr>
        </p:nvSpPr>
        <p:spPr>
          <a:xfrm>
            <a:off x="10417393" y="2480240"/>
            <a:ext cx="2720640" cy="5400960"/>
          </a:xfrm>
          <a:prstGeom prst="rect">
            <a:avLst/>
          </a:prstGeom>
        </p:spPr>
        <p:txBody>
          <a:bodyPr spcFirstLastPara="1" wrap="square" lIns="128717" tIns="128717" rIns="128717" bIns="128717" anchor="t" anchorCtr="0">
            <a:noAutofit/>
          </a:bodyPr>
          <a:lstStyle>
            <a:lvl1pPr marL="643706" lvl="0" indent="-447017" rtl="0">
              <a:spcBef>
                <a:spcPts val="845"/>
              </a:spcBef>
              <a:spcAft>
                <a:spcPts val="0"/>
              </a:spcAft>
              <a:buSzPts val="1400"/>
              <a:buChar char="◎"/>
              <a:defRPr sz="2000"/>
            </a:lvl1pPr>
            <a:lvl2pPr marL="1287410" lvl="1" indent="-447017" rtl="0">
              <a:spcBef>
                <a:spcPts val="0"/>
              </a:spcBef>
              <a:spcAft>
                <a:spcPts val="0"/>
              </a:spcAft>
              <a:buSzPts val="1400"/>
              <a:buChar char="◉"/>
              <a:defRPr sz="2000"/>
            </a:lvl2pPr>
            <a:lvl3pPr marL="1931113" lvl="2" indent="-447017" rtl="0">
              <a:spcBef>
                <a:spcPts val="0"/>
              </a:spcBef>
              <a:spcAft>
                <a:spcPts val="0"/>
              </a:spcAft>
              <a:buSzPts val="1400"/>
              <a:buChar char="￮"/>
              <a:defRPr sz="2000"/>
            </a:lvl3pPr>
            <a:lvl4pPr marL="2574814" lvl="3" indent="-447017" rtl="0">
              <a:spcBef>
                <a:spcPts val="0"/>
              </a:spcBef>
              <a:spcAft>
                <a:spcPts val="0"/>
              </a:spcAft>
              <a:buSzPts val="1400"/>
              <a:buChar char="●"/>
              <a:defRPr sz="2000"/>
            </a:lvl4pPr>
            <a:lvl5pPr marL="3218521" lvl="4" indent="-447017" rtl="0">
              <a:spcBef>
                <a:spcPts val="0"/>
              </a:spcBef>
              <a:spcAft>
                <a:spcPts val="0"/>
              </a:spcAft>
              <a:buSzPts val="1400"/>
              <a:buChar char="○"/>
              <a:defRPr sz="2000"/>
            </a:lvl5pPr>
            <a:lvl6pPr marL="3862227" lvl="5" indent="-447017" rtl="0">
              <a:spcBef>
                <a:spcPts val="0"/>
              </a:spcBef>
              <a:spcAft>
                <a:spcPts val="0"/>
              </a:spcAft>
              <a:buSzPts val="1400"/>
              <a:buChar char="■"/>
              <a:defRPr sz="2000"/>
            </a:lvl6pPr>
            <a:lvl7pPr marL="4505930" lvl="6" indent="-447017" rtl="0">
              <a:spcBef>
                <a:spcPts val="0"/>
              </a:spcBef>
              <a:spcAft>
                <a:spcPts val="0"/>
              </a:spcAft>
              <a:buSzPts val="1400"/>
              <a:buChar char="●"/>
              <a:defRPr sz="2000"/>
            </a:lvl7pPr>
            <a:lvl8pPr marL="5149636" lvl="7" indent="-447017" rtl="0">
              <a:spcBef>
                <a:spcPts val="0"/>
              </a:spcBef>
              <a:spcAft>
                <a:spcPts val="0"/>
              </a:spcAft>
              <a:buSzPts val="1400"/>
              <a:buChar char="○"/>
              <a:defRPr sz="2000"/>
            </a:lvl8pPr>
            <a:lvl9pPr marL="5793338" lvl="8" indent="-447017" rtl="0">
              <a:spcBef>
                <a:spcPts val="0"/>
              </a:spcBef>
              <a:spcAft>
                <a:spcPts val="0"/>
              </a:spcAft>
              <a:buSzPts val="1400"/>
              <a:buChar char="■"/>
              <a:defRPr sz="2000"/>
            </a:lvl9pPr>
          </a:lstStyle>
          <a:p>
            <a:endParaRPr/>
          </a:p>
        </p:txBody>
      </p:sp>
      <p:sp>
        <p:nvSpPr>
          <p:cNvPr id="121" name="Google Shape;121;p8"/>
          <p:cNvSpPr/>
          <p:nvPr/>
        </p:nvSpPr>
        <p:spPr>
          <a:xfrm>
            <a:off x="1626361" y="4770560"/>
            <a:ext cx="704640" cy="70464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22" name="Google Shape;122;p8"/>
          <p:cNvSpPr/>
          <p:nvPr/>
        </p:nvSpPr>
        <p:spPr>
          <a:xfrm>
            <a:off x="-109961" y="5353840"/>
            <a:ext cx="1311360" cy="1311360"/>
          </a:xfrm>
          <a:prstGeom prst="ellipse">
            <a:avLst/>
          </a:prstGeom>
          <a:noFill/>
          <a:ln w="9525" cap="flat" cmpd="sng">
            <a:solidFill>
              <a:srgbClr val="00D1C6"/>
            </a:solidFill>
            <a:prstDash val="dash"/>
            <a:round/>
            <a:headEnd type="none" w="sm" len="sm"/>
            <a:tailEnd type="none" w="sm" len="sm"/>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23" name="Google Shape;123;p8"/>
          <p:cNvSpPr/>
          <p:nvPr/>
        </p:nvSpPr>
        <p:spPr>
          <a:xfrm>
            <a:off x="2178361" y="225160"/>
            <a:ext cx="1380480" cy="1381440"/>
          </a:xfrm>
          <a:prstGeom prst="donut">
            <a:avLst>
              <a:gd name="adj" fmla="val 43200"/>
            </a:avLst>
          </a:prstGeom>
          <a:solidFill>
            <a:srgbClr val="E8004C">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24" name="Google Shape;124;p8"/>
          <p:cNvSpPr/>
          <p:nvPr/>
        </p:nvSpPr>
        <p:spPr>
          <a:xfrm>
            <a:off x="2301001" y="5475200"/>
            <a:ext cx="1699200" cy="1699200"/>
          </a:xfrm>
          <a:prstGeom prst="donut">
            <a:avLst>
              <a:gd name="adj" fmla="val 9905"/>
            </a:avLst>
          </a:prstGeom>
          <a:solidFill>
            <a:srgbClr val="BBCD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25" name="Google Shape;125;p8"/>
          <p:cNvSpPr/>
          <p:nvPr/>
        </p:nvSpPr>
        <p:spPr>
          <a:xfrm>
            <a:off x="3295081" y="1779960"/>
            <a:ext cx="487680" cy="48768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26" name="Google Shape;126;p8"/>
          <p:cNvSpPr/>
          <p:nvPr/>
        </p:nvSpPr>
        <p:spPr>
          <a:xfrm>
            <a:off x="13957600" y="432360"/>
            <a:ext cx="880800" cy="88080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27" name="Google Shape;127;p8"/>
          <p:cNvSpPr/>
          <p:nvPr/>
        </p:nvSpPr>
        <p:spPr>
          <a:xfrm>
            <a:off x="13674880" y="973800"/>
            <a:ext cx="636000" cy="636000"/>
          </a:xfrm>
          <a:prstGeom prst="donut">
            <a:avLst>
              <a:gd name="adj" fmla="val 8754"/>
            </a:avLst>
          </a:prstGeom>
          <a:solidFill>
            <a:srgbClr val="65BB48">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28" name="Google Shape;128;p8"/>
          <p:cNvSpPr/>
          <p:nvPr/>
        </p:nvSpPr>
        <p:spPr>
          <a:xfrm>
            <a:off x="13138041" y="1844240"/>
            <a:ext cx="636000" cy="63600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29" name="Google Shape;129;p8"/>
          <p:cNvSpPr/>
          <p:nvPr/>
        </p:nvSpPr>
        <p:spPr>
          <a:xfrm>
            <a:off x="12159360" y="-440400"/>
            <a:ext cx="1186560" cy="1186560"/>
          </a:xfrm>
          <a:prstGeom prst="donut">
            <a:avLst>
              <a:gd name="adj" fmla="val 39163"/>
            </a:avLst>
          </a:prstGeom>
          <a:solidFill>
            <a:srgbClr val="BBCD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30" name="Google Shape;130;p8"/>
          <p:cNvSpPr/>
          <p:nvPr/>
        </p:nvSpPr>
        <p:spPr>
          <a:xfrm>
            <a:off x="14454041" y="2988560"/>
            <a:ext cx="300960" cy="30096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31" name="Google Shape;131;p8"/>
          <p:cNvSpPr/>
          <p:nvPr/>
        </p:nvSpPr>
        <p:spPr>
          <a:xfrm>
            <a:off x="-768361" y="389800"/>
            <a:ext cx="3755520" cy="3755520"/>
          </a:xfrm>
          <a:prstGeom prst="donut">
            <a:avLst>
              <a:gd name="adj" fmla="val 21094"/>
            </a:avLst>
          </a:prstGeom>
          <a:solidFill>
            <a:srgbClr val="F8BB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32" name="Google Shape;132;p8"/>
          <p:cNvSpPr/>
          <p:nvPr/>
        </p:nvSpPr>
        <p:spPr>
          <a:xfrm>
            <a:off x="1626361" y="6546720"/>
            <a:ext cx="1932480" cy="193248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33" name="Google Shape;133;p8"/>
          <p:cNvSpPr/>
          <p:nvPr/>
        </p:nvSpPr>
        <p:spPr>
          <a:xfrm>
            <a:off x="326519" y="1484680"/>
            <a:ext cx="1565760" cy="1565760"/>
          </a:xfrm>
          <a:prstGeom prst="ellipse">
            <a:avLst/>
          </a:prstGeom>
          <a:noFill/>
          <a:ln w="9525" cap="flat" cmpd="sng">
            <a:solidFill>
              <a:srgbClr val="BBCD00"/>
            </a:solidFill>
            <a:prstDash val="dash"/>
            <a:round/>
            <a:headEnd type="none" w="sm" len="sm"/>
            <a:tailEnd type="none" w="sm" len="sm"/>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34" name="Google Shape;134;p8"/>
          <p:cNvSpPr txBox="1">
            <a:spLocks noGrp="1"/>
          </p:cNvSpPr>
          <p:nvPr>
            <p:ph type="sldNum" idx="12"/>
          </p:nvPr>
        </p:nvSpPr>
        <p:spPr>
          <a:xfrm>
            <a:off x="13817001" y="7602600"/>
            <a:ext cx="75168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00547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4697401" y="1454480"/>
            <a:ext cx="8440800" cy="1025760"/>
          </a:xfrm>
          <a:prstGeom prst="rect">
            <a:avLst/>
          </a:prstGeom>
        </p:spPr>
        <p:txBody>
          <a:bodyPr spcFirstLastPara="1" wrap="square" lIns="128717" tIns="128717" rIns="128717" bIns="128717"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7" name="Google Shape;137;p9"/>
          <p:cNvSpPr/>
          <p:nvPr/>
        </p:nvSpPr>
        <p:spPr>
          <a:xfrm>
            <a:off x="2049100" y="5870640"/>
            <a:ext cx="329760" cy="32976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38" name="Google Shape;138;p9"/>
          <p:cNvSpPr/>
          <p:nvPr/>
        </p:nvSpPr>
        <p:spPr>
          <a:xfrm>
            <a:off x="288800" y="6437200"/>
            <a:ext cx="2193120" cy="219312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39" name="Google Shape;139;p9"/>
          <p:cNvSpPr/>
          <p:nvPr/>
        </p:nvSpPr>
        <p:spPr>
          <a:xfrm>
            <a:off x="393674" y="5141034"/>
            <a:ext cx="729600" cy="72960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40" name="Google Shape;140;p9"/>
          <p:cNvSpPr/>
          <p:nvPr/>
        </p:nvSpPr>
        <p:spPr>
          <a:xfrm>
            <a:off x="114400" y="4861760"/>
            <a:ext cx="1287840" cy="1287840"/>
          </a:xfrm>
          <a:prstGeom prst="ellipse">
            <a:avLst/>
          </a:prstGeom>
          <a:noFill/>
          <a:ln w="9525" cap="flat" cmpd="sng">
            <a:solidFill>
              <a:srgbClr val="65BB48"/>
            </a:solidFill>
            <a:prstDash val="dash"/>
            <a:round/>
            <a:headEnd type="none" w="sm" len="sm"/>
            <a:tailEnd type="none" w="sm" len="sm"/>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41" name="Google Shape;141;p9"/>
          <p:cNvSpPr/>
          <p:nvPr/>
        </p:nvSpPr>
        <p:spPr>
          <a:xfrm>
            <a:off x="2049120" y="2573560"/>
            <a:ext cx="1669440" cy="1670400"/>
          </a:xfrm>
          <a:prstGeom prst="donut">
            <a:avLst>
              <a:gd name="adj" fmla="val 43200"/>
            </a:avLst>
          </a:prstGeom>
          <a:solidFill>
            <a:srgbClr val="F8BB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42" name="Google Shape;142;p9"/>
          <p:cNvSpPr/>
          <p:nvPr/>
        </p:nvSpPr>
        <p:spPr>
          <a:xfrm>
            <a:off x="2624761" y="-323000"/>
            <a:ext cx="1200480" cy="120048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43" name="Google Shape;143;p9"/>
          <p:cNvSpPr/>
          <p:nvPr/>
        </p:nvSpPr>
        <p:spPr>
          <a:xfrm>
            <a:off x="-768361" y="389800"/>
            <a:ext cx="3755520" cy="3755520"/>
          </a:xfrm>
          <a:prstGeom prst="donut">
            <a:avLst>
              <a:gd name="adj" fmla="val 6129"/>
            </a:avLst>
          </a:prstGeom>
          <a:solidFill>
            <a:srgbClr val="E8004C">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44" name="Google Shape;144;p9"/>
          <p:cNvSpPr/>
          <p:nvPr/>
        </p:nvSpPr>
        <p:spPr>
          <a:xfrm>
            <a:off x="-356761" y="801400"/>
            <a:ext cx="2932320" cy="293232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45" name="Google Shape;145;p9"/>
          <p:cNvSpPr/>
          <p:nvPr/>
        </p:nvSpPr>
        <p:spPr>
          <a:xfrm>
            <a:off x="2049120" y="6320200"/>
            <a:ext cx="1200480" cy="120048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46" name="Google Shape;146;p9"/>
          <p:cNvSpPr/>
          <p:nvPr/>
        </p:nvSpPr>
        <p:spPr>
          <a:xfrm>
            <a:off x="12660800" y="960360"/>
            <a:ext cx="880800" cy="88080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47" name="Google Shape;147;p9"/>
          <p:cNvSpPr/>
          <p:nvPr/>
        </p:nvSpPr>
        <p:spPr>
          <a:xfrm>
            <a:off x="13925440" y="2573560"/>
            <a:ext cx="459360" cy="459360"/>
          </a:xfrm>
          <a:prstGeom prst="donut">
            <a:avLst>
              <a:gd name="adj" fmla="val 18608"/>
            </a:avLst>
          </a:prstGeom>
          <a:solidFill>
            <a:srgbClr val="ED4A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48" name="Google Shape;148;p9"/>
          <p:cNvSpPr/>
          <p:nvPr/>
        </p:nvSpPr>
        <p:spPr>
          <a:xfrm>
            <a:off x="14095003" y="1418302"/>
            <a:ext cx="666240" cy="66624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49" name="Google Shape;149;p9"/>
          <p:cNvSpPr/>
          <p:nvPr/>
        </p:nvSpPr>
        <p:spPr>
          <a:xfrm>
            <a:off x="12988800" y="-391280"/>
            <a:ext cx="1186560" cy="1186560"/>
          </a:xfrm>
          <a:prstGeom prst="donut">
            <a:avLst>
              <a:gd name="adj" fmla="val 37879"/>
            </a:avLst>
          </a:prstGeom>
          <a:solidFill>
            <a:srgbClr val="00ACC3">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50" name="Google Shape;150;p9"/>
          <p:cNvSpPr/>
          <p:nvPr/>
        </p:nvSpPr>
        <p:spPr>
          <a:xfrm>
            <a:off x="12501961" y="500440"/>
            <a:ext cx="300960" cy="3009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51" name="Google Shape;151;p9"/>
          <p:cNvSpPr/>
          <p:nvPr/>
        </p:nvSpPr>
        <p:spPr>
          <a:xfrm>
            <a:off x="13835040" y="1158341"/>
            <a:ext cx="1186560" cy="1186560"/>
          </a:xfrm>
          <a:prstGeom prst="ellipse">
            <a:avLst/>
          </a:prstGeom>
          <a:noFill/>
          <a:ln w="9525" cap="flat" cmpd="sng">
            <a:solidFill>
              <a:srgbClr val="F8BB00"/>
            </a:solidFill>
            <a:prstDash val="dash"/>
            <a:round/>
            <a:headEnd type="none" w="sm" len="sm"/>
            <a:tailEnd type="none" w="sm" len="sm"/>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52" name="Google Shape;152;p9"/>
          <p:cNvSpPr txBox="1">
            <a:spLocks noGrp="1"/>
          </p:cNvSpPr>
          <p:nvPr>
            <p:ph type="sldNum" idx="12"/>
          </p:nvPr>
        </p:nvSpPr>
        <p:spPr>
          <a:xfrm>
            <a:off x="13817001" y="7602600"/>
            <a:ext cx="75168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00049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3"/>
        <p:cNvGrpSpPr/>
        <p:nvPr/>
      </p:nvGrpSpPr>
      <p:grpSpPr>
        <a:xfrm>
          <a:off x="0" y="0"/>
          <a:ext cx="0" cy="0"/>
          <a:chOff x="0" y="0"/>
          <a:chExt cx="0" cy="0"/>
        </a:xfrm>
      </p:grpSpPr>
      <p:sp>
        <p:nvSpPr>
          <p:cNvPr id="154" name="Google Shape;154;p10"/>
          <p:cNvSpPr/>
          <p:nvPr/>
        </p:nvSpPr>
        <p:spPr>
          <a:xfrm>
            <a:off x="1915959" y="-1284440"/>
            <a:ext cx="10798560" cy="1079856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55" name="Google Shape;155;p10"/>
          <p:cNvSpPr txBox="1">
            <a:spLocks noGrp="1"/>
          </p:cNvSpPr>
          <p:nvPr>
            <p:ph type="body" idx="1"/>
          </p:nvPr>
        </p:nvSpPr>
        <p:spPr>
          <a:xfrm>
            <a:off x="1993959" y="6684320"/>
            <a:ext cx="10642560" cy="831360"/>
          </a:xfrm>
          <a:prstGeom prst="rect">
            <a:avLst/>
          </a:prstGeom>
        </p:spPr>
        <p:txBody>
          <a:bodyPr spcFirstLastPara="1" wrap="square" lIns="128717" tIns="128717" rIns="128717" bIns="128717" anchor="t" anchorCtr="0">
            <a:noAutofit/>
          </a:bodyPr>
          <a:lstStyle>
            <a:lvl1pPr marL="643706" lvl="0" indent="-321851" algn="ctr">
              <a:spcBef>
                <a:spcPts val="507"/>
              </a:spcBef>
              <a:spcAft>
                <a:spcPts val="0"/>
              </a:spcAft>
              <a:buSzPts val="1600"/>
              <a:buNone/>
              <a:defRPr sz="2300"/>
            </a:lvl1pPr>
          </a:lstStyle>
          <a:p>
            <a:endParaRPr/>
          </a:p>
        </p:txBody>
      </p:sp>
      <p:sp>
        <p:nvSpPr>
          <p:cNvPr id="156" name="Google Shape;156;p10"/>
          <p:cNvSpPr/>
          <p:nvPr/>
        </p:nvSpPr>
        <p:spPr>
          <a:xfrm rot="10800000">
            <a:off x="13929520" y="6043621"/>
            <a:ext cx="987840" cy="98784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57" name="Google Shape;157;p10"/>
          <p:cNvSpPr/>
          <p:nvPr/>
        </p:nvSpPr>
        <p:spPr>
          <a:xfrm rot="10800000">
            <a:off x="974000" y="1346178"/>
            <a:ext cx="824640" cy="824640"/>
          </a:xfrm>
          <a:prstGeom prst="donut">
            <a:avLst>
              <a:gd name="adj" fmla="val 18608"/>
            </a:avLst>
          </a:prstGeom>
          <a:solidFill>
            <a:srgbClr val="F8BB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58" name="Google Shape;158;p10"/>
          <p:cNvSpPr/>
          <p:nvPr/>
        </p:nvSpPr>
        <p:spPr>
          <a:xfrm rot="10800000">
            <a:off x="13112033" y="7285280"/>
            <a:ext cx="1330560" cy="1330560"/>
          </a:xfrm>
          <a:prstGeom prst="donut">
            <a:avLst>
              <a:gd name="adj" fmla="val 37879"/>
            </a:avLst>
          </a:prstGeom>
          <a:solidFill>
            <a:srgbClr val="00ACC3">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59" name="Google Shape;159;p10"/>
          <p:cNvSpPr/>
          <p:nvPr/>
        </p:nvSpPr>
        <p:spPr>
          <a:xfrm rot="10800000">
            <a:off x="13533414" y="6694021"/>
            <a:ext cx="337440" cy="33744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60" name="Google Shape;160;p10"/>
          <p:cNvSpPr/>
          <p:nvPr/>
        </p:nvSpPr>
        <p:spPr>
          <a:xfrm rot="10800000">
            <a:off x="-245035" y="-711275"/>
            <a:ext cx="1805280" cy="180528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61" name="Google Shape;161;p10"/>
          <p:cNvSpPr/>
          <p:nvPr/>
        </p:nvSpPr>
        <p:spPr>
          <a:xfrm rot="10800000">
            <a:off x="12819226" y="213426"/>
            <a:ext cx="695520" cy="695520"/>
          </a:xfrm>
          <a:prstGeom prst="donut">
            <a:avLst>
              <a:gd name="adj" fmla="val 8754"/>
            </a:avLst>
          </a:prstGeom>
          <a:solidFill>
            <a:srgbClr val="65BB48">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62" name="Google Shape;162;p10"/>
          <p:cNvSpPr/>
          <p:nvPr/>
        </p:nvSpPr>
        <p:spPr>
          <a:xfrm rot="10800000">
            <a:off x="-117723" y="1346400"/>
            <a:ext cx="529440" cy="52944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63" name="Google Shape;163;p10"/>
          <p:cNvSpPr/>
          <p:nvPr/>
        </p:nvSpPr>
        <p:spPr>
          <a:xfrm rot="10800000">
            <a:off x="13619440" y="213446"/>
            <a:ext cx="1297920" cy="1297920"/>
          </a:xfrm>
          <a:prstGeom prst="donut">
            <a:avLst>
              <a:gd name="adj" fmla="val 39163"/>
            </a:avLst>
          </a:prstGeom>
          <a:solidFill>
            <a:srgbClr val="BBCD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64" name="Google Shape;164;p10"/>
          <p:cNvSpPr/>
          <p:nvPr/>
        </p:nvSpPr>
        <p:spPr>
          <a:xfrm rot="10800000">
            <a:off x="188796" y="-277443"/>
            <a:ext cx="937920" cy="93792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65" name="Google Shape;165;p10"/>
          <p:cNvSpPr/>
          <p:nvPr/>
        </p:nvSpPr>
        <p:spPr>
          <a:xfrm rot="10800000">
            <a:off x="1198121" y="7512080"/>
            <a:ext cx="552000" cy="552000"/>
          </a:xfrm>
          <a:prstGeom prst="donut">
            <a:avLst>
              <a:gd name="adj" fmla="val 30568"/>
            </a:avLst>
          </a:prstGeom>
          <a:solidFill>
            <a:srgbClr val="65BB48">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66" name="Google Shape;166;p10"/>
          <p:cNvSpPr/>
          <p:nvPr/>
        </p:nvSpPr>
        <p:spPr>
          <a:xfrm rot="10800000">
            <a:off x="-172458" y="6814453"/>
            <a:ext cx="1060800" cy="106080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67" name="Google Shape;167;p10"/>
          <p:cNvSpPr/>
          <p:nvPr/>
        </p:nvSpPr>
        <p:spPr>
          <a:xfrm rot="10800000">
            <a:off x="-506660" y="5509654"/>
            <a:ext cx="809760" cy="8097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68" name="Google Shape;168;p10"/>
          <p:cNvSpPr/>
          <p:nvPr/>
        </p:nvSpPr>
        <p:spPr>
          <a:xfrm rot="10800000">
            <a:off x="-361872" y="6625040"/>
            <a:ext cx="1439040" cy="1439040"/>
          </a:xfrm>
          <a:prstGeom prst="ellipse">
            <a:avLst/>
          </a:prstGeom>
          <a:noFill/>
          <a:ln w="9525" cap="flat" cmpd="sng">
            <a:solidFill>
              <a:srgbClr val="F8BB00"/>
            </a:solidFill>
            <a:prstDash val="dash"/>
            <a:round/>
            <a:headEnd type="none" w="sm" len="sm"/>
            <a:tailEnd type="none" w="sm" len="sm"/>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69" name="Google Shape;169;p10"/>
          <p:cNvSpPr/>
          <p:nvPr/>
        </p:nvSpPr>
        <p:spPr>
          <a:xfrm rot="10800000">
            <a:off x="13921025" y="1760400"/>
            <a:ext cx="533280" cy="53328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70" name="Google Shape;170;p10"/>
          <p:cNvSpPr txBox="1">
            <a:spLocks noGrp="1"/>
          </p:cNvSpPr>
          <p:nvPr>
            <p:ph type="sldNum" idx="12"/>
          </p:nvPr>
        </p:nvSpPr>
        <p:spPr>
          <a:xfrm>
            <a:off x="6939360" y="7602600"/>
            <a:ext cx="751680" cy="626400"/>
          </a:xfrm>
          <a:prstGeom prst="rect">
            <a:avLst/>
          </a:prstGeom>
        </p:spPr>
        <p:txBody>
          <a:bodyPr spcFirstLastPara="1" wrap="square" lIns="128717" tIns="128717" rIns="128717" bIns="128717"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709383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670560" y="-2529840"/>
            <a:ext cx="13289280" cy="1328928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73" name="Google Shape;173;p11"/>
          <p:cNvSpPr/>
          <p:nvPr/>
        </p:nvSpPr>
        <p:spPr>
          <a:xfrm>
            <a:off x="-262720" y="1097880"/>
            <a:ext cx="880800" cy="88080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74" name="Google Shape;174;p11"/>
          <p:cNvSpPr/>
          <p:nvPr/>
        </p:nvSpPr>
        <p:spPr>
          <a:xfrm>
            <a:off x="13127200" y="6238080"/>
            <a:ext cx="715200" cy="715200"/>
          </a:xfrm>
          <a:prstGeom prst="donut">
            <a:avLst>
              <a:gd name="adj" fmla="val 18608"/>
            </a:avLst>
          </a:prstGeom>
          <a:solidFill>
            <a:srgbClr val="F8BB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75" name="Google Shape;175;p11"/>
          <p:cNvSpPr/>
          <p:nvPr/>
        </p:nvSpPr>
        <p:spPr>
          <a:xfrm>
            <a:off x="160681" y="-315080"/>
            <a:ext cx="1186560" cy="1186560"/>
          </a:xfrm>
          <a:prstGeom prst="donut">
            <a:avLst>
              <a:gd name="adj" fmla="val 37879"/>
            </a:avLst>
          </a:prstGeom>
          <a:solidFill>
            <a:srgbClr val="00ACC3">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76" name="Google Shape;176;p11"/>
          <p:cNvSpPr/>
          <p:nvPr/>
        </p:nvSpPr>
        <p:spPr>
          <a:xfrm>
            <a:off x="670560" y="1097880"/>
            <a:ext cx="300960" cy="3009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77" name="Google Shape;177;p11"/>
          <p:cNvSpPr/>
          <p:nvPr/>
        </p:nvSpPr>
        <p:spPr>
          <a:xfrm>
            <a:off x="13333961" y="7172000"/>
            <a:ext cx="1565760" cy="156576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78" name="Google Shape;178;p11"/>
          <p:cNvSpPr/>
          <p:nvPr/>
        </p:nvSpPr>
        <p:spPr>
          <a:xfrm>
            <a:off x="1186800" y="7119600"/>
            <a:ext cx="636000" cy="636000"/>
          </a:xfrm>
          <a:prstGeom prst="donut">
            <a:avLst>
              <a:gd name="adj" fmla="val 8754"/>
            </a:avLst>
          </a:prstGeom>
          <a:solidFill>
            <a:srgbClr val="65BB48">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79" name="Google Shape;179;p11"/>
          <p:cNvSpPr/>
          <p:nvPr/>
        </p:nvSpPr>
        <p:spPr>
          <a:xfrm>
            <a:off x="14330080" y="6493914"/>
            <a:ext cx="459360" cy="4593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80" name="Google Shape;180;p11"/>
          <p:cNvSpPr/>
          <p:nvPr/>
        </p:nvSpPr>
        <p:spPr>
          <a:xfrm>
            <a:off x="-262720" y="6844320"/>
            <a:ext cx="1186560" cy="1186560"/>
          </a:xfrm>
          <a:prstGeom prst="donut">
            <a:avLst>
              <a:gd name="adj" fmla="val 39163"/>
            </a:avLst>
          </a:prstGeom>
          <a:solidFill>
            <a:srgbClr val="BBCD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81" name="Google Shape;181;p11"/>
          <p:cNvSpPr/>
          <p:nvPr/>
        </p:nvSpPr>
        <p:spPr>
          <a:xfrm>
            <a:off x="13709961" y="7548000"/>
            <a:ext cx="813600" cy="81360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82" name="Google Shape;182;p11"/>
          <p:cNvSpPr/>
          <p:nvPr/>
        </p:nvSpPr>
        <p:spPr>
          <a:xfrm>
            <a:off x="12923961" y="358600"/>
            <a:ext cx="487680" cy="487680"/>
          </a:xfrm>
          <a:prstGeom prst="donut">
            <a:avLst>
              <a:gd name="adj" fmla="val 30568"/>
            </a:avLst>
          </a:prstGeom>
          <a:solidFill>
            <a:srgbClr val="65BB48">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83" name="Google Shape;183;p11"/>
          <p:cNvSpPr/>
          <p:nvPr/>
        </p:nvSpPr>
        <p:spPr>
          <a:xfrm>
            <a:off x="13685196" y="525397"/>
            <a:ext cx="936960" cy="93696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84" name="Google Shape;184;p11"/>
          <p:cNvSpPr/>
          <p:nvPr/>
        </p:nvSpPr>
        <p:spPr>
          <a:xfrm>
            <a:off x="14202160" y="1899720"/>
            <a:ext cx="715200" cy="71520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85" name="Google Shape;185;p11"/>
          <p:cNvSpPr/>
          <p:nvPr/>
        </p:nvSpPr>
        <p:spPr>
          <a:xfrm>
            <a:off x="13518400" y="358600"/>
            <a:ext cx="1271040" cy="1271040"/>
          </a:xfrm>
          <a:prstGeom prst="ellipse">
            <a:avLst/>
          </a:prstGeom>
          <a:noFill/>
          <a:ln w="9525" cap="flat" cmpd="sng">
            <a:solidFill>
              <a:srgbClr val="F8BB00"/>
            </a:solidFill>
            <a:prstDash val="dash"/>
            <a:round/>
            <a:headEnd type="none" w="sm" len="sm"/>
            <a:tailEnd type="none" w="sm" len="sm"/>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86" name="Google Shape;186;p11"/>
          <p:cNvSpPr/>
          <p:nvPr/>
        </p:nvSpPr>
        <p:spPr>
          <a:xfrm>
            <a:off x="160681" y="6129000"/>
            <a:ext cx="487680" cy="48768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87" name="Google Shape;187;p11"/>
          <p:cNvSpPr txBox="1">
            <a:spLocks noGrp="1"/>
          </p:cNvSpPr>
          <p:nvPr>
            <p:ph type="sldNum" idx="12"/>
          </p:nvPr>
        </p:nvSpPr>
        <p:spPr>
          <a:xfrm>
            <a:off x="6939360" y="7602600"/>
            <a:ext cx="751680" cy="626400"/>
          </a:xfrm>
          <a:prstGeom prst="rect">
            <a:avLst/>
          </a:prstGeom>
        </p:spPr>
        <p:txBody>
          <a:bodyPr spcFirstLastPara="1" wrap="square" lIns="128717" tIns="128717" rIns="128717" bIns="128717"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52416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88"/>
        <p:cNvGrpSpPr/>
        <p:nvPr/>
      </p:nvGrpSpPr>
      <p:grpSpPr>
        <a:xfrm>
          <a:off x="0" y="0"/>
          <a:ext cx="0" cy="0"/>
          <a:chOff x="0" y="0"/>
          <a:chExt cx="0" cy="0"/>
        </a:xfrm>
      </p:grpSpPr>
      <p:sp>
        <p:nvSpPr>
          <p:cNvPr id="189" name="Google Shape;189;p12"/>
          <p:cNvSpPr/>
          <p:nvPr/>
        </p:nvSpPr>
        <p:spPr>
          <a:xfrm>
            <a:off x="670560" y="-2529840"/>
            <a:ext cx="13289280" cy="1328928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53">
              <a:buClr>
                <a:srgbClr val="000000"/>
              </a:buClr>
              <a:buFont typeface="Arial"/>
              <a:buNone/>
            </a:pPr>
            <a:endParaRPr sz="2000" kern="0">
              <a:solidFill>
                <a:srgbClr val="000000"/>
              </a:solidFill>
              <a:cs typeface="Arial"/>
              <a:sym typeface="Arial"/>
            </a:endParaRPr>
          </a:p>
        </p:txBody>
      </p:sp>
      <p:sp>
        <p:nvSpPr>
          <p:cNvPr id="190" name="Google Shape;190;p12"/>
          <p:cNvSpPr txBox="1">
            <a:spLocks noGrp="1"/>
          </p:cNvSpPr>
          <p:nvPr>
            <p:ph type="sldNum" idx="12"/>
          </p:nvPr>
        </p:nvSpPr>
        <p:spPr>
          <a:xfrm>
            <a:off x="6939360" y="7602600"/>
            <a:ext cx="751680" cy="626400"/>
          </a:xfrm>
          <a:prstGeom prst="rect">
            <a:avLst/>
          </a:prstGeom>
        </p:spPr>
        <p:txBody>
          <a:bodyPr spcFirstLastPara="1" wrap="square" lIns="128717" tIns="128717" rIns="128717" bIns="128717"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09008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1535081" y="803520"/>
            <a:ext cx="329760" cy="32976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1" name="Google Shape;11;p2"/>
          <p:cNvSpPr/>
          <p:nvPr/>
        </p:nvSpPr>
        <p:spPr>
          <a:xfrm>
            <a:off x="1915959" y="-1284440"/>
            <a:ext cx="10798560" cy="1079856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2" name="Google Shape;12;p2"/>
          <p:cNvSpPr txBox="1">
            <a:spLocks noGrp="1"/>
          </p:cNvSpPr>
          <p:nvPr>
            <p:ph type="ctrTitle"/>
          </p:nvPr>
        </p:nvSpPr>
        <p:spPr>
          <a:xfrm>
            <a:off x="3608679" y="3186920"/>
            <a:ext cx="7413120" cy="1855680"/>
          </a:xfrm>
          <a:prstGeom prst="rect">
            <a:avLst/>
          </a:prstGeom>
        </p:spPr>
        <p:txBody>
          <a:bodyPr spcFirstLastPara="1" wrap="square" lIns="128726" tIns="128726" rIns="128726" bIns="128726" anchor="ctr" anchorCtr="0">
            <a:noAutofit/>
          </a:bodyPr>
          <a:lstStyle>
            <a:lvl1pPr lvl="0" algn="ctr">
              <a:spcBef>
                <a:spcPts val="0"/>
              </a:spcBef>
              <a:spcAft>
                <a:spcPts val="0"/>
              </a:spcAft>
              <a:buSzPts val="4800"/>
              <a:buNone/>
              <a:defRPr sz="6800"/>
            </a:lvl1pPr>
            <a:lvl2pPr lvl="1" algn="ctr">
              <a:spcBef>
                <a:spcPts val="0"/>
              </a:spcBef>
              <a:spcAft>
                <a:spcPts val="0"/>
              </a:spcAft>
              <a:buSzPts val="6000"/>
              <a:buNone/>
              <a:defRPr sz="8400"/>
            </a:lvl2pPr>
            <a:lvl3pPr lvl="2" algn="ctr">
              <a:spcBef>
                <a:spcPts val="0"/>
              </a:spcBef>
              <a:spcAft>
                <a:spcPts val="0"/>
              </a:spcAft>
              <a:buSzPts val="6000"/>
              <a:buNone/>
              <a:defRPr sz="8400"/>
            </a:lvl3pPr>
            <a:lvl4pPr lvl="3" algn="ctr">
              <a:spcBef>
                <a:spcPts val="0"/>
              </a:spcBef>
              <a:spcAft>
                <a:spcPts val="0"/>
              </a:spcAft>
              <a:buSzPts val="6000"/>
              <a:buNone/>
              <a:defRPr sz="8400"/>
            </a:lvl4pPr>
            <a:lvl5pPr lvl="4" algn="ctr">
              <a:spcBef>
                <a:spcPts val="0"/>
              </a:spcBef>
              <a:spcAft>
                <a:spcPts val="0"/>
              </a:spcAft>
              <a:buSzPts val="6000"/>
              <a:buNone/>
              <a:defRPr sz="8400"/>
            </a:lvl5pPr>
            <a:lvl6pPr lvl="5" algn="ctr">
              <a:spcBef>
                <a:spcPts val="0"/>
              </a:spcBef>
              <a:spcAft>
                <a:spcPts val="0"/>
              </a:spcAft>
              <a:buSzPts val="6000"/>
              <a:buNone/>
              <a:defRPr sz="8400"/>
            </a:lvl6pPr>
            <a:lvl7pPr lvl="6" algn="ctr">
              <a:spcBef>
                <a:spcPts val="0"/>
              </a:spcBef>
              <a:spcAft>
                <a:spcPts val="0"/>
              </a:spcAft>
              <a:buSzPts val="6000"/>
              <a:buNone/>
              <a:defRPr sz="8400"/>
            </a:lvl7pPr>
            <a:lvl8pPr lvl="7" algn="ctr">
              <a:spcBef>
                <a:spcPts val="0"/>
              </a:spcBef>
              <a:spcAft>
                <a:spcPts val="0"/>
              </a:spcAft>
              <a:buSzPts val="6000"/>
              <a:buNone/>
              <a:defRPr sz="8400"/>
            </a:lvl8pPr>
            <a:lvl9pPr lvl="8" algn="ctr">
              <a:spcBef>
                <a:spcPts val="0"/>
              </a:spcBef>
              <a:spcAft>
                <a:spcPts val="0"/>
              </a:spcAft>
              <a:buSzPts val="6000"/>
              <a:buNone/>
              <a:defRPr sz="8400"/>
            </a:lvl9pPr>
          </a:lstStyle>
          <a:p>
            <a:endParaRPr/>
          </a:p>
        </p:txBody>
      </p:sp>
      <p:sp>
        <p:nvSpPr>
          <p:cNvPr id="13" name="Google Shape;13;p2"/>
          <p:cNvSpPr/>
          <p:nvPr/>
        </p:nvSpPr>
        <p:spPr>
          <a:xfrm>
            <a:off x="428080" y="-1418800"/>
            <a:ext cx="3755520" cy="3755520"/>
          </a:xfrm>
          <a:prstGeom prst="donut">
            <a:avLst>
              <a:gd name="adj" fmla="val 29778"/>
            </a:avLst>
          </a:prstGeom>
          <a:solidFill>
            <a:srgbClr val="00D1C6">
              <a:alpha val="8692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4" name="Google Shape;14;p2"/>
          <p:cNvSpPr/>
          <p:nvPr/>
        </p:nvSpPr>
        <p:spPr>
          <a:xfrm>
            <a:off x="13358201" y="4611800"/>
            <a:ext cx="1565760" cy="15657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5" name="Google Shape;15;p2"/>
          <p:cNvSpPr/>
          <p:nvPr/>
        </p:nvSpPr>
        <p:spPr>
          <a:xfrm>
            <a:off x="3608681" y="866880"/>
            <a:ext cx="1052160" cy="105216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6" name="Google Shape;16;p2"/>
          <p:cNvSpPr/>
          <p:nvPr/>
        </p:nvSpPr>
        <p:spPr>
          <a:xfrm>
            <a:off x="10804400" y="5544160"/>
            <a:ext cx="3654720" cy="3654720"/>
          </a:xfrm>
          <a:prstGeom prst="donut">
            <a:avLst>
              <a:gd name="adj" fmla="val 11909"/>
            </a:avLst>
          </a:prstGeom>
          <a:solidFill>
            <a:srgbClr val="F8BB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7" name="Google Shape;17;p2"/>
          <p:cNvSpPr/>
          <p:nvPr/>
        </p:nvSpPr>
        <p:spPr>
          <a:xfrm>
            <a:off x="220441" y="5109120"/>
            <a:ext cx="1052160" cy="10521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8" name="Google Shape;18;p2"/>
          <p:cNvSpPr/>
          <p:nvPr/>
        </p:nvSpPr>
        <p:spPr>
          <a:xfrm>
            <a:off x="602480" y="6747640"/>
            <a:ext cx="1932480" cy="1932480"/>
          </a:xfrm>
          <a:prstGeom prst="donut">
            <a:avLst>
              <a:gd name="adj" fmla="val 42915"/>
            </a:avLst>
          </a:prstGeom>
          <a:solidFill>
            <a:srgbClr val="65BB48">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9" name="Google Shape;19;p2"/>
          <p:cNvSpPr/>
          <p:nvPr/>
        </p:nvSpPr>
        <p:spPr>
          <a:xfrm>
            <a:off x="13191401" y="4067120"/>
            <a:ext cx="487680" cy="4876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20" name="Google Shape;20;p2"/>
          <p:cNvSpPr/>
          <p:nvPr/>
        </p:nvSpPr>
        <p:spPr>
          <a:xfrm>
            <a:off x="12158041" y="-480400"/>
            <a:ext cx="2193120" cy="219312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21" name="Google Shape;21;p2"/>
          <p:cNvSpPr/>
          <p:nvPr/>
        </p:nvSpPr>
        <p:spPr>
          <a:xfrm>
            <a:off x="13191401" y="1284560"/>
            <a:ext cx="1052160" cy="105216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22" name="Google Shape;22;p2"/>
          <p:cNvSpPr/>
          <p:nvPr/>
        </p:nvSpPr>
        <p:spPr>
          <a:xfrm>
            <a:off x="342361" y="1113440"/>
            <a:ext cx="1394400" cy="1394400"/>
          </a:xfrm>
          <a:prstGeom prst="ellipse">
            <a:avLst/>
          </a:prstGeom>
          <a:noFill/>
          <a:ln w="9525" cap="flat" cmpd="sng">
            <a:solidFill>
              <a:srgbClr val="00ACC3"/>
            </a:solidFill>
            <a:prstDash val="dash"/>
            <a:round/>
            <a:headEnd type="none" w="sm" len="sm"/>
            <a:tailEnd type="none" w="sm" len="sm"/>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23" name="Google Shape;23;p2"/>
          <p:cNvSpPr/>
          <p:nvPr/>
        </p:nvSpPr>
        <p:spPr>
          <a:xfrm>
            <a:off x="-195481" y="4693200"/>
            <a:ext cx="1884000" cy="1884000"/>
          </a:xfrm>
          <a:prstGeom prst="ellipse">
            <a:avLst/>
          </a:prstGeom>
          <a:noFill/>
          <a:ln w="9525" cap="flat" cmpd="sng">
            <a:solidFill>
              <a:srgbClr val="BBCD00"/>
            </a:solidFill>
            <a:prstDash val="dash"/>
            <a:round/>
            <a:headEnd type="none" w="sm" len="sm"/>
            <a:tailEnd type="none" w="sm" len="sm"/>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24" name="Google Shape;24;p2"/>
          <p:cNvSpPr/>
          <p:nvPr/>
        </p:nvSpPr>
        <p:spPr>
          <a:xfrm>
            <a:off x="13040121" y="1133280"/>
            <a:ext cx="1354560" cy="1354560"/>
          </a:xfrm>
          <a:prstGeom prst="ellipse">
            <a:avLst/>
          </a:prstGeom>
          <a:noFill/>
          <a:ln w="9525" cap="flat" cmpd="sng">
            <a:solidFill>
              <a:srgbClr val="65BB48"/>
            </a:solidFill>
            <a:prstDash val="dash"/>
            <a:round/>
            <a:headEnd type="none" w="sm" len="sm"/>
            <a:tailEnd type="none" w="sm" len="sm"/>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25" name="Google Shape;25;p2"/>
          <p:cNvSpPr/>
          <p:nvPr/>
        </p:nvSpPr>
        <p:spPr>
          <a:xfrm>
            <a:off x="1688521" y="6247320"/>
            <a:ext cx="329760" cy="32976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Tree>
    <p:extLst>
      <p:ext uri="{BB962C8B-B14F-4D97-AF65-F5344CB8AC3E}">
        <p14:creationId xmlns:p14="http://schemas.microsoft.com/office/powerpoint/2010/main" val="6363049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6"/>
        <p:cNvGrpSpPr/>
        <p:nvPr/>
      </p:nvGrpSpPr>
      <p:grpSpPr>
        <a:xfrm>
          <a:off x="0" y="0"/>
          <a:ext cx="0" cy="0"/>
          <a:chOff x="0" y="0"/>
          <a:chExt cx="0" cy="0"/>
        </a:xfrm>
      </p:grpSpPr>
      <p:sp>
        <p:nvSpPr>
          <p:cNvPr id="27" name="Google Shape;27;p3"/>
          <p:cNvSpPr/>
          <p:nvPr/>
        </p:nvSpPr>
        <p:spPr>
          <a:xfrm>
            <a:off x="4893120" y="-472720"/>
            <a:ext cx="4844160" cy="484464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28" name="Google Shape;28;p3"/>
          <p:cNvSpPr txBox="1">
            <a:spLocks noGrp="1"/>
          </p:cNvSpPr>
          <p:nvPr>
            <p:ph type="ctrTitle"/>
          </p:nvPr>
        </p:nvSpPr>
        <p:spPr>
          <a:xfrm>
            <a:off x="2838000" y="3874480"/>
            <a:ext cx="8954400" cy="1855680"/>
          </a:xfrm>
          <a:prstGeom prst="rect">
            <a:avLst/>
          </a:prstGeom>
        </p:spPr>
        <p:txBody>
          <a:bodyPr spcFirstLastPara="1" wrap="square" lIns="128726" tIns="128726" rIns="128726" bIns="128726" anchor="b" anchorCtr="0">
            <a:noAutofit/>
          </a:bodyPr>
          <a:lstStyle>
            <a:lvl1pPr lvl="0" algn="ctr" rtl="0">
              <a:spcBef>
                <a:spcPts val="0"/>
              </a:spcBef>
              <a:spcAft>
                <a:spcPts val="0"/>
              </a:spcAft>
              <a:buSzPts val="3600"/>
              <a:buNone/>
              <a:defRPr sz="5100"/>
            </a:lvl1pPr>
            <a:lvl2pPr lvl="1" algn="ctr" rtl="0">
              <a:spcBef>
                <a:spcPts val="0"/>
              </a:spcBef>
              <a:spcAft>
                <a:spcPts val="0"/>
              </a:spcAft>
              <a:buSzPts val="4800"/>
              <a:buNone/>
              <a:defRPr sz="6800"/>
            </a:lvl2pPr>
            <a:lvl3pPr lvl="2" algn="ctr" rtl="0">
              <a:spcBef>
                <a:spcPts val="0"/>
              </a:spcBef>
              <a:spcAft>
                <a:spcPts val="0"/>
              </a:spcAft>
              <a:buSzPts val="4800"/>
              <a:buNone/>
              <a:defRPr sz="6800"/>
            </a:lvl3pPr>
            <a:lvl4pPr lvl="3" algn="ctr" rtl="0">
              <a:spcBef>
                <a:spcPts val="0"/>
              </a:spcBef>
              <a:spcAft>
                <a:spcPts val="0"/>
              </a:spcAft>
              <a:buSzPts val="4800"/>
              <a:buNone/>
              <a:defRPr sz="6800"/>
            </a:lvl4pPr>
            <a:lvl5pPr lvl="4" algn="ctr" rtl="0">
              <a:spcBef>
                <a:spcPts val="0"/>
              </a:spcBef>
              <a:spcAft>
                <a:spcPts val="0"/>
              </a:spcAft>
              <a:buSzPts val="4800"/>
              <a:buNone/>
              <a:defRPr sz="6800"/>
            </a:lvl5pPr>
            <a:lvl6pPr lvl="5" algn="ctr" rtl="0">
              <a:spcBef>
                <a:spcPts val="0"/>
              </a:spcBef>
              <a:spcAft>
                <a:spcPts val="0"/>
              </a:spcAft>
              <a:buSzPts val="4800"/>
              <a:buNone/>
              <a:defRPr sz="6800"/>
            </a:lvl6pPr>
            <a:lvl7pPr lvl="6" algn="ctr" rtl="0">
              <a:spcBef>
                <a:spcPts val="0"/>
              </a:spcBef>
              <a:spcAft>
                <a:spcPts val="0"/>
              </a:spcAft>
              <a:buSzPts val="4800"/>
              <a:buNone/>
              <a:defRPr sz="6800"/>
            </a:lvl7pPr>
            <a:lvl8pPr lvl="7" algn="ctr" rtl="0">
              <a:spcBef>
                <a:spcPts val="0"/>
              </a:spcBef>
              <a:spcAft>
                <a:spcPts val="0"/>
              </a:spcAft>
              <a:buSzPts val="4800"/>
              <a:buNone/>
              <a:defRPr sz="6800"/>
            </a:lvl8pPr>
            <a:lvl9pPr lvl="8" algn="ctr" rtl="0">
              <a:spcBef>
                <a:spcPts val="0"/>
              </a:spcBef>
              <a:spcAft>
                <a:spcPts val="0"/>
              </a:spcAft>
              <a:buSzPts val="4800"/>
              <a:buNone/>
              <a:defRPr sz="6800"/>
            </a:lvl9pPr>
          </a:lstStyle>
          <a:p>
            <a:endParaRPr/>
          </a:p>
        </p:txBody>
      </p:sp>
      <p:sp>
        <p:nvSpPr>
          <p:cNvPr id="29" name="Google Shape;29;p3"/>
          <p:cNvSpPr txBox="1">
            <a:spLocks noGrp="1"/>
          </p:cNvSpPr>
          <p:nvPr>
            <p:ph type="subTitle" idx="1"/>
          </p:nvPr>
        </p:nvSpPr>
        <p:spPr>
          <a:xfrm>
            <a:off x="2838000" y="5519446"/>
            <a:ext cx="8954400" cy="1255680"/>
          </a:xfrm>
          <a:prstGeom prst="rect">
            <a:avLst/>
          </a:prstGeom>
        </p:spPr>
        <p:txBody>
          <a:bodyPr spcFirstLastPara="1" wrap="square" lIns="128726" tIns="128726" rIns="128726" bIns="128726"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4200" b="1">
                <a:solidFill>
                  <a:srgbClr val="A1BECC"/>
                </a:solidFill>
              </a:defRPr>
            </a:lvl2pPr>
            <a:lvl3pPr lvl="2" algn="ctr" rtl="0">
              <a:spcBef>
                <a:spcPts val="0"/>
              </a:spcBef>
              <a:spcAft>
                <a:spcPts val="0"/>
              </a:spcAft>
              <a:buClr>
                <a:srgbClr val="A1BECC"/>
              </a:buClr>
              <a:buSzPts val="3000"/>
              <a:buNone/>
              <a:defRPr sz="4200" b="1">
                <a:solidFill>
                  <a:srgbClr val="A1BECC"/>
                </a:solidFill>
              </a:defRPr>
            </a:lvl3pPr>
            <a:lvl4pPr lvl="3" algn="ctr" rtl="0">
              <a:spcBef>
                <a:spcPts val="0"/>
              </a:spcBef>
              <a:spcAft>
                <a:spcPts val="0"/>
              </a:spcAft>
              <a:buClr>
                <a:srgbClr val="A1BECC"/>
              </a:buClr>
              <a:buSzPts val="3000"/>
              <a:buNone/>
              <a:defRPr sz="4200" b="1">
                <a:solidFill>
                  <a:srgbClr val="A1BECC"/>
                </a:solidFill>
              </a:defRPr>
            </a:lvl4pPr>
            <a:lvl5pPr lvl="4" algn="ctr" rtl="0">
              <a:spcBef>
                <a:spcPts val="0"/>
              </a:spcBef>
              <a:spcAft>
                <a:spcPts val="0"/>
              </a:spcAft>
              <a:buClr>
                <a:srgbClr val="A1BECC"/>
              </a:buClr>
              <a:buSzPts val="3000"/>
              <a:buNone/>
              <a:defRPr sz="4200" b="1">
                <a:solidFill>
                  <a:srgbClr val="A1BECC"/>
                </a:solidFill>
              </a:defRPr>
            </a:lvl5pPr>
            <a:lvl6pPr lvl="5" algn="ctr" rtl="0">
              <a:spcBef>
                <a:spcPts val="0"/>
              </a:spcBef>
              <a:spcAft>
                <a:spcPts val="0"/>
              </a:spcAft>
              <a:buClr>
                <a:srgbClr val="A1BECC"/>
              </a:buClr>
              <a:buSzPts val="3000"/>
              <a:buNone/>
              <a:defRPr sz="4200" b="1">
                <a:solidFill>
                  <a:srgbClr val="A1BECC"/>
                </a:solidFill>
              </a:defRPr>
            </a:lvl6pPr>
            <a:lvl7pPr lvl="6" algn="ctr" rtl="0">
              <a:spcBef>
                <a:spcPts val="0"/>
              </a:spcBef>
              <a:spcAft>
                <a:spcPts val="0"/>
              </a:spcAft>
              <a:buClr>
                <a:srgbClr val="A1BECC"/>
              </a:buClr>
              <a:buSzPts val="3000"/>
              <a:buNone/>
              <a:defRPr sz="4200" b="1">
                <a:solidFill>
                  <a:srgbClr val="A1BECC"/>
                </a:solidFill>
              </a:defRPr>
            </a:lvl7pPr>
            <a:lvl8pPr lvl="7" algn="ctr" rtl="0">
              <a:spcBef>
                <a:spcPts val="0"/>
              </a:spcBef>
              <a:spcAft>
                <a:spcPts val="0"/>
              </a:spcAft>
              <a:buClr>
                <a:srgbClr val="A1BECC"/>
              </a:buClr>
              <a:buSzPts val="3000"/>
              <a:buNone/>
              <a:defRPr sz="4200" b="1">
                <a:solidFill>
                  <a:srgbClr val="A1BECC"/>
                </a:solidFill>
              </a:defRPr>
            </a:lvl8pPr>
            <a:lvl9pPr lvl="8" algn="ctr" rtl="0">
              <a:spcBef>
                <a:spcPts val="0"/>
              </a:spcBef>
              <a:spcAft>
                <a:spcPts val="0"/>
              </a:spcAft>
              <a:buClr>
                <a:srgbClr val="A1BECC"/>
              </a:buClr>
              <a:buSzPts val="3000"/>
              <a:buNone/>
              <a:defRPr sz="4200" b="1">
                <a:solidFill>
                  <a:srgbClr val="A1BECC"/>
                </a:solidFill>
              </a:defRPr>
            </a:lvl9pPr>
          </a:lstStyle>
          <a:p>
            <a:endParaRPr/>
          </a:p>
        </p:txBody>
      </p:sp>
      <p:sp>
        <p:nvSpPr>
          <p:cNvPr id="30" name="Google Shape;30;p3"/>
          <p:cNvSpPr/>
          <p:nvPr/>
        </p:nvSpPr>
        <p:spPr>
          <a:xfrm>
            <a:off x="2263260" y="6381160"/>
            <a:ext cx="329760" cy="32976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31" name="Google Shape;31;p3"/>
          <p:cNvSpPr/>
          <p:nvPr/>
        </p:nvSpPr>
        <p:spPr>
          <a:xfrm>
            <a:off x="12208240" y="3951400"/>
            <a:ext cx="3755520" cy="3755520"/>
          </a:xfrm>
          <a:prstGeom prst="donut">
            <a:avLst>
              <a:gd name="adj" fmla="val 29778"/>
            </a:avLst>
          </a:prstGeom>
          <a:solidFill>
            <a:srgbClr val="00ACC3">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32" name="Google Shape;32;p3"/>
          <p:cNvSpPr/>
          <p:nvPr/>
        </p:nvSpPr>
        <p:spPr>
          <a:xfrm>
            <a:off x="602480" y="1822720"/>
            <a:ext cx="1565760" cy="156576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33" name="Google Shape;33;p3"/>
          <p:cNvSpPr/>
          <p:nvPr/>
        </p:nvSpPr>
        <p:spPr>
          <a:xfrm>
            <a:off x="11584441" y="7460320"/>
            <a:ext cx="1052160" cy="105216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34" name="Google Shape;34;p3"/>
          <p:cNvSpPr/>
          <p:nvPr/>
        </p:nvSpPr>
        <p:spPr>
          <a:xfrm>
            <a:off x="369881" y="-914720"/>
            <a:ext cx="3654720" cy="3654720"/>
          </a:xfrm>
          <a:prstGeom prst="donut">
            <a:avLst>
              <a:gd name="adj" fmla="val 11909"/>
            </a:avLst>
          </a:prstGeom>
          <a:solidFill>
            <a:srgbClr val="ED4A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35" name="Google Shape;35;p3"/>
          <p:cNvSpPr/>
          <p:nvPr/>
        </p:nvSpPr>
        <p:spPr>
          <a:xfrm>
            <a:off x="12012201" y="1467960"/>
            <a:ext cx="1052160" cy="10521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36" name="Google Shape;36;p3"/>
          <p:cNvSpPr/>
          <p:nvPr/>
        </p:nvSpPr>
        <p:spPr>
          <a:xfrm>
            <a:off x="12905481" y="-472720"/>
            <a:ext cx="1932480" cy="1932480"/>
          </a:xfrm>
          <a:prstGeom prst="donut">
            <a:avLst>
              <a:gd name="adj" fmla="val 42915"/>
            </a:avLst>
          </a:prstGeom>
          <a:solidFill>
            <a:srgbClr val="65BB48">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37" name="Google Shape;37;p3"/>
          <p:cNvSpPr/>
          <p:nvPr/>
        </p:nvSpPr>
        <p:spPr>
          <a:xfrm>
            <a:off x="2267520" y="3284240"/>
            <a:ext cx="487680" cy="4876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38" name="Google Shape;38;p3"/>
          <p:cNvSpPr/>
          <p:nvPr/>
        </p:nvSpPr>
        <p:spPr>
          <a:xfrm>
            <a:off x="288800" y="6437200"/>
            <a:ext cx="2193120" cy="219312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39" name="Google Shape;39;p3"/>
          <p:cNvSpPr/>
          <p:nvPr/>
        </p:nvSpPr>
        <p:spPr>
          <a:xfrm>
            <a:off x="393674" y="5384874"/>
            <a:ext cx="729600" cy="72960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40" name="Google Shape;40;p3"/>
          <p:cNvSpPr/>
          <p:nvPr/>
        </p:nvSpPr>
        <p:spPr>
          <a:xfrm>
            <a:off x="11315721" y="7191560"/>
            <a:ext cx="1589760" cy="1589280"/>
          </a:xfrm>
          <a:prstGeom prst="ellipse">
            <a:avLst/>
          </a:prstGeom>
          <a:noFill/>
          <a:ln w="9525" cap="flat" cmpd="sng">
            <a:solidFill>
              <a:srgbClr val="00ACC3"/>
            </a:solidFill>
            <a:prstDash val="dash"/>
            <a:round/>
            <a:headEnd type="none" w="sm" len="sm"/>
            <a:tailEnd type="none" w="sm" len="sm"/>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41" name="Google Shape;41;p3"/>
          <p:cNvSpPr/>
          <p:nvPr/>
        </p:nvSpPr>
        <p:spPr>
          <a:xfrm>
            <a:off x="11792400" y="1248160"/>
            <a:ext cx="1491840" cy="1491840"/>
          </a:xfrm>
          <a:prstGeom prst="ellipse">
            <a:avLst/>
          </a:prstGeom>
          <a:noFill/>
          <a:ln w="9525" cap="flat" cmpd="sng">
            <a:solidFill>
              <a:srgbClr val="BBCD00"/>
            </a:solidFill>
            <a:prstDash val="dash"/>
            <a:round/>
            <a:headEnd type="none" w="sm" len="sm"/>
            <a:tailEnd type="none" w="sm" len="sm"/>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42" name="Google Shape;42;p3"/>
          <p:cNvSpPr/>
          <p:nvPr/>
        </p:nvSpPr>
        <p:spPr>
          <a:xfrm>
            <a:off x="288800" y="5280000"/>
            <a:ext cx="938880" cy="938880"/>
          </a:xfrm>
          <a:prstGeom prst="ellipse">
            <a:avLst/>
          </a:prstGeom>
          <a:noFill/>
          <a:ln w="9525" cap="flat" cmpd="sng">
            <a:solidFill>
              <a:srgbClr val="65BB48"/>
            </a:solidFill>
            <a:prstDash val="dash"/>
            <a:round/>
            <a:headEnd type="none" w="sm" len="sm"/>
            <a:tailEnd type="none" w="sm" len="sm"/>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43" name="Google Shape;43;p3"/>
          <p:cNvSpPr/>
          <p:nvPr/>
        </p:nvSpPr>
        <p:spPr>
          <a:xfrm>
            <a:off x="12373401" y="747680"/>
            <a:ext cx="329760" cy="32976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44" name="Google Shape;44;p3"/>
          <p:cNvSpPr/>
          <p:nvPr/>
        </p:nvSpPr>
        <p:spPr>
          <a:xfrm>
            <a:off x="957081" y="-327520"/>
            <a:ext cx="2480160" cy="2480160"/>
          </a:xfrm>
          <a:prstGeom prst="ellipse">
            <a:avLst/>
          </a:prstGeom>
          <a:noFill/>
          <a:ln w="9525" cap="flat" cmpd="sng">
            <a:solidFill>
              <a:srgbClr val="E8004C"/>
            </a:solidFill>
            <a:prstDash val="dash"/>
            <a:round/>
            <a:headEnd type="none" w="sm" len="sm"/>
            <a:tailEnd type="none" w="sm" len="sm"/>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45" name="Google Shape;45;p3"/>
          <p:cNvSpPr txBox="1">
            <a:spLocks noGrp="1"/>
          </p:cNvSpPr>
          <p:nvPr>
            <p:ph type="sldNum" idx="12"/>
          </p:nvPr>
        </p:nvSpPr>
        <p:spPr>
          <a:xfrm>
            <a:off x="6939360" y="7602600"/>
            <a:ext cx="751680" cy="626400"/>
          </a:xfrm>
          <a:prstGeom prst="rect">
            <a:avLst/>
          </a:prstGeom>
        </p:spPr>
        <p:txBody>
          <a:bodyPr spcFirstLastPara="1" wrap="square" lIns="128726" tIns="128726" rIns="128726" bIns="128726"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54036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4"/>
          <p:cNvSpPr/>
          <p:nvPr/>
        </p:nvSpPr>
        <p:spPr>
          <a:xfrm>
            <a:off x="1915959" y="-1284440"/>
            <a:ext cx="10798560" cy="1079856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48" name="Google Shape;48;p4"/>
          <p:cNvSpPr/>
          <p:nvPr/>
        </p:nvSpPr>
        <p:spPr>
          <a:xfrm>
            <a:off x="13335120" y="6623400"/>
            <a:ext cx="679680" cy="67968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49" name="Google Shape;49;p4"/>
          <p:cNvSpPr/>
          <p:nvPr/>
        </p:nvSpPr>
        <p:spPr>
          <a:xfrm>
            <a:off x="6893260" y="-1725840"/>
            <a:ext cx="3755520" cy="3755520"/>
          </a:xfrm>
          <a:prstGeom prst="donut">
            <a:avLst>
              <a:gd name="adj" fmla="val 17100"/>
            </a:avLst>
          </a:prstGeom>
          <a:solidFill>
            <a:srgbClr val="00D1C6">
              <a:alpha val="8692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50" name="Google Shape;50;p4"/>
          <p:cNvSpPr/>
          <p:nvPr/>
        </p:nvSpPr>
        <p:spPr>
          <a:xfrm>
            <a:off x="6476400" y="1288200"/>
            <a:ext cx="1677600" cy="167760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51" name="Google Shape;51;p4"/>
          <p:cNvSpPr txBox="1">
            <a:spLocks noGrp="1"/>
          </p:cNvSpPr>
          <p:nvPr>
            <p:ph type="body" idx="1"/>
          </p:nvPr>
        </p:nvSpPr>
        <p:spPr>
          <a:xfrm>
            <a:off x="3009360" y="3072480"/>
            <a:ext cx="8611680" cy="3327360"/>
          </a:xfrm>
          <a:prstGeom prst="rect">
            <a:avLst/>
          </a:prstGeom>
        </p:spPr>
        <p:txBody>
          <a:bodyPr spcFirstLastPara="1" wrap="square" lIns="128726" tIns="128726" rIns="128726" bIns="128726" anchor="t" anchorCtr="0">
            <a:noAutofit/>
          </a:bodyPr>
          <a:lstStyle>
            <a:lvl1pPr marL="643754" lvl="0" indent="-536461" algn="ctr" rtl="0">
              <a:spcBef>
                <a:spcPts val="845"/>
              </a:spcBef>
              <a:spcAft>
                <a:spcPts val="0"/>
              </a:spcAft>
              <a:buSzPts val="2400"/>
              <a:buChar char="◎"/>
              <a:defRPr/>
            </a:lvl1pPr>
            <a:lvl2pPr marL="1287507" lvl="1" indent="-536461" algn="ctr" rtl="0">
              <a:spcBef>
                <a:spcPts val="0"/>
              </a:spcBef>
              <a:spcAft>
                <a:spcPts val="0"/>
              </a:spcAft>
              <a:buSzPts val="2400"/>
              <a:buChar char="◉"/>
              <a:defRPr/>
            </a:lvl2pPr>
            <a:lvl3pPr marL="1931261" lvl="2" indent="-536461" algn="ctr" rtl="0">
              <a:spcBef>
                <a:spcPts val="0"/>
              </a:spcBef>
              <a:spcAft>
                <a:spcPts val="0"/>
              </a:spcAft>
              <a:buSzPts val="2400"/>
              <a:buChar char="￮"/>
              <a:defRPr/>
            </a:lvl3pPr>
            <a:lvl4pPr marL="2575014" lvl="3" indent="-536461" algn="ctr" rtl="0">
              <a:spcBef>
                <a:spcPts val="0"/>
              </a:spcBef>
              <a:spcAft>
                <a:spcPts val="0"/>
              </a:spcAft>
              <a:buSzPts val="2400"/>
              <a:buChar char="●"/>
              <a:defRPr/>
            </a:lvl4pPr>
            <a:lvl5pPr marL="3218768" lvl="4" indent="-536461" algn="ctr" rtl="0">
              <a:spcBef>
                <a:spcPts val="0"/>
              </a:spcBef>
              <a:spcAft>
                <a:spcPts val="0"/>
              </a:spcAft>
              <a:buSzPts val="2400"/>
              <a:buChar char="○"/>
              <a:defRPr/>
            </a:lvl5pPr>
            <a:lvl6pPr marL="3862523" lvl="5" indent="-536461" algn="ctr" rtl="0">
              <a:spcBef>
                <a:spcPts val="0"/>
              </a:spcBef>
              <a:spcAft>
                <a:spcPts val="0"/>
              </a:spcAft>
              <a:buSzPts val="2400"/>
              <a:buChar char="■"/>
              <a:defRPr/>
            </a:lvl6pPr>
            <a:lvl7pPr marL="4506275" lvl="6" indent="-536461" algn="ctr" rtl="0">
              <a:spcBef>
                <a:spcPts val="0"/>
              </a:spcBef>
              <a:spcAft>
                <a:spcPts val="0"/>
              </a:spcAft>
              <a:buSzPts val="2400"/>
              <a:buChar char="●"/>
              <a:defRPr/>
            </a:lvl7pPr>
            <a:lvl8pPr marL="5150030" lvl="7" indent="-536461" algn="ctr" rtl="0">
              <a:spcBef>
                <a:spcPts val="0"/>
              </a:spcBef>
              <a:spcAft>
                <a:spcPts val="0"/>
              </a:spcAft>
              <a:buSzPts val="2400"/>
              <a:buChar char="○"/>
              <a:defRPr/>
            </a:lvl8pPr>
            <a:lvl9pPr marL="5793783" lvl="8" indent="-536461" algn="ctr">
              <a:spcBef>
                <a:spcPts val="0"/>
              </a:spcBef>
              <a:spcAft>
                <a:spcPts val="0"/>
              </a:spcAft>
              <a:buSzPts val="2400"/>
              <a:buChar char="■"/>
              <a:defRPr/>
            </a:lvl9pPr>
          </a:lstStyle>
          <a:p>
            <a:endParaRPr/>
          </a:p>
        </p:txBody>
      </p:sp>
      <p:sp>
        <p:nvSpPr>
          <p:cNvPr id="52" name="Google Shape;52;p4"/>
          <p:cNvSpPr txBox="1"/>
          <p:nvPr/>
        </p:nvSpPr>
        <p:spPr>
          <a:xfrm>
            <a:off x="5749440" y="1250190"/>
            <a:ext cx="3131520" cy="1045920"/>
          </a:xfrm>
          <a:prstGeom prst="rect">
            <a:avLst/>
          </a:prstGeom>
          <a:noFill/>
          <a:ln>
            <a:noFill/>
          </a:ln>
        </p:spPr>
        <p:txBody>
          <a:bodyPr spcFirstLastPara="1" wrap="square" lIns="128726" tIns="128726" rIns="128726" bIns="128726" anchor="t" anchorCtr="0">
            <a:noAutofit/>
          </a:bodyPr>
          <a:lstStyle/>
          <a:p>
            <a:pPr algn="ctr" defTabSz="914423">
              <a:buClr>
                <a:srgbClr val="000000"/>
              </a:buClr>
              <a:buFont typeface="Arial"/>
              <a:buNone/>
            </a:pPr>
            <a:r>
              <a:rPr lang="en" sz="13501" kern="0">
                <a:solidFill>
                  <a:srgbClr val="FFFFFF"/>
                </a:solidFill>
                <a:latin typeface="Nixie One"/>
                <a:ea typeface="Nixie One"/>
                <a:cs typeface="Nixie One"/>
                <a:sym typeface="Nixie One"/>
              </a:rPr>
              <a:t>“</a:t>
            </a:r>
            <a:endParaRPr sz="13501" kern="0">
              <a:solidFill>
                <a:srgbClr val="FFFFFF"/>
              </a:solidFill>
              <a:latin typeface="Nixie One"/>
              <a:ea typeface="Nixie One"/>
              <a:cs typeface="Nixie One"/>
              <a:sym typeface="Nixie One"/>
            </a:endParaRPr>
          </a:p>
        </p:txBody>
      </p:sp>
      <p:sp>
        <p:nvSpPr>
          <p:cNvPr id="53" name="Google Shape;53;p4"/>
          <p:cNvSpPr/>
          <p:nvPr/>
        </p:nvSpPr>
        <p:spPr>
          <a:xfrm>
            <a:off x="366761" y="4781360"/>
            <a:ext cx="1284480" cy="12849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54" name="Google Shape;54;p4"/>
          <p:cNvSpPr/>
          <p:nvPr/>
        </p:nvSpPr>
        <p:spPr>
          <a:xfrm>
            <a:off x="-707561" y="6399840"/>
            <a:ext cx="2713440" cy="2713440"/>
          </a:xfrm>
          <a:prstGeom prst="donut">
            <a:avLst>
              <a:gd name="adj" fmla="val 10084"/>
            </a:avLst>
          </a:prstGeom>
          <a:solidFill>
            <a:srgbClr val="F8BB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55" name="Google Shape;55;p4"/>
          <p:cNvSpPr/>
          <p:nvPr/>
        </p:nvSpPr>
        <p:spPr>
          <a:xfrm>
            <a:off x="2134441" y="-370760"/>
            <a:ext cx="2666880" cy="266688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56" name="Google Shape;56;p4"/>
          <p:cNvSpPr/>
          <p:nvPr/>
        </p:nvSpPr>
        <p:spPr>
          <a:xfrm>
            <a:off x="880841" y="1136480"/>
            <a:ext cx="770400" cy="770880"/>
          </a:xfrm>
          <a:prstGeom prst="donut">
            <a:avLst>
              <a:gd name="adj" fmla="val 37274"/>
            </a:avLst>
          </a:prstGeom>
          <a:solidFill>
            <a:srgbClr val="65BB48">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57" name="Google Shape;57;p4"/>
          <p:cNvSpPr/>
          <p:nvPr/>
        </p:nvSpPr>
        <p:spPr>
          <a:xfrm>
            <a:off x="1651241" y="6066320"/>
            <a:ext cx="487680" cy="4876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58" name="Google Shape;58;p4"/>
          <p:cNvSpPr/>
          <p:nvPr/>
        </p:nvSpPr>
        <p:spPr>
          <a:xfrm>
            <a:off x="1947280" y="2098120"/>
            <a:ext cx="487680" cy="48768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59" name="Google Shape;59;p4"/>
          <p:cNvSpPr/>
          <p:nvPr/>
        </p:nvSpPr>
        <p:spPr>
          <a:xfrm>
            <a:off x="12391161" y="2357280"/>
            <a:ext cx="1677600" cy="167760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60" name="Google Shape;60;p4"/>
          <p:cNvSpPr/>
          <p:nvPr/>
        </p:nvSpPr>
        <p:spPr>
          <a:xfrm>
            <a:off x="12881081" y="3267480"/>
            <a:ext cx="2432160" cy="2432160"/>
          </a:xfrm>
          <a:prstGeom prst="donut">
            <a:avLst>
              <a:gd name="adj" fmla="val 5022"/>
            </a:avLst>
          </a:prstGeom>
          <a:solidFill>
            <a:srgbClr val="ED4A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61" name="Google Shape;61;p4"/>
          <p:cNvSpPr/>
          <p:nvPr/>
        </p:nvSpPr>
        <p:spPr>
          <a:xfrm>
            <a:off x="12751641" y="5942160"/>
            <a:ext cx="956640" cy="957120"/>
          </a:xfrm>
          <a:prstGeom prst="donut">
            <a:avLst>
              <a:gd name="adj" fmla="val 43984"/>
            </a:avLst>
          </a:prstGeom>
          <a:solidFill>
            <a:srgbClr val="BBCD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62" name="Google Shape;62;p4"/>
          <p:cNvSpPr/>
          <p:nvPr/>
        </p:nvSpPr>
        <p:spPr>
          <a:xfrm>
            <a:off x="13774041" y="1907360"/>
            <a:ext cx="294720" cy="29472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63" name="Google Shape;63;p4"/>
          <p:cNvSpPr txBox="1">
            <a:spLocks noGrp="1"/>
          </p:cNvSpPr>
          <p:nvPr>
            <p:ph type="sldNum" idx="12"/>
          </p:nvPr>
        </p:nvSpPr>
        <p:spPr>
          <a:xfrm>
            <a:off x="6939360" y="7602600"/>
            <a:ext cx="751680" cy="626400"/>
          </a:xfrm>
          <a:prstGeom prst="rect">
            <a:avLst/>
          </a:prstGeom>
        </p:spPr>
        <p:txBody>
          <a:bodyPr spcFirstLastPara="1" wrap="square" lIns="128726" tIns="128726" rIns="128726" bIns="128726"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72828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5" name="Google Shape;65;p5"/>
          <p:cNvSpPr/>
          <p:nvPr/>
        </p:nvSpPr>
        <p:spPr>
          <a:xfrm>
            <a:off x="1830720" y="4317720"/>
            <a:ext cx="1429920" cy="1429920"/>
          </a:xfrm>
          <a:prstGeom prst="ellipse">
            <a:avLst/>
          </a:prstGeom>
          <a:noFill/>
          <a:ln w="9525" cap="flat" cmpd="sng">
            <a:solidFill>
              <a:srgbClr val="BBCD00"/>
            </a:solidFill>
            <a:prstDash val="dash"/>
            <a:round/>
            <a:headEnd type="none" w="sm" len="sm"/>
            <a:tailEnd type="none" w="sm" len="sm"/>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66" name="Google Shape;66;p5"/>
          <p:cNvSpPr txBox="1">
            <a:spLocks noGrp="1"/>
          </p:cNvSpPr>
          <p:nvPr>
            <p:ph type="title"/>
          </p:nvPr>
        </p:nvSpPr>
        <p:spPr>
          <a:xfrm>
            <a:off x="4697401" y="1454480"/>
            <a:ext cx="8440800" cy="1025760"/>
          </a:xfrm>
          <a:prstGeom prst="rect">
            <a:avLst/>
          </a:prstGeom>
        </p:spPr>
        <p:txBody>
          <a:bodyPr spcFirstLastPara="1" wrap="square" lIns="128726" tIns="128726" rIns="128726" bIns="128726"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4697401" y="2441213"/>
            <a:ext cx="8440800" cy="4457760"/>
          </a:xfrm>
          <a:prstGeom prst="rect">
            <a:avLst/>
          </a:prstGeom>
        </p:spPr>
        <p:txBody>
          <a:bodyPr spcFirstLastPara="1" wrap="square" lIns="128726" tIns="128726" rIns="128726" bIns="128726" anchor="t" anchorCtr="0">
            <a:noAutofit/>
          </a:bodyPr>
          <a:lstStyle>
            <a:lvl1pPr marL="643754" lvl="0" indent="-536461">
              <a:spcBef>
                <a:spcPts val="845"/>
              </a:spcBef>
              <a:spcAft>
                <a:spcPts val="0"/>
              </a:spcAft>
              <a:buSzPts val="2400"/>
              <a:buChar char="◎"/>
              <a:defRPr sz="3400"/>
            </a:lvl1pPr>
            <a:lvl2pPr marL="1287507" lvl="1" indent="-536461">
              <a:spcBef>
                <a:spcPts val="0"/>
              </a:spcBef>
              <a:spcAft>
                <a:spcPts val="0"/>
              </a:spcAft>
              <a:buSzPts val="2400"/>
              <a:buChar char="◉"/>
              <a:defRPr/>
            </a:lvl2pPr>
            <a:lvl3pPr marL="1931261" lvl="2" indent="-536461">
              <a:spcBef>
                <a:spcPts val="0"/>
              </a:spcBef>
              <a:spcAft>
                <a:spcPts val="0"/>
              </a:spcAft>
              <a:buSzPts val="2400"/>
              <a:buChar char="￮"/>
              <a:defRPr/>
            </a:lvl3pPr>
            <a:lvl4pPr marL="2575014" lvl="3" indent="-536461">
              <a:spcBef>
                <a:spcPts val="0"/>
              </a:spcBef>
              <a:spcAft>
                <a:spcPts val="0"/>
              </a:spcAft>
              <a:buSzPts val="2400"/>
              <a:buChar char="●"/>
              <a:defRPr sz="3400"/>
            </a:lvl4pPr>
            <a:lvl5pPr marL="3218768" lvl="4" indent="-536461">
              <a:spcBef>
                <a:spcPts val="0"/>
              </a:spcBef>
              <a:spcAft>
                <a:spcPts val="0"/>
              </a:spcAft>
              <a:buSzPts val="2400"/>
              <a:buChar char="○"/>
              <a:defRPr sz="3400"/>
            </a:lvl5pPr>
            <a:lvl6pPr marL="3862523" lvl="5" indent="-536461">
              <a:spcBef>
                <a:spcPts val="0"/>
              </a:spcBef>
              <a:spcAft>
                <a:spcPts val="0"/>
              </a:spcAft>
              <a:buSzPts val="2400"/>
              <a:buChar char="■"/>
              <a:defRPr sz="3400"/>
            </a:lvl6pPr>
            <a:lvl7pPr marL="4506275" lvl="6" indent="-536461">
              <a:spcBef>
                <a:spcPts val="0"/>
              </a:spcBef>
              <a:spcAft>
                <a:spcPts val="0"/>
              </a:spcAft>
              <a:buSzPts val="2400"/>
              <a:buChar char="●"/>
              <a:defRPr sz="3400"/>
            </a:lvl7pPr>
            <a:lvl8pPr marL="5150030" lvl="7" indent="-536461">
              <a:spcBef>
                <a:spcPts val="0"/>
              </a:spcBef>
              <a:spcAft>
                <a:spcPts val="0"/>
              </a:spcAft>
              <a:buSzPts val="2400"/>
              <a:buChar char="○"/>
              <a:defRPr sz="3400"/>
            </a:lvl8pPr>
            <a:lvl9pPr marL="5793783" lvl="8" indent="-536461">
              <a:spcBef>
                <a:spcPts val="0"/>
              </a:spcBef>
              <a:spcAft>
                <a:spcPts val="0"/>
              </a:spcAft>
              <a:buSzPts val="2400"/>
              <a:buChar char="■"/>
              <a:defRPr sz="3400"/>
            </a:lvl9pPr>
          </a:lstStyle>
          <a:p>
            <a:endParaRPr/>
          </a:p>
        </p:txBody>
      </p:sp>
      <p:sp>
        <p:nvSpPr>
          <p:cNvPr id="68" name="Google Shape;68;p5"/>
          <p:cNvSpPr/>
          <p:nvPr/>
        </p:nvSpPr>
        <p:spPr>
          <a:xfrm>
            <a:off x="415881" y="-330080"/>
            <a:ext cx="3755520" cy="3755520"/>
          </a:xfrm>
          <a:prstGeom prst="donut">
            <a:avLst>
              <a:gd name="adj" fmla="val 29778"/>
            </a:avLst>
          </a:prstGeom>
          <a:solidFill>
            <a:srgbClr val="00D1C6">
              <a:alpha val="8692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69" name="Google Shape;69;p5"/>
          <p:cNvSpPr/>
          <p:nvPr/>
        </p:nvSpPr>
        <p:spPr>
          <a:xfrm>
            <a:off x="-244681" y="2176080"/>
            <a:ext cx="1565760" cy="15657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70" name="Google Shape;70;p5"/>
          <p:cNvSpPr/>
          <p:nvPr/>
        </p:nvSpPr>
        <p:spPr>
          <a:xfrm>
            <a:off x="3743360" y="389800"/>
            <a:ext cx="1052160" cy="105216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71" name="Google Shape;71;p5"/>
          <p:cNvSpPr/>
          <p:nvPr/>
        </p:nvSpPr>
        <p:spPr>
          <a:xfrm>
            <a:off x="1261961" y="3741840"/>
            <a:ext cx="1297920" cy="1297920"/>
          </a:xfrm>
          <a:prstGeom prst="donut">
            <a:avLst>
              <a:gd name="adj" fmla="val 22275"/>
            </a:avLst>
          </a:prstGeom>
          <a:solidFill>
            <a:srgbClr val="F8BB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72" name="Google Shape;72;p5"/>
          <p:cNvSpPr/>
          <p:nvPr/>
        </p:nvSpPr>
        <p:spPr>
          <a:xfrm>
            <a:off x="245881" y="6639920"/>
            <a:ext cx="1932480" cy="193248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73" name="Google Shape;73;p5"/>
          <p:cNvSpPr/>
          <p:nvPr/>
        </p:nvSpPr>
        <p:spPr>
          <a:xfrm>
            <a:off x="2105280" y="6177560"/>
            <a:ext cx="880800" cy="880800"/>
          </a:xfrm>
          <a:prstGeom prst="donut">
            <a:avLst>
              <a:gd name="adj" fmla="val 42915"/>
            </a:avLst>
          </a:prstGeom>
          <a:solidFill>
            <a:srgbClr val="65BB48">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74" name="Google Shape;74;p5"/>
          <p:cNvSpPr/>
          <p:nvPr/>
        </p:nvSpPr>
        <p:spPr>
          <a:xfrm>
            <a:off x="701721" y="4788840"/>
            <a:ext cx="487680" cy="4876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75" name="Google Shape;75;p5"/>
          <p:cNvSpPr/>
          <p:nvPr/>
        </p:nvSpPr>
        <p:spPr>
          <a:xfrm>
            <a:off x="12391760" y="672760"/>
            <a:ext cx="880800" cy="88080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76" name="Google Shape;76;p5"/>
          <p:cNvSpPr/>
          <p:nvPr/>
        </p:nvSpPr>
        <p:spPr>
          <a:xfrm>
            <a:off x="14143200" y="1631640"/>
            <a:ext cx="636000" cy="63600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77" name="Google Shape;77;p5"/>
          <p:cNvSpPr/>
          <p:nvPr/>
        </p:nvSpPr>
        <p:spPr>
          <a:xfrm>
            <a:off x="13272560" y="-513800"/>
            <a:ext cx="1186560" cy="1186560"/>
          </a:xfrm>
          <a:prstGeom prst="donut">
            <a:avLst>
              <a:gd name="adj" fmla="val 31897"/>
            </a:avLst>
          </a:prstGeom>
          <a:solidFill>
            <a:srgbClr val="00ACC3">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78" name="Google Shape;78;p5"/>
          <p:cNvSpPr/>
          <p:nvPr/>
        </p:nvSpPr>
        <p:spPr>
          <a:xfrm>
            <a:off x="13842400" y="2586120"/>
            <a:ext cx="300960" cy="3009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79" name="Google Shape;79;p5"/>
          <p:cNvSpPr/>
          <p:nvPr/>
        </p:nvSpPr>
        <p:spPr>
          <a:xfrm>
            <a:off x="3486560" y="133000"/>
            <a:ext cx="1565760" cy="1565760"/>
          </a:xfrm>
          <a:prstGeom prst="ellipse">
            <a:avLst/>
          </a:prstGeom>
          <a:noFill/>
          <a:ln w="9525" cap="flat" cmpd="sng">
            <a:solidFill>
              <a:srgbClr val="00ACC3"/>
            </a:solidFill>
            <a:prstDash val="dash"/>
            <a:round/>
            <a:headEnd type="none" w="sm" len="sm"/>
            <a:tailEnd type="none" w="sm" len="sm"/>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80" name="Google Shape;80;p5"/>
          <p:cNvSpPr/>
          <p:nvPr/>
        </p:nvSpPr>
        <p:spPr>
          <a:xfrm>
            <a:off x="12900521" y="1102200"/>
            <a:ext cx="719520" cy="71952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81" name="Google Shape;81;p5"/>
          <p:cNvSpPr txBox="1">
            <a:spLocks noGrp="1"/>
          </p:cNvSpPr>
          <p:nvPr>
            <p:ph type="sldNum" idx="12"/>
          </p:nvPr>
        </p:nvSpPr>
        <p:spPr>
          <a:xfrm>
            <a:off x="13817001" y="7602600"/>
            <a:ext cx="75168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201780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 column + image">
  <p:cSld name="1 column + image">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7315200" y="1454480"/>
            <a:ext cx="5823360" cy="1025760"/>
          </a:xfrm>
          <a:prstGeom prst="rect">
            <a:avLst/>
          </a:prstGeom>
        </p:spPr>
        <p:txBody>
          <a:bodyPr spcFirstLastPara="1" wrap="square" lIns="128726" tIns="128726" rIns="128726" bIns="128726"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7315200" y="2441206"/>
            <a:ext cx="5823360" cy="4457760"/>
          </a:xfrm>
          <a:prstGeom prst="rect">
            <a:avLst/>
          </a:prstGeom>
        </p:spPr>
        <p:txBody>
          <a:bodyPr spcFirstLastPara="1" wrap="square" lIns="128726" tIns="128726" rIns="128726" bIns="128726" anchor="t" anchorCtr="0">
            <a:noAutofit/>
          </a:bodyPr>
          <a:lstStyle>
            <a:lvl1pPr marL="643754" lvl="0" indent="-500697" rtl="0">
              <a:spcBef>
                <a:spcPts val="845"/>
              </a:spcBef>
              <a:spcAft>
                <a:spcPts val="0"/>
              </a:spcAft>
              <a:buSzPts val="2000"/>
              <a:buChar char="◎"/>
              <a:defRPr sz="2800"/>
            </a:lvl1pPr>
            <a:lvl2pPr marL="1287507" lvl="1" indent="-500697" rtl="0">
              <a:spcBef>
                <a:spcPts val="0"/>
              </a:spcBef>
              <a:spcAft>
                <a:spcPts val="0"/>
              </a:spcAft>
              <a:buSzPts val="2000"/>
              <a:buChar char="◉"/>
              <a:defRPr sz="2800"/>
            </a:lvl2pPr>
            <a:lvl3pPr marL="1931261" lvl="2" indent="-500697" rtl="0">
              <a:spcBef>
                <a:spcPts val="0"/>
              </a:spcBef>
              <a:spcAft>
                <a:spcPts val="0"/>
              </a:spcAft>
              <a:buSzPts val="2000"/>
              <a:buChar char="￮"/>
              <a:defRPr sz="2800"/>
            </a:lvl3pPr>
            <a:lvl4pPr marL="2575014" lvl="3" indent="-500697" rtl="0">
              <a:spcBef>
                <a:spcPts val="0"/>
              </a:spcBef>
              <a:spcAft>
                <a:spcPts val="0"/>
              </a:spcAft>
              <a:buSzPts val="2000"/>
              <a:buChar char="●"/>
              <a:defRPr sz="2800"/>
            </a:lvl4pPr>
            <a:lvl5pPr marL="3218768" lvl="4" indent="-500697" rtl="0">
              <a:spcBef>
                <a:spcPts val="0"/>
              </a:spcBef>
              <a:spcAft>
                <a:spcPts val="0"/>
              </a:spcAft>
              <a:buSzPts val="2000"/>
              <a:buChar char="○"/>
              <a:defRPr sz="2800"/>
            </a:lvl5pPr>
            <a:lvl6pPr marL="3862523" lvl="5" indent="-500697" rtl="0">
              <a:spcBef>
                <a:spcPts val="0"/>
              </a:spcBef>
              <a:spcAft>
                <a:spcPts val="0"/>
              </a:spcAft>
              <a:buSzPts val="2000"/>
              <a:buChar char="■"/>
              <a:defRPr sz="2800"/>
            </a:lvl6pPr>
            <a:lvl7pPr marL="4506275" lvl="6" indent="-500697" rtl="0">
              <a:spcBef>
                <a:spcPts val="0"/>
              </a:spcBef>
              <a:spcAft>
                <a:spcPts val="0"/>
              </a:spcAft>
              <a:buSzPts val="2000"/>
              <a:buChar char="●"/>
              <a:defRPr sz="2800"/>
            </a:lvl7pPr>
            <a:lvl8pPr marL="5150030" lvl="7" indent="-500697" rtl="0">
              <a:spcBef>
                <a:spcPts val="0"/>
              </a:spcBef>
              <a:spcAft>
                <a:spcPts val="0"/>
              </a:spcAft>
              <a:buSzPts val="2000"/>
              <a:buChar char="○"/>
              <a:defRPr sz="2800"/>
            </a:lvl8pPr>
            <a:lvl9pPr marL="5793783" lvl="8" indent="-500697" rtl="0">
              <a:spcBef>
                <a:spcPts val="0"/>
              </a:spcBef>
              <a:spcAft>
                <a:spcPts val="0"/>
              </a:spcAft>
              <a:buSzPts val="2000"/>
              <a:buChar char="■"/>
              <a:defRPr sz="2800"/>
            </a:lvl9pPr>
          </a:lstStyle>
          <a:p>
            <a:endParaRPr/>
          </a:p>
        </p:txBody>
      </p:sp>
      <p:sp>
        <p:nvSpPr>
          <p:cNvPr id="85" name="Google Shape;85;p6"/>
          <p:cNvSpPr/>
          <p:nvPr/>
        </p:nvSpPr>
        <p:spPr>
          <a:xfrm>
            <a:off x="928439" y="1203120"/>
            <a:ext cx="5823360" cy="58233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86" name="Google Shape;86;p6"/>
          <p:cNvSpPr/>
          <p:nvPr/>
        </p:nvSpPr>
        <p:spPr>
          <a:xfrm>
            <a:off x="-473040" y="-570320"/>
            <a:ext cx="1692480" cy="169248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87" name="Google Shape;87;p6"/>
          <p:cNvSpPr/>
          <p:nvPr/>
        </p:nvSpPr>
        <p:spPr>
          <a:xfrm>
            <a:off x="4538560" y="287720"/>
            <a:ext cx="1565760" cy="1565760"/>
          </a:xfrm>
          <a:prstGeom prst="donut">
            <a:avLst>
              <a:gd name="adj" fmla="val 39527"/>
            </a:avLst>
          </a:prstGeom>
          <a:solidFill>
            <a:srgbClr val="F8BB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88" name="Google Shape;88;p6"/>
          <p:cNvSpPr/>
          <p:nvPr/>
        </p:nvSpPr>
        <p:spPr>
          <a:xfrm>
            <a:off x="745561" y="5908400"/>
            <a:ext cx="1631040" cy="163104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89" name="Google Shape;89;p6"/>
          <p:cNvSpPr/>
          <p:nvPr/>
        </p:nvSpPr>
        <p:spPr>
          <a:xfrm>
            <a:off x="2376601" y="7295600"/>
            <a:ext cx="578400" cy="578400"/>
          </a:xfrm>
          <a:prstGeom prst="donut">
            <a:avLst>
              <a:gd name="adj" fmla="val 29951"/>
            </a:avLst>
          </a:prstGeom>
          <a:solidFill>
            <a:srgbClr val="65BB48">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90" name="Google Shape;90;p6"/>
          <p:cNvSpPr/>
          <p:nvPr/>
        </p:nvSpPr>
        <p:spPr>
          <a:xfrm>
            <a:off x="3783680" y="555120"/>
            <a:ext cx="438720" cy="43824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91" name="Google Shape;91;p6"/>
          <p:cNvSpPr/>
          <p:nvPr/>
        </p:nvSpPr>
        <p:spPr>
          <a:xfrm>
            <a:off x="-756160" y="-853440"/>
            <a:ext cx="2258880" cy="2258880"/>
          </a:xfrm>
          <a:prstGeom prst="ellipse">
            <a:avLst/>
          </a:prstGeom>
          <a:noFill/>
          <a:ln w="9525" cap="flat" cmpd="sng">
            <a:solidFill>
              <a:srgbClr val="00ACC3"/>
            </a:solidFill>
            <a:prstDash val="dash"/>
            <a:round/>
            <a:headEnd type="none" w="sm" len="sm"/>
            <a:tailEnd type="none" w="sm" len="sm"/>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92" name="Google Shape;92;p6"/>
          <p:cNvSpPr/>
          <p:nvPr/>
        </p:nvSpPr>
        <p:spPr>
          <a:xfrm>
            <a:off x="4638400" y="387560"/>
            <a:ext cx="1366080" cy="136608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93" name="Google Shape;93;p6"/>
          <p:cNvSpPr/>
          <p:nvPr/>
        </p:nvSpPr>
        <p:spPr>
          <a:xfrm>
            <a:off x="1697840" y="228720"/>
            <a:ext cx="861600" cy="86112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94" name="Google Shape;94;p6"/>
          <p:cNvSpPr txBox="1">
            <a:spLocks noGrp="1"/>
          </p:cNvSpPr>
          <p:nvPr>
            <p:ph type="sldNum" idx="12"/>
          </p:nvPr>
        </p:nvSpPr>
        <p:spPr>
          <a:xfrm>
            <a:off x="13817001" y="7602600"/>
            <a:ext cx="75168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8165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964" y="2305052"/>
            <a:ext cx="8437881" cy="6517006"/>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631681" y="2305052"/>
            <a:ext cx="8437881" cy="6517006"/>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05635A-1513-434C-9FAB-4027C6A55C0A}" type="datetimeFigureOut">
              <a:rPr lang="en-US" smtClean="0"/>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333786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4697401" y="1454480"/>
            <a:ext cx="8440800" cy="1025760"/>
          </a:xfrm>
          <a:prstGeom prst="rect">
            <a:avLst/>
          </a:prstGeom>
        </p:spPr>
        <p:txBody>
          <a:bodyPr spcFirstLastPara="1" wrap="square" lIns="128726" tIns="128726" rIns="128726" bIns="128726"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4697401" y="2480240"/>
            <a:ext cx="4096800" cy="5401440"/>
          </a:xfrm>
          <a:prstGeom prst="rect">
            <a:avLst/>
          </a:prstGeom>
        </p:spPr>
        <p:txBody>
          <a:bodyPr spcFirstLastPara="1" wrap="square" lIns="128726" tIns="128726" rIns="128726" bIns="128726" anchor="t" anchorCtr="0">
            <a:noAutofit/>
          </a:bodyPr>
          <a:lstStyle>
            <a:lvl1pPr marL="643754" lvl="0" indent="-482815">
              <a:spcBef>
                <a:spcPts val="845"/>
              </a:spcBef>
              <a:spcAft>
                <a:spcPts val="0"/>
              </a:spcAft>
              <a:buSzPts val="1800"/>
              <a:buChar char="◎"/>
              <a:defRPr sz="2500"/>
            </a:lvl1pPr>
            <a:lvl2pPr marL="1287507" lvl="1" indent="-482815">
              <a:spcBef>
                <a:spcPts val="0"/>
              </a:spcBef>
              <a:spcAft>
                <a:spcPts val="0"/>
              </a:spcAft>
              <a:buSzPts val="1800"/>
              <a:buChar char="◉"/>
              <a:defRPr sz="2500"/>
            </a:lvl2pPr>
            <a:lvl3pPr marL="1931261" lvl="2" indent="-482815">
              <a:spcBef>
                <a:spcPts val="0"/>
              </a:spcBef>
              <a:spcAft>
                <a:spcPts val="0"/>
              </a:spcAft>
              <a:buSzPts val="1800"/>
              <a:buChar char="￮"/>
              <a:defRPr sz="2500"/>
            </a:lvl3pPr>
            <a:lvl4pPr marL="2575014" lvl="3" indent="-482815">
              <a:spcBef>
                <a:spcPts val="0"/>
              </a:spcBef>
              <a:spcAft>
                <a:spcPts val="0"/>
              </a:spcAft>
              <a:buSzPts val="1800"/>
              <a:buChar char="●"/>
              <a:defRPr sz="2500"/>
            </a:lvl4pPr>
            <a:lvl5pPr marL="3218768" lvl="4" indent="-482815">
              <a:spcBef>
                <a:spcPts val="0"/>
              </a:spcBef>
              <a:spcAft>
                <a:spcPts val="0"/>
              </a:spcAft>
              <a:buSzPts val="1800"/>
              <a:buChar char="○"/>
              <a:defRPr sz="2500"/>
            </a:lvl5pPr>
            <a:lvl6pPr marL="3862523" lvl="5" indent="-482815">
              <a:spcBef>
                <a:spcPts val="0"/>
              </a:spcBef>
              <a:spcAft>
                <a:spcPts val="0"/>
              </a:spcAft>
              <a:buSzPts val="1800"/>
              <a:buChar char="■"/>
              <a:defRPr sz="2500"/>
            </a:lvl6pPr>
            <a:lvl7pPr marL="4506275" lvl="6" indent="-482815">
              <a:spcBef>
                <a:spcPts val="0"/>
              </a:spcBef>
              <a:spcAft>
                <a:spcPts val="0"/>
              </a:spcAft>
              <a:buSzPts val="1800"/>
              <a:buChar char="●"/>
              <a:defRPr sz="2500"/>
            </a:lvl7pPr>
            <a:lvl8pPr marL="5150030" lvl="7" indent="-482815">
              <a:spcBef>
                <a:spcPts val="0"/>
              </a:spcBef>
              <a:spcAft>
                <a:spcPts val="0"/>
              </a:spcAft>
              <a:buSzPts val="1800"/>
              <a:buChar char="○"/>
              <a:defRPr sz="2500"/>
            </a:lvl8pPr>
            <a:lvl9pPr marL="5793783" lvl="8" indent="-482815">
              <a:spcBef>
                <a:spcPts val="0"/>
              </a:spcBef>
              <a:spcAft>
                <a:spcPts val="0"/>
              </a:spcAft>
              <a:buSzPts val="1800"/>
              <a:buChar char="■"/>
              <a:defRPr sz="2500"/>
            </a:lvl9pPr>
          </a:lstStyle>
          <a:p>
            <a:endParaRPr/>
          </a:p>
        </p:txBody>
      </p:sp>
      <p:sp>
        <p:nvSpPr>
          <p:cNvPr id="98" name="Google Shape;98;p7"/>
          <p:cNvSpPr txBox="1">
            <a:spLocks noGrp="1"/>
          </p:cNvSpPr>
          <p:nvPr>
            <p:ph type="body" idx="2"/>
          </p:nvPr>
        </p:nvSpPr>
        <p:spPr>
          <a:xfrm>
            <a:off x="9041359" y="2480240"/>
            <a:ext cx="4096800" cy="5401440"/>
          </a:xfrm>
          <a:prstGeom prst="rect">
            <a:avLst/>
          </a:prstGeom>
        </p:spPr>
        <p:txBody>
          <a:bodyPr spcFirstLastPara="1" wrap="square" lIns="128726" tIns="128726" rIns="128726" bIns="128726" anchor="t" anchorCtr="0">
            <a:noAutofit/>
          </a:bodyPr>
          <a:lstStyle>
            <a:lvl1pPr marL="643754" lvl="0" indent="-482815">
              <a:spcBef>
                <a:spcPts val="845"/>
              </a:spcBef>
              <a:spcAft>
                <a:spcPts val="0"/>
              </a:spcAft>
              <a:buSzPts val="1800"/>
              <a:buChar char="◎"/>
              <a:defRPr sz="2500"/>
            </a:lvl1pPr>
            <a:lvl2pPr marL="1287507" lvl="1" indent="-482815">
              <a:spcBef>
                <a:spcPts val="0"/>
              </a:spcBef>
              <a:spcAft>
                <a:spcPts val="0"/>
              </a:spcAft>
              <a:buSzPts val="1800"/>
              <a:buChar char="◉"/>
              <a:defRPr sz="2500"/>
            </a:lvl2pPr>
            <a:lvl3pPr marL="1931261" lvl="2" indent="-482815">
              <a:spcBef>
                <a:spcPts val="0"/>
              </a:spcBef>
              <a:spcAft>
                <a:spcPts val="0"/>
              </a:spcAft>
              <a:buSzPts val="1800"/>
              <a:buChar char="￮"/>
              <a:defRPr sz="2500"/>
            </a:lvl3pPr>
            <a:lvl4pPr marL="2575014" lvl="3" indent="-482815">
              <a:spcBef>
                <a:spcPts val="0"/>
              </a:spcBef>
              <a:spcAft>
                <a:spcPts val="0"/>
              </a:spcAft>
              <a:buSzPts val="1800"/>
              <a:buChar char="●"/>
              <a:defRPr sz="2500"/>
            </a:lvl4pPr>
            <a:lvl5pPr marL="3218768" lvl="4" indent="-482815">
              <a:spcBef>
                <a:spcPts val="0"/>
              </a:spcBef>
              <a:spcAft>
                <a:spcPts val="0"/>
              </a:spcAft>
              <a:buSzPts val="1800"/>
              <a:buChar char="○"/>
              <a:defRPr sz="2500"/>
            </a:lvl5pPr>
            <a:lvl6pPr marL="3862523" lvl="5" indent="-482815">
              <a:spcBef>
                <a:spcPts val="0"/>
              </a:spcBef>
              <a:spcAft>
                <a:spcPts val="0"/>
              </a:spcAft>
              <a:buSzPts val="1800"/>
              <a:buChar char="■"/>
              <a:defRPr sz="2500"/>
            </a:lvl6pPr>
            <a:lvl7pPr marL="4506275" lvl="6" indent="-482815">
              <a:spcBef>
                <a:spcPts val="0"/>
              </a:spcBef>
              <a:spcAft>
                <a:spcPts val="0"/>
              </a:spcAft>
              <a:buSzPts val="1800"/>
              <a:buChar char="●"/>
              <a:defRPr sz="2500"/>
            </a:lvl7pPr>
            <a:lvl8pPr marL="5150030" lvl="7" indent="-482815">
              <a:spcBef>
                <a:spcPts val="0"/>
              </a:spcBef>
              <a:spcAft>
                <a:spcPts val="0"/>
              </a:spcAft>
              <a:buSzPts val="1800"/>
              <a:buChar char="○"/>
              <a:defRPr sz="2500"/>
            </a:lvl8pPr>
            <a:lvl9pPr marL="5793783" lvl="8" indent="-482815">
              <a:spcBef>
                <a:spcPts val="0"/>
              </a:spcBef>
              <a:spcAft>
                <a:spcPts val="0"/>
              </a:spcAft>
              <a:buSzPts val="1800"/>
              <a:buChar char="■"/>
              <a:defRPr sz="2500"/>
            </a:lvl9pPr>
          </a:lstStyle>
          <a:p>
            <a:endParaRPr/>
          </a:p>
        </p:txBody>
      </p:sp>
      <p:sp>
        <p:nvSpPr>
          <p:cNvPr id="99" name="Google Shape;99;p7"/>
          <p:cNvSpPr/>
          <p:nvPr/>
        </p:nvSpPr>
        <p:spPr>
          <a:xfrm>
            <a:off x="-574320" y="3511040"/>
            <a:ext cx="3755520" cy="3755520"/>
          </a:xfrm>
          <a:prstGeom prst="donut">
            <a:avLst>
              <a:gd name="adj" fmla="val 36789"/>
            </a:avLst>
          </a:prstGeom>
          <a:solidFill>
            <a:srgbClr val="BBCD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00" name="Google Shape;100;p7"/>
          <p:cNvSpPr/>
          <p:nvPr/>
        </p:nvSpPr>
        <p:spPr>
          <a:xfrm>
            <a:off x="317520" y="-513800"/>
            <a:ext cx="1565760" cy="1565760"/>
          </a:xfrm>
          <a:prstGeom prst="ellipse">
            <a:avLst/>
          </a:prstGeom>
          <a:noFill/>
          <a:ln w="9525" cap="flat" cmpd="sng">
            <a:solidFill>
              <a:srgbClr val="E8004C"/>
            </a:solidFill>
            <a:prstDash val="dash"/>
            <a:round/>
            <a:headEnd type="none" w="sm" len="sm"/>
            <a:tailEnd type="none" w="sm" len="sm"/>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01" name="Google Shape;101;p7"/>
          <p:cNvSpPr/>
          <p:nvPr/>
        </p:nvSpPr>
        <p:spPr>
          <a:xfrm>
            <a:off x="317520" y="672760"/>
            <a:ext cx="1052160" cy="10521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02" name="Google Shape;102;p7"/>
          <p:cNvSpPr/>
          <p:nvPr/>
        </p:nvSpPr>
        <p:spPr>
          <a:xfrm>
            <a:off x="1883281" y="1051960"/>
            <a:ext cx="1355040" cy="1355040"/>
          </a:xfrm>
          <a:prstGeom prst="donut">
            <a:avLst>
              <a:gd name="adj" fmla="val 22275"/>
            </a:avLst>
          </a:prstGeom>
          <a:solidFill>
            <a:srgbClr val="00ACC3">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03" name="Google Shape;103;p7"/>
          <p:cNvSpPr/>
          <p:nvPr/>
        </p:nvSpPr>
        <p:spPr>
          <a:xfrm>
            <a:off x="1420240" y="6627680"/>
            <a:ext cx="1932480" cy="193248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04" name="Google Shape;104;p7"/>
          <p:cNvSpPr/>
          <p:nvPr/>
        </p:nvSpPr>
        <p:spPr>
          <a:xfrm>
            <a:off x="245881" y="7679360"/>
            <a:ext cx="880800" cy="880800"/>
          </a:xfrm>
          <a:prstGeom prst="donut">
            <a:avLst>
              <a:gd name="adj" fmla="val 18606"/>
            </a:avLst>
          </a:prstGeom>
          <a:solidFill>
            <a:srgbClr val="F8BB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05" name="Google Shape;105;p7"/>
          <p:cNvSpPr/>
          <p:nvPr/>
        </p:nvSpPr>
        <p:spPr>
          <a:xfrm>
            <a:off x="1876041" y="2715120"/>
            <a:ext cx="487680" cy="48768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06" name="Google Shape;106;p7"/>
          <p:cNvSpPr/>
          <p:nvPr/>
        </p:nvSpPr>
        <p:spPr>
          <a:xfrm>
            <a:off x="12550800" y="990840"/>
            <a:ext cx="880800" cy="88080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07" name="Google Shape;107;p7"/>
          <p:cNvSpPr/>
          <p:nvPr/>
        </p:nvSpPr>
        <p:spPr>
          <a:xfrm>
            <a:off x="12024800" y="-116000"/>
            <a:ext cx="636000" cy="636000"/>
          </a:xfrm>
          <a:prstGeom prst="donut">
            <a:avLst>
              <a:gd name="adj" fmla="val 30568"/>
            </a:avLst>
          </a:prstGeom>
          <a:solidFill>
            <a:srgbClr val="65BB48">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08" name="Google Shape;108;p7"/>
          <p:cNvSpPr/>
          <p:nvPr/>
        </p:nvSpPr>
        <p:spPr>
          <a:xfrm>
            <a:off x="13842400" y="1649360"/>
            <a:ext cx="487680" cy="48768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09" name="Google Shape;109;p7"/>
          <p:cNvSpPr/>
          <p:nvPr/>
        </p:nvSpPr>
        <p:spPr>
          <a:xfrm>
            <a:off x="12956640" y="267920"/>
            <a:ext cx="1186560" cy="1186560"/>
          </a:xfrm>
          <a:prstGeom prst="donut">
            <a:avLst>
              <a:gd name="adj" fmla="val 8064"/>
            </a:avLst>
          </a:prstGeom>
          <a:solidFill>
            <a:srgbClr val="00ACC3">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10" name="Google Shape;110;p7"/>
          <p:cNvSpPr/>
          <p:nvPr/>
        </p:nvSpPr>
        <p:spPr>
          <a:xfrm>
            <a:off x="13431600" y="2407000"/>
            <a:ext cx="300960" cy="3009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11" name="Google Shape;111;p7"/>
          <p:cNvSpPr/>
          <p:nvPr/>
        </p:nvSpPr>
        <p:spPr>
          <a:xfrm>
            <a:off x="-329001" y="3756360"/>
            <a:ext cx="3264960" cy="3264960"/>
          </a:xfrm>
          <a:prstGeom prst="ellipse">
            <a:avLst/>
          </a:prstGeom>
          <a:noFill/>
          <a:ln w="9525" cap="flat" cmpd="sng">
            <a:solidFill>
              <a:srgbClr val="65BB48"/>
            </a:solidFill>
            <a:prstDash val="dash"/>
            <a:round/>
            <a:headEnd type="none" w="sm" len="sm"/>
            <a:tailEnd type="none" w="sm" len="sm"/>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12" name="Google Shape;112;p7"/>
          <p:cNvSpPr/>
          <p:nvPr/>
        </p:nvSpPr>
        <p:spPr>
          <a:xfrm>
            <a:off x="488201" y="-343120"/>
            <a:ext cx="1224480" cy="12244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13" name="Google Shape;113;p7"/>
          <p:cNvSpPr/>
          <p:nvPr/>
        </p:nvSpPr>
        <p:spPr>
          <a:xfrm>
            <a:off x="13652160" y="1459120"/>
            <a:ext cx="868320" cy="868320"/>
          </a:xfrm>
          <a:prstGeom prst="ellipse">
            <a:avLst/>
          </a:prstGeom>
          <a:noFill/>
          <a:ln w="9525" cap="flat" cmpd="sng">
            <a:solidFill>
              <a:srgbClr val="F8BB00"/>
            </a:solidFill>
            <a:prstDash val="dash"/>
            <a:round/>
            <a:headEnd type="none" w="sm" len="sm"/>
            <a:tailEnd type="none" w="sm" len="sm"/>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14" name="Google Shape;114;p7"/>
          <p:cNvSpPr txBox="1">
            <a:spLocks noGrp="1"/>
          </p:cNvSpPr>
          <p:nvPr>
            <p:ph type="sldNum" idx="12"/>
          </p:nvPr>
        </p:nvSpPr>
        <p:spPr>
          <a:xfrm>
            <a:off x="13817001" y="7602600"/>
            <a:ext cx="75168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1480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15"/>
        <p:cNvGrpSpPr/>
        <p:nvPr/>
      </p:nvGrpSpPr>
      <p:grpSpPr>
        <a:xfrm>
          <a:off x="0" y="0"/>
          <a:ext cx="0" cy="0"/>
          <a:chOff x="0" y="0"/>
          <a:chExt cx="0" cy="0"/>
        </a:xfrm>
      </p:grpSpPr>
      <p:sp>
        <p:nvSpPr>
          <p:cNvPr id="116" name="Google Shape;116;p8"/>
          <p:cNvSpPr/>
          <p:nvPr/>
        </p:nvSpPr>
        <p:spPr>
          <a:xfrm>
            <a:off x="13821641" y="2356160"/>
            <a:ext cx="1565760" cy="156576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17" name="Google Shape;117;p8"/>
          <p:cNvSpPr txBox="1">
            <a:spLocks noGrp="1"/>
          </p:cNvSpPr>
          <p:nvPr>
            <p:ph type="title"/>
          </p:nvPr>
        </p:nvSpPr>
        <p:spPr>
          <a:xfrm>
            <a:off x="4697401" y="1454480"/>
            <a:ext cx="8440800" cy="1025760"/>
          </a:xfrm>
          <a:prstGeom prst="rect">
            <a:avLst/>
          </a:prstGeom>
        </p:spPr>
        <p:txBody>
          <a:bodyPr spcFirstLastPara="1" wrap="square" lIns="128726" tIns="128726" rIns="128726" bIns="128726"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4697401" y="2480240"/>
            <a:ext cx="2720640" cy="5400960"/>
          </a:xfrm>
          <a:prstGeom prst="rect">
            <a:avLst/>
          </a:prstGeom>
        </p:spPr>
        <p:txBody>
          <a:bodyPr spcFirstLastPara="1" wrap="square" lIns="128726" tIns="128726" rIns="128726" bIns="128726" anchor="t" anchorCtr="0">
            <a:noAutofit/>
          </a:bodyPr>
          <a:lstStyle>
            <a:lvl1pPr marL="643754" lvl="0" indent="-447051" rtl="0">
              <a:spcBef>
                <a:spcPts val="845"/>
              </a:spcBef>
              <a:spcAft>
                <a:spcPts val="0"/>
              </a:spcAft>
              <a:buSzPts val="1400"/>
              <a:buChar char="◎"/>
              <a:defRPr sz="2000"/>
            </a:lvl1pPr>
            <a:lvl2pPr marL="1287507" lvl="1" indent="-447051" rtl="0">
              <a:spcBef>
                <a:spcPts val="0"/>
              </a:spcBef>
              <a:spcAft>
                <a:spcPts val="0"/>
              </a:spcAft>
              <a:buSzPts val="1400"/>
              <a:buChar char="◉"/>
              <a:defRPr sz="2000"/>
            </a:lvl2pPr>
            <a:lvl3pPr marL="1931261" lvl="2" indent="-447051" rtl="0">
              <a:spcBef>
                <a:spcPts val="0"/>
              </a:spcBef>
              <a:spcAft>
                <a:spcPts val="0"/>
              </a:spcAft>
              <a:buSzPts val="1400"/>
              <a:buChar char="￮"/>
              <a:defRPr sz="2000"/>
            </a:lvl3pPr>
            <a:lvl4pPr marL="2575014" lvl="3" indent="-447051" rtl="0">
              <a:spcBef>
                <a:spcPts val="0"/>
              </a:spcBef>
              <a:spcAft>
                <a:spcPts val="0"/>
              </a:spcAft>
              <a:buSzPts val="1400"/>
              <a:buChar char="●"/>
              <a:defRPr sz="2000"/>
            </a:lvl4pPr>
            <a:lvl5pPr marL="3218768" lvl="4" indent="-447051" rtl="0">
              <a:spcBef>
                <a:spcPts val="0"/>
              </a:spcBef>
              <a:spcAft>
                <a:spcPts val="0"/>
              </a:spcAft>
              <a:buSzPts val="1400"/>
              <a:buChar char="○"/>
              <a:defRPr sz="2000"/>
            </a:lvl5pPr>
            <a:lvl6pPr marL="3862523" lvl="5" indent="-447051" rtl="0">
              <a:spcBef>
                <a:spcPts val="0"/>
              </a:spcBef>
              <a:spcAft>
                <a:spcPts val="0"/>
              </a:spcAft>
              <a:buSzPts val="1400"/>
              <a:buChar char="■"/>
              <a:defRPr sz="2000"/>
            </a:lvl6pPr>
            <a:lvl7pPr marL="4506275" lvl="6" indent="-447051" rtl="0">
              <a:spcBef>
                <a:spcPts val="0"/>
              </a:spcBef>
              <a:spcAft>
                <a:spcPts val="0"/>
              </a:spcAft>
              <a:buSzPts val="1400"/>
              <a:buChar char="●"/>
              <a:defRPr sz="2000"/>
            </a:lvl7pPr>
            <a:lvl8pPr marL="5150030" lvl="7" indent="-447051" rtl="0">
              <a:spcBef>
                <a:spcPts val="0"/>
              </a:spcBef>
              <a:spcAft>
                <a:spcPts val="0"/>
              </a:spcAft>
              <a:buSzPts val="1400"/>
              <a:buChar char="○"/>
              <a:defRPr sz="2000"/>
            </a:lvl8pPr>
            <a:lvl9pPr marL="5793783" lvl="8" indent="-447051" rtl="0">
              <a:spcBef>
                <a:spcPts val="0"/>
              </a:spcBef>
              <a:spcAft>
                <a:spcPts val="0"/>
              </a:spcAft>
              <a:buSzPts val="1400"/>
              <a:buChar char="■"/>
              <a:defRPr sz="2000"/>
            </a:lvl9pPr>
          </a:lstStyle>
          <a:p>
            <a:endParaRPr/>
          </a:p>
        </p:txBody>
      </p:sp>
      <p:sp>
        <p:nvSpPr>
          <p:cNvPr id="119" name="Google Shape;119;p8"/>
          <p:cNvSpPr txBox="1">
            <a:spLocks noGrp="1"/>
          </p:cNvSpPr>
          <p:nvPr>
            <p:ph type="body" idx="2"/>
          </p:nvPr>
        </p:nvSpPr>
        <p:spPr>
          <a:xfrm>
            <a:off x="7557397" y="2480240"/>
            <a:ext cx="2720640" cy="5400960"/>
          </a:xfrm>
          <a:prstGeom prst="rect">
            <a:avLst/>
          </a:prstGeom>
        </p:spPr>
        <p:txBody>
          <a:bodyPr spcFirstLastPara="1" wrap="square" lIns="128726" tIns="128726" rIns="128726" bIns="128726" anchor="t" anchorCtr="0">
            <a:noAutofit/>
          </a:bodyPr>
          <a:lstStyle>
            <a:lvl1pPr marL="643754" lvl="0" indent="-447051" rtl="0">
              <a:spcBef>
                <a:spcPts val="845"/>
              </a:spcBef>
              <a:spcAft>
                <a:spcPts val="0"/>
              </a:spcAft>
              <a:buSzPts val="1400"/>
              <a:buChar char="◎"/>
              <a:defRPr sz="2000"/>
            </a:lvl1pPr>
            <a:lvl2pPr marL="1287507" lvl="1" indent="-447051" rtl="0">
              <a:spcBef>
                <a:spcPts val="0"/>
              </a:spcBef>
              <a:spcAft>
                <a:spcPts val="0"/>
              </a:spcAft>
              <a:buSzPts val="1400"/>
              <a:buChar char="◉"/>
              <a:defRPr sz="2000"/>
            </a:lvl2pPr>
            <a:lvl3pPr marL="1931261" lvl="2" indent="-447051" rtl="0">
              <a:spcBef>
                <a:spcPts val="0"/>
              </a:spcBef>
              <a:spcAft>
                <a:spcPts val="0"/>
              </a:spcAft>
              <a:buSzPts val="1400"/>
              <a:buChar char="￮"/>
              <a:defRPr sz="2000"/>
            </a:lvl3pPr>
            <a:lvl4pPr marL="2575014" lvl="3" indent="-447051" rtl="0">
              <a:spcBef>
                <a:spcPts val="0"/>
              </a:spcBef>
              <a:spcAft>
                <a:spcPts val="0"/>
              </a:spcAft>
              <a:buSzPts val="1400"/>
              <a:buChar char="●"/>
              <a:defRPr sz="2000"/>
            </a:lvl4pPr>
            <a:lvl5pPr marL="3218768" lvl="4" indent="-447051" rtl="0">
              <a:spcBef>
                <a:spcPts val="0"/>
              </a:spcBef>
              <a:spcAft>
                <a:spcPts val="0"/>
              </a:spcAft>
              <a:buSzPts val="1400"/>
              <a:buChar char="○"/>
              <a:defRPr sz="2000"/>
            </a:lvl5pPr>
            <a:lvl6pPr marL="3862523" lvl="5" indent="-447051" rtl="0">
              <a:spcBef>
                <a:spcPts val="0"/>
              </a:spcBef>
              <a:spcAft>
                <a:spcPts val="0"/>
              </a:spcAft>
              <a:buSzPts val="1400"/>
              <a:buChar char="■"/>
              <a:defRPr sz="2000"/>
            </a:lvl6pPr>
            <a:lvl7pPr marL="4506275" lvl="6" indent="-447051" rtl="0">
              <a:spcBef>
                <a:spcPts val="0"/>
              </a:spcBef>
              <a:spcAft>
                <a:spcPts val="0"/>
              </a:spcAft>
              <a:buSzPts val="1400"/>
              <a:buChar char="●"/>
              <a:defRPr sz="2000"/>
            </a:lvl7pPr>
            <a:lvl8pPr marL="5150030" lvl="7" indent="-447051" rtl="0">
              <a:spcBef>
                <a:spcPts val="0"/>
              </a:spcBef>
              <a:spcAft>
                <a:spcPts val="0"/>
              </a:spcAft>
              <a:buSzPts val="1400"/>
              <a:buChar char="○"/>
              <a:defRPr sz="2000"/>
            </a:lvl8pPr>
            <a:lvl9pPr marL="5793783" lvl="8" indent="-447051" rtl="0">
              <a:spcBef>
                <a:spcPts val="0"/>
              </a:spcBef>
              <a:spcAft>
                <a:spcPts val="0"/>
              </a:spcAft>
              <a:buSzPts val="1400"/>
              <a:buChar char="■"/>
              <a:defRPr sz="2000"/>
            </a:lvl9pPr>
          </a:lstStyle>
          <a:p>
            <a:endParaRPr/>
          </a:p>
        </p:txBody>
      </p:sp>
      <p:sp>
        <p:nvSpPr>
          <p:cNvPr id="120" name="Google Shape;120;p8"/>
          <p:cNvSpPr txBox="1">
            <a:spLocks noGrp="1"/>
          </p:cNvSpPr>
          <p:nvPr>
            <p:ph type="body" idx="3"/>
          </p:nvPr>
        </p:nvSpPr>
        <p:spPr>
          <a:xfrm>
            <a:off x="10417393" y="2480240"/>
            <a:ext cx="2720640" cy="5400960"/>
          </a:xfrm>
          <a:prstGeom prst="rect">
            <a:avLst/>
          </a:prstGeom>
        </p:spPr>
        <p:txBody>
          <a:bodyPr spcFirstLastPara="1" wrap="square" lIns="128726" tIns="128726" rIns="128726" bIns="128726" anchor="t" anchorCtr="0">
            <a:noAutofit/>
          </a:bodyPr>
          <a:lstStyle>
            <a:lvl1pPr marL="643754" lvl="0" indent="-447051" rtl="0">
              <a:spcBef>
                <a:spcPts val="845"/>
              </a:spcBef>
              <a:spcAft>
                <a:spcPts val="0"/>
              </a:spcAft>
              <a:buSzPts val="1400"/>
              <a:buChar char="◎"/>
              <a:defRPr sz="2000"/>
            </a:lvl1pPr>
            <a:lvl2pPr marL="1287507" lvl="1" indent="-447051" rtl="0">
              <a:spcBef>
                <a:spcPts val="0"/>
              </a:spcBef>
              <a:spcAft>
                <a:spcPts val="0"/>
              </a:spcAft>
              <a:buSzPts val="1400"/>
              <a:buChar char="◉"/>
              <a:defRPr sz="2000"/>
            </a:lvl2pPr>
            <a:lvl3pPr marL="1931261" lvl="2" indent="-447051" rtl="0">
              <a:spcBef>
                <a:spcPts val="0"/>
              </a:spcBef>
              <a:spcAft>
                <a:spcPts val="0"/>
              </a:spcAft>
              <a:buSzPts val="1400"/>
              <a:buChar char="￮"/>
              <a:defRPr sz="2000"/>
            </a:lvl3pPr>
            <a:lvl4pPr marL="2575014" lvl="3" indent="-447051" rtl="0">
              <a:spcBef>
                <a:spcPts val="0"/>
              </a:spcBef>
              <a:spcAft>
                <a:spcPts val="0"/>
              </a:spcAft>
              <a:buSzPts val="1400"/>
              <a:buChar char="●"/>
              <a:defRPr sz="2000"/>
            </a:lvl4pPr>
            <a:lvl5pPr marL="3218768" lvl="4" indent="-447051" rtl="0">
              <a:spcBef>
                <a:spcPts val="0"/>
              </a:spcBef>
              <a:spcAft>
                <a:spcPts val="0"/>
              </a:spcAft>
              <a:buSzPts val="1400"/>
              <a:buChar char="○"/>
              <a:defRPr sz="2000"/>
            </a:lvl5pPr>
            <a:lvl6pPr marL="3862523" lvl="5" indent="-447051" rtl="0">
              <a:spcBef>
                <a:spcPts val="0"/>
              </a:spcBef>
              <a:spcAft>
                <a:spcPts val="0"/>
              </a:spcAft>
              <a:buSzPts val="1400"/>
              <a:buChar char="■"/>
              <a:defRPr sz="2000"/>
            </a:lvl6pPr>
            <a:lvl7pPr marL="4506275" lvl="6" indent="-447051" rtl="0">
              <a:spcBef>
                <a:spcPts val="0"/>
              </a:spcBef>
              <a:spcAft>
                <a:spcPts val="0"/>
              </a:spcAft>
              <a:buSzPts val="1400"/>
              <a:buChar char="●"/>
              <a:defRPr sz="2000"/>
            </a:lvl7pPr>
            <a:lvl8pPr marL="5150030" lvl="7" indent="-447051" rtl="0">
              <a:spcBef>
                <a:spcPts val="0"/>
              </a:spcBef>
              <a:spcAft>
                <a:spcPts val="0"/>
              </a:spcAft>
              <a:buSzPts val="1400"/>
              <a:buChar char="○"/>
              <a:defRPr sz="2000"/>
            </a:lvl8pPr>
            <a:lvl9pPr marL="5793783" lvl="8" indent="-447051" rtl="0">
              <a:spcBef>
                <a:spcPts val="0"/>
              </a:spcBef>
              <a:spcAft>
                <a:spcPts val="0"/>
              </a:spcAft>
              <a:buSzPts val="1400"/>
              <a:buChar char="■"/>
              <a:defRPr sz="2000"/>
            </a:lvl9pPr>
          </a:lstStyle>
          <a:p>
            <a:endParaRPr/>
          </a:p>
        </p:txBody>
      </p:sp>
      <p:sp>
        <p:nvSpPr>
          <p:cNvPr id="121" name="Google Shape;121;p8"/>
          <p:cNvSpPr/>
          <p:nvPr/>
        </p:nvSpPr>
        <p:spPr>
          <a:xfrm>
            <a:off x="1626361" y="4770560"/>
            <a:ext cx="704640" cy="70464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22" name="Google Shape;122;p8"/>
          <p:cNvSpPr/>
          <p:nvPr/>
        </p:nvSpPr>
        <p:spPr>
          <a:xfrm>
            <a:off x="-109961" y="5353840"/>
            <a:ext cx="1311360" cy="1311360"/>
          </a:xfrm>
          <a:prstGeom prst="ellipse">
            <a:avLst/>
          </a:prstGeom>
          <a:noFill/>
          <a:ln w="9525" cap="flat" cmpd="sng">
            <a:solidFill>
              <a:srgbClr val="00D1C6"/>
            </a:solidFill>
            <a:prstDash val="dash"/>
            <a:round/>
            <a:headEnd type="none" w="sm" len="sm"/>
            <a:tailEnd type="none" w="sm" len="sm"/>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23" name="Google Shape;123;p8"/>
          <p:cNvSpPr/>
          <p:nvPr/>
        </p:nvSpPr>
        <p:spPr>
          <a:xfrm>
            <a:off x="2178361" y="225160"/>
            <a:ext cx="1380480" cy="1381440"/>
          </a:xfrm>
          <a:prstGeom prst="donut">
            <a:avLst>
              <a:gd name="adj" fmla="val 43200"/>
            </a:avLst>
          </a:prstGeom>
          <a:solidFill>
            <a:srgbClr val="E8004C">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24" name="Google Shape;124;p8"/>
          <p:cNvSpPr/>
          <p:nvPr/>
        </p:nvSpPr>
        <p:spPr>
          <a:xfrm>
            <a:off x="2301001" y="5475200"/>
            <a:ext cx="1699200" cy="1699200"/>
          </a:xfrm>
          <a:prstGeom prst="donut">
            <a:avLst>
              <a:gd name="adj" fmla="val 9905"/>
            </a:avLst>
          </a:prstGeom>
          <a:solidFill>
            <a:srgbClr val="BBCD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25" name="Google Shape;125;p8"/>
          <p:cNvSpPr/>
          <p:nvPr/>
        </p:nvSpPr>
        <p:spPr>
          <a:xfrm>
            <a:off x="3295081" y="1779960"/>
            <a:ext cx="487680" cy="48768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26" name="Google Shape;126;p8"/>
          <p:cNvSpPr/>
          <p:nvPr/>
        </p:nvSpPr>
        <p:spPr>
          <a:xfrm>
            <a:off x="13957600" y="432360"/>
            <a:ext cx="880800" cy="88080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27" name="Google Shape;127;p8"/>
          <p:cNvSpPr/>
          <p:nvPr/>
        </p:nvSpPr>
        <p:spPr>
          <a:xfrm>
            <a:off x="13674880" y="973800"/>
            <a:ext cx="636000" cy="636000"/>
          </a:xfrm>
          <a:prstGeom prst="donut">
            <a:avLst>
              <a:gd name="adj" fmla="val 8754"/>
            </a:avLst>
          </a:prstGeom>
          <a:solidFill>
            <a:srgbClr val="65BB48">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28" name="Google Shape;128;p8"/>
          <p:cNvSpPr/>
          <p:nvPr/>
        </p:nvSpPr>
        <p:spPr>
          <a:xfrm>
            <a:off x="13138041" y="1844240"/>
            <a:ext cx="636000" cy="63600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29" name="Google Shape;129;p8"/>
          <p:cNvSpPr/>
          <p:nvPr/>
        </p:nvSpPr>
        <p:spPr>
          <a:xfrm>
            <a:off x="12159360" y="-440400"/>
            <a:ext cx="1186560" cy="1186560"/>
          </a:xfrm>
          <a:prstGeom prst="donut">
            <a:avLst>
              <a:gd name="adj" fmla="val 39163"/>
            </a:avLst>
          </a:prstGeom>
          <a:solidFill>
            <a:srgbClr val="BBCD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30" name="Google Shape;130;p8"/>
          <p:cNvSpPr/>
          <p:nvPr/>
        </p:nvSpPr>
        <p:spPr>
          <a:xfrm>
            <a:off x="14454041" y="2988560"/>
            <a:ext cx="300960" cy="30096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31" name="Google Shape;131;p8"/>
          <p:cNvSpPr/>
          <p:nvPr/>
        </p:nvSpPr>
        <p:spPr>
          <a:xfrm>
            <a:off x="-768361" y="389800"/>
            <a:ext cx="3755520" cy="3755520"/>
          </a:xfrm>
          <a:prstGeom prst="donut">
            <a:avLst>
              <a:gd name="adj" fmla="val 21094"/>
            </a:avLst>
          </a:prstGeom>
          <a:solidFill>
            <a:srgbClr val="F8BB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32" name="Google Shape;132;p8"/>
          <p:cNvSpPr/>
          <p:nvPr/>
        </p:nvSpPr>
        <p:spPr>
          <a:xfrm>
            <a:off x="1626361" y="6546720"/>
            <a:ext cx="1932480" cy="193248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33" name="Google Shape;133;p8"/>
          <p:cNvSpPr/>
          <p:nvPr/>
        </p:nvSpPr>
        <p:spPr>
          <a:xfrm>
            <a:off x="326519" y="1484680"/>
            <a:ext cx="1565760" cy="1565760"/>
          </a:xfrm>
          <a:prstGeom prst="ellipse">
            <a:avLst/>
          </a:prstGeom>
          <a:noFill/>
          <a:ln w="9525" cap="flat" cmpd="sng">
            <a:solidFill>
              <a:srgbClr val="BBCD00"/>
            </a:solidFill>
            <a:prstDash val="dash"/>
            <a:round/>
            <a:headEnd type="none" w="sm" len="sm"/>
            <a:tailEnd type="none" w="sm" len="sm"/>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34" name="Google Shape;134;p8"/>
          <p:cNvSpPr txBox="1">
            <a:spLocks noGrp="1"/>
          </p:cNvSpPr>
          <p:nvPr>
            <p:ph type="sldNum" idx="12"/>
          </p:nvPr>
        </p:nvSpPr>
        <p:spPr>
          <a:xfrm>
            <a:off x="13817001" y="7602600"/>
            <a:ext cx="75168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458488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4697401" y="1454480"/>
            <a:ext cx="8440800" cy="1025760"/>
          </a:xfrm>
          <a:prstGeom prst="rect">
            <a:avLst/>
          </a:prstGeom>
        </p:spPr>
        <p:txBody>
          <a:bodyPr spcFirstLastPara="1" wrap="square" lIns="128726" tIns="128726" rIns="128726" bIns="128726"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7" name="Google Shape;137;p9"/>
          <p:cNvSpPr/>
          <p:nvPr/>
        </p:nvSpPr>
        <p:spPr>
          <a:xfrm>
            <a:off x="2049100" y="5870640"/>
            <a:ext cx="329760" cy="32976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38" name="Google Shape;138;p9"/>
          <p:cNvSpPr/>
          <p:nvPr/>
        </p:nvSpPr>
        <p:spPr>
          <a:xfrm>
            <a:off x="288800" y="6437200"/>
            <a:ext cx="2193120" cy="219312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39" name="Google Shape;139;p9"/>
          <p:cNvSpPr/>
          <p:nvPr/>
        </p:nvSpPr>
        <p:spPr>
          <a:xfrm>
            <a:off x="393674" y="5141034"/>
            <a:ext cx="729600" cy="72960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40" name="Google Shape;140;p9"/>
          <p:cNvSpPr/>
          <p:nvPr/>
        </p:nvSpPr>
        <p:spPr>
          <a:xfrm>
            <a:off x="114400" y="4861760"/>
            <a:ext cx="1287840" cy="1287840"/>
          </a:xfrm>
          <a:prstGeom prst="ellipse">
            <a:avLst/>
          </a:prstGeom>
          <a:noFill/>
          <a:ln w="9525" cap="flat" cmpd="sng">
            <a:solidFill>
              <a:srgbClr val="65BB48"/>
            </a:solidFill>
            <a:prstDash val="dash"/>
            <a:round/>
            <a:headEnd type="none" w="sm" len="sm"/>
            <a:tailEnd type="none" w="sm" len="sm"/>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41" name="Google Shape;141;p9"/>
          <p:cNvSpPr/>
          <p:nvPr/>
        </p:nvSpPr>
        <p:spPr>
          <a:xfrm>
            <a:off x="2049120" y="2573560"/>
            <a:ext cx="1669440" cy="1670400"/>
          </a:xfrm>
          <a:prstGeom prst="donut">
            <a:avLst>
              <a:gd name="adj" fmla="val 43200"/>
            </a:avLst>
          </a:prstGeom>
          <a:solidFill>
            <a:srgbClr val="F8BB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42" name="Google Shape;142;p9"/>
          <p:cNvSpPr/>
          <p:nvPr/>
        </p:nvSpPr>
        <p:spPr>
          <a:xfrm>
            <a:off x="2624761" y="-323000"/>
            <a:ext cx="1200480" cy="120048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43" name="Google Shape;143;p9"/>
          <p:cNvSpPr/>
          <p:nvPr/>
        </p:nvSpPr>
        <p:spPr>
          <a:xfrm>
            <a:off x="-768361" y="389800"/>
            <a:ext cx="3755520" cy="3755520"/>
          </a:xfrm>
          <a:prstGeom prst="donut">
            <a:avLst>
              <a:gd name="adj" fmla="val 6129"/>
            </a:avLst>
          </a:prstGeom>
          <a:solidFill>
            <a:srgbClr val="E8004C">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44" name="Google Shape;144;p9"/>
          <p:cNvSpPr/>
          <p:nvPr/>
        </p:nvSpPr>
        <p:spPr>
          <a:xfrm>
            <a:off x="-356761" y="801400"/>
            <a:ext cx="2932320" cy="293232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45" name="Google Shape;145;p9"/>
          <p:cNvSpPr/>
          <p:nvPr/>
        </p:nvSpPr>
        <p:spPr>
          <a:xfrm>
            <a:off x="2049120" y="6320200"/>
            <a:ext cx="1200480" cy="120048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46" name="Google Shape;146;p9"/>
          <p:cNvSpPr/>
          <p:nvPr/>
        </p:nvSpPr>
        <p:spPr>
          <a:xfrm>
            <a:off x="12660800" y="960360"/>
            <a:ext cx="880800" cy="88080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47" name="Google Shape;147;p9"/>
          <p:cNvSpPr/>
          <p:nvPr/>
        </p:nvSpPr>
        <p:spPr>
          <a:xfrm>
            <a:off x="13925440" y="2573560"/>
            <a:ext cx="459360" cy="459360"/>
          </a:xfrm>
          <a:prstGeom prst="donut">
            <a:avLst>
              <a:gd name="adj" fmla="val 18608"/>
            </a:avLst>
          </a:prstGeom>
          <a:solidFill>
            <a:srgbClr val="ED4A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48" name="Google Shape;148;p9"/>
          <p:cNvSpPr/>
          <p:nvPr/>
        </p:nvSpPr>
        <p:spPr>
          <a:xfrm>
            <a:off x="14095003" y="1418302"/>
            <a:ext cx="666240" cy="66624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49" name="Google Shape;149;p9"/>
          <p:cNvSpPr/>
          <p:nvPr/>
        </p:nvSpPr>
        <p:spPr>
          <a:xfrm>
            <a:off x="12988800" y="-391280"/>
            <a:ext cx="1186560" cy="1186560"/>
          </a:xfrm>
          <a:prstGeom prst="donut">
            <a:avLst>
              <a:gd name="adj" fmla="val 37879"/>
            </a:avLst>
          </a:prstGeom>
          <a:solidFill>
            <a:srgbClr val="00ACC3">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50" name="Google Shape;150;p9"/>
          <p:cNvSpPr/>
          <p:nvPr/>
        </p:nvSpPr>
        <p:spPr>
          <a:xfrm>
            <a:off x="12501961" y="500440"/>
            <a:ext cx="300960" cy="3009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51" name="Google Shape;151;p9"/>
          <p:cNvSpPr/>
          <p:nvPr/>
        </p:nvSpPr>
        <p:spPr>
          <a:xfrm>
            <a:off x="13835040" y="1158341"/>
            <a:ext cx="1186560" cy="1186560"/>
          </a:xfrm>
          <a:prstGeom prst="ellipse">
            <a:avLst/>
          </a:prstGeom>
          <a:noFill/>
          <a:ln w="9525" cap="flat" cmpd="sng">
            <a:solidFill>
              <a:srgbClr val="F8BB00"/>
            </a:solidFill>
            <a:prstDash val="dash"/>
            <a:round/>
            <a:headEnd type="none" w="sm" len="sm"/>
            <a:tailEnd type="none" w="sm" len="sm"/>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52" name="Google Shape;152;p9"/>
          <p:cNvSpPr txBox="1">
            <a:spLocks noGrp="1"/>
          </p:cNvSpPr>
          <p:nvPr>
            <p:ph type="sldNum" idx="12"/>
          </p:nvPr>
        </p:nvSpPr>
        <p:spPr>
          <a:xfrm>
            <a:off x="13817001" y="7602600"/>
            <a:ext cx="75168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292079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3"/>
        <p:cNvGrpSpPr/>
        <p:nvPr/>
      </p:nvGrpSpPr>
      <p:grpSpPr>
        <a:xfrm>
          <a:off x="0" y="0"/>
          <a:ext cx="0" cy="0"/>
          <a:chOff x="0" y="0"/>
          <a:chExt cx="0" cy="0"/>
        </a:xfrm>
      </p:grpSpPr>
      <p:sp>
        <p:nvSpPr>
          <p:cNvPr id="154" name="Google Shape;154;p10"/>
          <p:cNvSpPr/>
          <p:nvPr/>
        </p:nvSpPr>
        <p:spPr>
          <a:xfrm>
            <a:off x="1915959" y="-1284440"/>
            <a:ext cx="10798560" cy="1079856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55" name="Google Shape;155;p10"/>
          <p:cNvSpPr txBox="1">
            <a:spLocks noGrp="1"/>
          </p:cNvSpPr>
          <p:nvPr>
            <p:ph type="body" idx="1"/>
          </p:nvPr>
        </p:nvSpPr>
        <p:spPr>
          <a:xfrm>
            <a:off x="1993959" y="6684320"/>
            <a:ext cx="10642560" cy="831360"/>
          </a:xfrm>
          <a:prstGeom prst="rect">
            <a:avLst/>
          </a:prstGeom>
        </p:spPr>
        <p:txBody>
          <a:bodyPr spcFirstLastPara="1" wrap="square" lIns="128726" tIns="128726" rIns="128726" bIns="128726" anchor="t" anchorCtr="0">
            <a:noAutofit/>
          </a:bodyPr>
          <a:lstStyle>
            <a:lvl1pPr marL="643754" lvl="0" indent="-321877" algn="ctr">
              <a:spcBef>
                <a:spcPts val="507"/>
              </a:spcBef>
              <a:spcAft>
                <a:spcPts val="0"/>
              </a:spcAft>
              <a:buSzPts val="1600"/>
              <a:buNone/>
              <a:defRPr sz="2300"/>
            </a:lvl1pPr>
          </a:lstStyle>
          <a:p>
            <a:endParaRPr/>
          </a:p>
        </p:txBody>
      </p:sp>
      <p:sp>
        <p:nvSpPr>
          <p:cNvPr id="156" name="Google Shape;156;p10"/>
          <p:cNvSpPr/>
          <p:nvPr/>
        </p:nvSpPr>
        <p:spPr>
          <a:xfrm rot="10800000">
            <a:off x="13929520" y="6043621"/>
            <a:ext cx="987840" cy="98784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57" name="Google Shape;157;p10"/>
          <p:cNvSpPr/>
          <p:nvPr/>
        </p:nvSpPr>
        <p:spPr>
          <a:xfrm rot="10800000">
            <a:off x="974000" y="1346178"/>
            <a:ext cx="824640" cy="824640"/>
          </a:xfrm>
          <a:prstGeom prst="donut">
            <a:avLst>
              <a:gd name="adj" fmla="val 18608"/>
            </a:avLst>
          </a:prstGeom>
          <a:solidFill>
            <a:srgbClr val="F8BB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58" name="Google Shape;158;p10"/>
          <p:cNvSpPr/>
          <p:nvPr/>
        </p:nvSpPr>
        <p:spPr>
          <a:xfrm rot="10800000">
            <a:off x="13112033" y="7285280"/>
            <a:ext cx="1330560" cy="1330560"/>
          </a:xfrm>
          <a:prstGeom prst="donut">
            <a:avLst>
              <a:gd name="adj" fmla="val 37879"/>
            </a:avLst>
          </a:prstGeom>
          <a:solidFill>
            <a:srgbClr val="00ACC3">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59" name="Google Shape;159;p10"/>
          <p:cNvSpPr/>
          <p:nvPr/>
        </p:nvSpPr>
        <p:spPr>
          <a:xfrm rot="10800000">
            <a:off x="13533414" y="6694021"/>
            <a:ext cx="337440" cy="33744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60" name="Google Shape;160;p10"/>
          <p:cNvSpPr/>
          <p:nvPr/>
        </p:nvSpPr>
        <p:spPr>
          <a:xfrm rot="10800000">
            <a:off x="-245035" y="-711275"/>
            <a:ext cx="1805280" cy="180528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61" name="Google Shape;161;p10"/>
          <p:cNvSpPr/>
          <p:nvPr/>
        </p:nvSpPr>
        <p:spPr>
          <a:xfrm rot="10800000">
            <a:off x="12819226" y="213426"/>
            <a:ext cx="695520" cy="695520"/>
          </a:xfrm>
          <a:prstGeom prst="donut">
            <a:avLst>
              <a:gd name="adj" fmla="val 8754"/>
            </a:avLst>
          </a:prstGeom>
          <a:solidFill>
            <a:srgbClr val="65BB48">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62" name="Google Shape;162;p10"/>
          <p:cNvSpPr/>
          <p:nvPr/>
        </p:nvSpPr>
        <p:spPr>
          <a:xfrm rot="10800000">
            <a:off x="-117723" y="1346400"/>
            <a:ext cx="529440" cy="52944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63" name="Google Shape;163;p10"/>
          <p:cNvSpPr/>
          <p:nvPr/>
        </p:nvSpPr>
        <p:spPr>
          <a:xfrm rot="10800000">
            <a:off x="13619440" y="213446"/>
            <a:ext cx="1297920" cy="1297920"/>
          </a:xfrm>
          <a:prstGeom prst="donut">
            <a:avLst>
              <a:gd name="adj" fmla="val 39163"/>
            </a:avLst>
          </a:prstGeom>
          <a:solidFill>
            <a:srgbClr val="BBCD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64" name="Google Shape;164;p10"/>
          <p:cNvSpPr/>
          <p:nvPr/>
        </p:nvSpPr>
        <p:spPr>
          <a:xfrm rot="10800000">
            <a:off x="188796" y="-277443"/>
            <a:ext cx="937920" cy="93792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65" name="Google Shape;165;p10"/>
          <p:cNvSpPr/>
          <p:nvPr/>
        </p:nvSpPr>
        <p:spPr>
          <a:xfrm rot="10800000">
            <a:off x="1198121" y="7512080"/>
            <a:ext cx="552000" cy="552000"/>
          </a:xfrm>
          <a:prstGeom prst="donut">
            <a:avLst>
              <a:gd name="adj" fmla="val 30568"/>
            </a:avLst>
          </a:prstGeom>
          <a:solidFill>
            <a:srgbClr val="65BB48">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66" name="Google Shape;166;p10"/>
          <p:cNvSpPr/>
          <p:nvPr/>
        </p:nvSpPr>
        <p:spPr>
          <a:xfrm rot="10800000">
            <a:off x="-172458" y="6814453"/>
            <a:ext cx="1060800" cy="106080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67" name="Google Shape;167;p10"/>
          <p:cNvSpPr/>
          <p:nvPr/>
        </p:nvSpPr>
        <p:spPr>
          <a:xfrm rot="10800000">
            <a:off x="-506660" y="5509654"/>
            <a:ext cx="809760" cy="8097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68" name="Google Shape;168;p10"/>
          <p:cNvSpPr/>
          <p:nvPr/>
        </p:nvSpPr>
        <p:spPr>
          <a:xfrm rot="10800000">
            <a:off x="-361872" y="6625040"/>
            <a:ext cx="1439040" cy="1439040"/>
          </a:xfrm>
          <a:prstGeom prst="ellipse">
            <a:avLst/>
          </a:prstGeom>
          <a:noFill/>
          <a:ln w="9525" cap="flat" cmpd="sng">
            <a:solidFill>
              <a:srgbClr val="F8BB00"/>
            </a:solidFill>
            <a:prstDash val="dash"/>
            <a:round/>
            <a:headEnd type="none" w="sm" len="sm"/>
            <a:tailEnd type="none" w="sm" len="sm"/>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69" name="Google Shape;169;p10"/>
          <p:cNvSpPr/>
          <p:nvPr/>
        </p:nvSpPr>
        <p:spPr>
          <a:xfrm rot="10800000">
            <a:off x="13921025" y="1760400"/>
            <a:ext cx="533280" cy="53328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70" name="Google Shape;170;p10"/>
          <p:cNvSpPr txBox="1">
            <a:spLocks noGrp="1"/>
          </p:cNvSpPr>
          <p:nvPr>
            <p:ph type="sldNum" idx="12"/>
          </p:nvPr>
        </p:nvSpPr>
        <p:spPr>
          <a:xfrm>
            <a:off x="6939360" y="7602600"/>
            <a:ext cx="751680" cy="626400"/>
          </a:xfrm>
          <a:prstGeom prst="rect">
            <a:avLst/>
          </a:prstGeom>
        </p:spPr>
        <p:txBody>
          <a:bodyPr spcFirstLastPara="1" wrap="square" lIns="128726" tIns="128726" rIns="128726" bIns="128726"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535601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670560" y="-2529840"/>
            <a:ext cx="13289280" cy="1328928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73" name="Google Shape;173;p11"/>
          <p:cNvSpPr/>
          <p:nvPr/>
        </p:nvSpPr>
        <p:spPr>
          <a:xfrm>
            <a:off x="-262720" y="1097880"/>
            <a:ext cx="880800" cy="88080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74" name="Google Shape;174;p11"/>
          <p:cNvSpPr/>
          <p:nvPr/>
        </p:nvSpPr>
        <p:spPr>
          <a:xfrm>
            <a:off x="13127200" y="6238080"/>
            <a:ext cx="715200" cy="715200"/>
          </a:xfrm>
          <a:prstGeom prst="donut">
            <a:avLst>
              <a:gd name="adj" fmla="val 18608"/>
            </a:avLst>
          </a:prstGeom>
          <a:solidFill>
            <a:srgbClr val="F8BB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75" name="Google Shape;175;p11"/>
          <p:cNvSpPr/>
          <p:nvPr/>
        </p:nvSpPr>
        <p:spPr>
          <a:xfrm>
            <a:off x="160681" y="-315080"/>
            <a:ext cx="1186560" cy="1186560"/>
          </a:xfrm>
          <a:prstGeom prst="donut">
            <a:avLst>
              <a:gd name="adj" fmla="val 37879"/>
            </a:avLst>
          </a:prstGeom>
          <a:solidFill>
            <a:srgbClr val="00ACC3">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76" name="Google Shape;176;p11"/>
          <p:cNvSpPr/>
          <p:nvPr/>
        </p:nvSpPr>
        <p:spPr>
          <a:xfrm>
            <a:off x="670560" y="1097880"/>
            <a:ext cx="300960" cy="3009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77" name="Google Shape;177;p11"/>
          <p:cNvSpPr/>
          <p:nvPr/>
        </p:nvSpPr>
        <p:spPr>
          <a:xfrm>
            <a:off x="13333961" y="7172000"/>
            <a:ext cx="1565760" cy="156576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78" name="Google Shape;178;p11"/>
          <p:cNvSpPr/>
          <p:nvPr/>
        </p:nvSpPr>
        <p:spPr>
          <a:xfrm>
            <a:off x="1186800" y="7119600"/>
            <a:ext cx="636000" cy="636000"/>
          </a:xfrm>
          <a:prstGeom prst="donut">
            <a:avLst>
              <a:gd name="adj" fmla="val 8754"/>
            </a:avLst>
          </a:prstGeom>
          <a:solidFill>
            <a:srgbClr val="65BB48">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79" name="Google Shape;179;p11"/>
          <p:cNvSpPr/>
          <p:nvPr/>
        </p:nvSpPr>
        <p:spPr>
          <a:xfrm>
            <a:off x="14330080" y="6493914"/>
            <a:ext cx="459360" cy="4593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80" name="Google Shape;180;p11"/>
          <p:cNvSpPr/>
          <p:nvPr/>
        </p:nvSpPr>
        <p:spPr>
          <a:xfrm>
            <a:off x="-262720" y="6844320"/>
            <a:ext cx="1186560" cy="1186560"/>
          </a:xfrm>
          <a:prstGeom prst="donut">
            <a:avLst>
              <a:gd name="adj" fmla="val 39163"/>
            </a:avLst>
          </a:prstGeom>
          <a:solidFill>
            <a:srgbClr val="BBCD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81" name="Google Shape;181;p11"/>
          <p:cNvSpPr/>
          <p:nvPr/>
        </p:nvSpPr>
        <p:spPr>
          <a:xfrm>
            <a:off x="13709961" y="7548000"/>
            <a:ext cx="813600" cy="81360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82" name="Google Shape;182;p11"/>
          <p:cNvSpPr/>
          <p:nvPr/>
        </p:nvSpPr>
        <p:spPr>
          <a:xfrm>
            <a:off x="12923961" y="358600"/>
            <a:ext cx="487680" cy="487680"/>
          </a:xfrm>
          <a:prstGeom prst="donut">
            <a:avLst>
              <a:gd name="adj" fmla="val 30568"/>
            </a:avLst>
          </a:prstGeom>
          <a:solidFill>
            <a:srgbClr val="65BB48">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83" name="Google Shape;183;p11"/>
          <p:cNvSpPr/>
          <p:nvPr/>
        </p:nvSpPr>
        <p:spPr>
          <a:xfrm>
            <a:off x="13685196" y="525397"/>
            <a:ext cx="936960" cy="93696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84" name="Google Shape;184;p11"/>
          <p:cNvSpPr/>
          <p:nvPr/>
        </p:nvSpPr>
        <p:spPr>
          <a:xfrm>
            <a:off x="14202160" y="1899720"/>
            <a:ext cx="715200" cy="71520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85" name="Google Shape;185;p11"/>
          <p:cNvSpPr/>
          <p:nvPr/>
        </p:nvSpPr>
        <p:spPr>
          <a:xfrm>
            <a:off x="13518400" y="358600"/>
            <a:ext cx="1271040" cy="1271040"/>
          </a:xfrm>
          <a:prstGeom prst="ellipse">
            <a:avLst/>
          </a:prstGeom>
          <a:noFill/>
          <a:ln w="9525" cap="flat" cmpd="sng">
            <a:solidFill>
              <a:srgbClr val="F8BB00"/>
            </a:solidFill>
            <a:prstDash val="dash"/>
            <a:round/>
            <a:headEnd type="none" w="sm" len="sm"/>
            <a:tailEnd type="none" w="sm" len="sm"/>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86" name="Google Shape;186;p11"/>
          <p:cNvSpPr/>
          <p:nvPr/>
        </p:nvSpPr>
        <p:spPr>
          <a:xfrm>
            <a:off x="160681" y="6129000"/>
            <a:ext cx="487680" cy="48768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87" name="Google Shape;187;p11"/>
          <p:cNvSpPr txBox="1">
            <a:spLocks noGrp="1"/>
          </p:cNvSpPr>
          <p:nvPr>
            <p:ph type="sldNum" idx="12"/>
          </p:nvPr>
        </p:nvSpPr>
        <p:spPr>
          <a:xfrm>
            <a:off x="6939360" y="7602600"/>
            <a:ext cx="751680" cy="626400"/>
          </a:xfrm>
          <a:prstGeom prst="rect">
            <a:avLst/>
          </a:prstGeom>
        </p:spPr>
        <p:txBody>
          <a:bodyPr spcFirstLastPara="1" wrap="square" lIns="128726" tIns="128726" rIns="128726" bIns="128726"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433826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88"/>
        <p:cNvGrpSpPr/>
        <p:nvPr/>
      </p:nvGrpSpPr>
      <p:grpSpPr>
        <a:xfrm>
          <a:off x="0" y="0"/>
          <a:ext cx="0" cy="0"/>
          <a:chOff x="0" y="0"/>
          <a:chExt cx="0" cy="0"/>
        </a:xfrm>
      </p:grpSpPr>
      <p:sp>
        <p:nvSpPr>
          <p:cNvPr id="189" name="Google Shape;189;p12"/>
          <p:cNvSpPr/>
          <p:nvPr/>
        </p:nvSpPr>
        <p:spPr>
          <a:xfrm>
            <a:off x="670560" y="-2529840"/>
            <a:ext cx="13289280" cy="1328928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23">
              <a:buClr>
                <a:srgbClr val="000000"/>
              </a:buClr>
              <a:buFont typeface="Arial"/>
              <a:buNone/>
            </a:pPr>
            <a:endParaRPr sz="2000" kern="0">
              <a:solidFill>
                <a:srgbClr val="000000"/>
              </a:solidFill>
              <a:cs typeface="Arial"/>
              <a:sym typeface="Arial"/>
            </a:endParaRPr>
          </a:p>
        </p:txBody>
      </p:sp>
      <p:sp>
        <p:nvSpPr>
          <p:cNvPr id="190" name="Google Shape;190;p12"/>
          <p:cNvSpPr txBox="1">
            <a:spLocks noGrp="1"/>
          </p:cNvSpPr>
          <p:nvPr>
            <p:ph type="sldNum" idx="12"/>
          </p:nvPr>
        </p:nvSpPr>
        <p:spPr>
          <a:xfrm>
            <a:off x="6939360" y="7602600"/>
            <a:ext cx="751680" cy="626400"/>
          </a:xfrm>
          <a:prstGeom prst="rect">
            <a:avLst/>
          </a:prstGeom>
        </p:spPr>
        <p:txBody>
          <a:bodyPr spcFirstLastPara="1" wrap="square" lIns="128726" tIns="128726" rIns="128726" bIns="128726"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717640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98671" y="238800"/>
            <a:ext cx="7176080" cy="992681"/>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98671" y="1389753"/>
            <a:ext cx="7176080" cy="393101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18727608"/>
      </p:ext>
    </p:extLst>
  </p:cSld>
  <p:clrMapOvr>
    <a:masterClrMapping/>
  </p:clrMapOvr>
  <p:transition advClick="0" advTm="3000">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2173C4-1986-450D-AC7E-0ECA4099E24D}"/>
              </a:ext>
            </a:extLst>
          </p:cNvPr>
          <p:cNvSpPr>
            <a:spLocks noGrp="1"/>
          </p:cNvSpPr>
          <p:nvPr>
            <p:ph type="ctrTitle"/>
          </p:nvPr>
        </p:nvSpPr>
        <p:spPr>
          <a:xfrm>
            <a:off x="1828800" y="1346836"/>
            <a:ext cx="10972800" cy="2865120"/>
          </a:xfrm>
        </p:spPr>
        <p:txBody>
          <a:bodyPr anchor="b"/>
          <a:lstStyle>
            <a:lvl1pPr algn="ctr">
              <a:defRPr sz="7200"/>
            </a:lvl1pPr>
          </a:lstStyle>
          <a:p>
            <a:r>
              <a:rPr lang="zh-CN" altLang="en-US"/>
              <a:t>单击此处编辑母版标题样式</a:t>
            </a:r>
          </a:p>
        </p:txBody>
      </p:sp>
      <p:sp>
        <p:nvSpPr>
          <p:cNvPr id="3" name="副标题 2">
            <a:extLst>
              <a:ext uri="{FF2B5EF4-FFF2-40B4-BE49-F238E27FC236}">
                <a16:creationId xmlns:a16="http://schemas.microsoft.com/office/drawing/2014/main" id="{B02594DB-D89A-49B6-94B5-BDB061394A16}"/>
              </a:ext>
            </a:extLst>
          </p:cNvPr>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zh-CN" altLang="en-US"/>
              <a:t>单击以编辑母版副标题样式</a:t>
            </a:r>
          </a:p>
        </p:txBody>
      </p:sp>
      <p:sp>
        <p:nvSpPr>
          <p:cNvPr id="4" name="日期占位符 3">
            <a:extLst>
              <a:ext uri="{FF2B5EF4-FFF2-40B4-BE49-F238E27FC236}">
                <a16:creationId xmlns:a16="http://schemas.microsoft.com/office/drawing/2014/main" id="{AE460B8C-8B39-4BAA-B2E7-BAEF2EE69E1E}"/>
              </a:ext>
            </a:extLst>
          </p:cNvPr>
          <p:cNvSpPr>
            <a:spLocks noGrp="1"/>
          </p:cNvSpPr>
          <p:nvPr>
            <p:ph type="dt" sz="half" idx="10"/>
          </p:nvPr>
        </p:nvSpPr>
        <p:spPr/>
        <p:txBody>
          <a:bodyPr/>
          <a:lstStyle/>
          <a:p>
            <a:fld id="{452978C1-D2CC-4652-BE4C-6B55623E5868}" type="datetimeFigureOut">
              <a:rPr lang="zh-CN" altLang="en-US" smtClean="0"/>
              <a:t>2021/11/26</a:t>
            </a:fld>
            <a:endParaRPr lang="zh-CN" altLang="en-US"/>
          </a:p>
        </p:txBody>
      </p:sp>
      <p:sp>
        <p:nvSpPr>
          <p:cNvPr id="5" name="页脚占位符 4">
            <a:extLst>
              <a:ext uri="{FF2B5EF4-FFF2-40B4-BE49-F238E27FC236}">
                <a16:creationId xmlns:a16="http://schemas.microsoft.com/office/drawing/2014/main" id="{3C6BB4B0-C0F5-4FDA-A785-AA2129DF172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8B6068-9E88-4E07-917E-1B5AEAC655E6}"/>
              </a:ext>
            </a:extLst>
          </p:cNvPr>
          <p:cNvSpPr>
            <a:spLocks noGrp="1"/>
          </p:cNvSpPr>
          <p:nvPr>
            <p:ph type="sldNum" sz="quarter" idx="12"/>
          </p:nvPr>
        </p:nvSpPr>
        <p:spPr/>
        <p:txBody>
          <a:bodyPr/>
          <a:lstStyle/>
          <a:p>
            <a:fld id="{9575D719-EE6B-459F-BB1D-8B4645878765}" type="slidenum">
              <a:rPr lang="zh-CN" altLang="en-US" smtClean="0"/>
              <a:t>‹#›</a:t>
            </a:fld>
            <a:endParaRPr lang="zh-CN" altLang="en-US"/>
          </a:p>
        </p:txBody>
      </p:sp>
    </p:spTree>
    <p:extLst>
      <p:ext uri="{BB962C8B-B14F-4D97-AF65-F5344CB8AC3E}">
        <p14:creationId xmlns:p14="http://schemas.microsoft.com/office/powerpoint/2010/main" val="245733684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0" y="1842138"/>
            <a:ext cx="6464300" cy="767714"/>
          </a:xfrm>
        </p:spPr>
        <p:txBody>
          <a:bodyPr anchor="b"/>
          <a:lstStyle>
            <a:lvl1pPr marL="0" indent="0">
              <a:buNone/>
              <a:defRPr sz="3000" b="1"/>
            </a:lvl1pPr>
            <a:lvl2pPr marL="574693" indent="0">
              <a:buNone/>
              <a:defRPr sz="2500" b="1"/>
            </a:lvl2pPr>
            <a:lvl3pPr marL="1149389" indent="0">
              <a:buNone/>
              <a:defRPr sz="2300" b="1"/>
            </a:lvl3pPr>
            <a:lvl4pPr marL="1724083" indent="0">
              <a:buNone/>
              <a:defRPr sz="2000" b="1"/>
            </a:lvl4pPr>
            <a:lvl5pPr marL="2298775" indent="0">
              <a:buNone/>
              <a:defRPr sz="2000" b="1"/>
            </a:lvl5pPr>
            <a:lvl6pPr marL="2873473" indent="0">
              <a:buNone/>
              <a:defRPr sz="2000" b="1"/>
            </a:lvl6pPr>
            <a:lvl7pPr marL="3448166" indent="0">
              <a:buNone/>
              <a:defRPr sz="2000" b="1"/>
            </a:lvl7pPr>
            <a:lvl8pPr marL="4022861" indent="0">
              <a:buNone/>
              <a:defRPr sz="2000" b="1"/>
            </a:lvl8pPr>
            <a:lvl9pPr marL="4597556" indent="0">
              <a:buNone/>
              <a:defRPr sz="2000" b="1"/>
            </a:lvl9pPr>
          </a:lstStyle>
          <a:p>
            <a:pPr lvl="0"/>
            <a:r>
              <a:rPr lang="en-US"/>
              <a:t>Click to edit Master text styles</a:t>
            </a:r>
          </a:p>
        </p:txBody>
      </p:sp>
      <p:sp>
        <p:nvSpPr>
          <p:cNvPr id="4" name="Content Placeholder 3"/>
          <p:cNvSpPr>
            <a:spLocks noGrp="1"/>
          </p:cNvSpPr>
          <p:nvPr>
            <p:ph sz="half" idx="2"/>
          </p:nvPr>
        </p:nvSpPr>
        <p:spPr>
          <a:xfrm>
            <a:off x="731520" y="2609849"/>
            <a:ext cx="6464300" cy="4741546"/>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4" y="1842138"/>
            <a:ext cx="6466841" cy="767714"/>
          </a:xfrm>
        </p:spPr>
        <p:txBody>
          <a:bodyPr anchor="b"/>
          <a:lstStyle>
            <a:lvl1pPr marL="0" indent="0">
              <a:buNone/>
              <a:defRPr sz="3000" b="1"/>
            </a:lvl1pPr>
            <a:lvl2pPr marL="574693" indent="0">
              <a:buNone/>
              <a:defRPr sz="2500" b="1"/>
            </a:lvl2pPr>
            <a:lvl3pPr marL="1149389" indent="0">
              <a:buNone/>
              <a:defRPr sz="2300" b="1"/>
            </a:lvl3pPr>
            <a:lvl4pPr marL="1724083" indent="0">
              <a:buNone/>
              <a:defRPr sz="2000" b="1"/>
            </a:lvl4pPr>
            <a:lvl5pPr marL="2298775" indent="0">
              <a:buNone/>
              <a:defRPr sz="2000" b="1"/>
            </a:lvl5pPr>
            <a:lvl6pPr marL="2873473" indent="0">
              <a:buNone/>
              <a:defRPr sz="2000" b="1"/>
            </a:lvl6pPr>
            <a:lvl7pPr marL="3448166" indent="0">
              <a:buNone/>
              <a:defRPr sz="2000" b="1"/>
            </a:lvl7pPr>
            <a:lvl8pPr marL="4022861" indent="0">
              <a:buNone/>
              <a:defRPr sz="2000" b="1"/>
            </a:lvl8pPr>
            <a:lvl9pPr marL="4597556" indent="0">
              <a:buNone/>
              <a:defRPr sz="2000" b="1"/>
            </a:lvl9pPr>
          </a:lstStyle>
          <a:p>
            <a:pPr lvl="0"/>
            <a:r>
              <a:rPr lang="en-US"/>
              <a:t>Click to edit Master text styles</a:t>
            </a:r>
          </a:p>
        </p:txBody>
      </p:sp>
      <p:sp>
        <p:nvSpPr>
          <p:cNvPr id="6" name="Content Placeholder 5"/>
          <p:cNvSpPr>
            <a:spLocks noGrp="1"/>
          </p:cNvSpPr>
          <p:nvPr>
            <p:ph sz="quarter" idx="4"/>
          </p:nvPr>
        </p:nvSpPr>
        <p:spPr>
          <a:xfrm>
            <a:off x="7432044" y="2609849"/>
            <a:ext cx="6466841" cy="4741546"/>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05635A-1513-434C-9FAB-4027C6A55C0A}" type="datetimeFigureOut">
              <a:rPr lang="en-US" smtClean="0"/>
              <a:t>11/26/2021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1443456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05635A-1513-434C-9FAB-4027C6A55C0A}" type="datetimeFigureOut">
              <a:rPr lang="en-US" smtClean="0"/>
              <a:t>11/26/2021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78299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5635A-1513-434C-9FAB-4027C6A55C0A}" type="datetimeFigureOut">
              <a:rPr lang="en-US" smtClean="0"/>
              <a:t>11/26/2021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169558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9" y="327664"/>
            <a:ext cx="4813301" cy="1394461"/>
          </a:xfrm>
        </p:spPr>
        <p:txBody>
          <a:bodyPr anchor="b"/>
          <a:lstStyle>
            <a:lvl1pPr algn="l">
              <a:defRPr sz="2500" b="1"/>
            </a:lvl1pPr>
          </a:lstStyle>
          <a:p>
            <a:r>
              <a:rPr lang="en-US"/>
              <a:t>Click to edit Master title style</a:t>
            </a:r>
          </a:p>
        </p:txBody>
      </p:sp>
      <p:sp>
        <p:nvSpPr>
          <p:cNvPr id="3" name="Content Placeholder 2"/>
          <p:cNvSpPr>
            <a:spLocks noGrp="1"/>
          </p:cNvSpPr>
          <p:nvPr>
            <p:ph idx="1"/>
          </p:nvPr>
        </p:nvSpPr>
        <p:spPr>
          <a:xfrm>
            <a:off x="5720083" y="327663"/>
            <a:ext cx="8178800" cy="7023736"/>
          </a:xfrm>
        </p:spPr>
        <p:txBody>
          <a:bodyPr/>
          <a:lstStyle>
            <a:lvl1pPr>
              <a:defRPr sz="39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9" y="1722125"/>
            <a:ext cx="4813301" cy="5629277"/>
          </a:xfrm>
        </p:spPr>
        <p:txBody>
          <a:bodyPr/>
          <a:lstStyle>
            <a:lvl1pPr marL="0" indent="0">
              <a:buNone/>
              <a:defRPr sz="1800"/>
            </a:lvl1pPr>
            <a:lvl2pPr marL="574693" indent="0">
              <a:buNone/>
              <a:defRPr sz="1500"/>
            </a:lvl2pPr>
            <a:lvl3pPr marL="1149389" indent="0">
              <a:buNone/>
              <a:defRPr sz="1300"/>
            </a:lvl3pPr>
            <a:lvl4pPr marL="1724083" indent="0">
              <a:buNone/>
              <a:defRPr sz="1100"/>
            </a:lvl4pPr>
            <a:lvl5pPr marL="2298775" indent="0">
              <a:buNone/>
              <a:defRPr sz="1100"/>
            </a:lvl5pPr>
            <a:lvl6pPr marL="2873473" indent="0">
              <a:buNone/>
              <a:defRPr sz="1100"/>
            </a:lvl6pPr>
            <a:lvl7pPr marL="3448166" indent="0">
              <a:buNone/>
              <a:defRPr sz="1100"/>
            </a:lvl7pPr>
            <a:lvl8pPr marL="4022861" indent="0">
              <a:buNone/>
              <a:defRPr sz="1100"/>
            </a:lvl8pPr>
            <a:lvl9pPr marL="4597556"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0F05635A-1513-434C-9FAB-4027C6A55C0A}" type="datetimeFigureOut">
              <a:rPr lang="en-US" smtClean="0"/>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4130746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0" y="5760720"/>
            <a:ext cx="8778240" cy="680086"/>
          </a:xfrm>
        </p:spPr>
        <p:txBody>
          <a:bodyPr anchor="b"/>
          <a:lstStyle>
            <a:lvl1pPr algn="l">
              <a:defRPr sz="2500" b="1"/>
            </a:lvl1pPr>
          </a:lstStyle>
          <a:p>
            <a:r>
              <a:rPr lang="en-US"/>
              <a:t>Click to edit Master title style</a:t>
            </a:r>
          </a:p>
        </p:txBody>
      </p:sp>
      <p:sp>
        <p:nvSpPr>
          <p:cNvPr id="3" name="Picture Placeholder 2"/>
          <p:cNvSpPr>
            <a:spLocks noGrp="1"/>
          </p:cNvSpPr>
          <p:nvPr>
            <p:ph type="pic" idx="1"/>
          </p:nvPr>
        </p:nvSpPr>
        <p:spPr>
          <a:xfrm>
            <a:off x="2867660" y="735330"/>
            <a:ext cx="8778240" cy="4937760"/>
          </a:xfrm>
        </p:spPr>
        <p:txBody>
          <a:bodyPr/>
          <a:lstStyle>
            <a:lvl1pPr marL="0" indent="0">
              <a:buNone/>
              <a:defRPr sz="3900"/>
            </a:lvl1pPr>
            <a:lvl2pPr marL="574693" indent="0">
              <a:buNone/>
              <a:defRPr sz="3500"/>
            </a:lvl2pPr>
            <a:lvl3pPr marL="1149389" indent="0">
              <a:buNone/>
              <a:defRPr sz="3000"/>
            </a:lvl3pPr>
            <a:lvl4pPr marL="1724083" indent="0">
              <a:buNone/>
              <a:defRPr sz="2500"/>
            </a:lvl4pPr>
            <a:lvl5pPr marL="2298775" indent="0">
              <a:buNone/>
              <a:defRPr sz="2500"/>
            </a:lvl5pPr>
            <a:lvl6pPr marL="2873473" indent="0">
              <a:buNone/>
              <a:defRPr sz="2500"/>
            </a:lvl6pPr>
            <a:lvl7pPr marL="3448166" indent="0">
              <a:buNone/>
              <a:defRPr sz="2500"/>
            </a:lvl7pPr>
            <a:lvl8pPr marL="4022861" indent="0">
              <a:buNone/>
              <a:defRPr sz="2500"/>
            </a:lvl8pPr>
            <a:lvl9pPr marL="4597556" indent="0">
              <a:buNone/>
              <a:defRPr sz="2500"/>
            </a:lvl9pPr>
          </a:lstStyle>
          <a:p>
            <a:endParaRPr lang="en-US"/>
          </a:p>
        </p:txBody>
      </p:sp>
      <p:sp>
        <p:nvSpPr>
          <p:cNvPr id="4" name="Text Placeholder 3"/>
          <p:cNvSpPr>
            <a:spLocks noGrp="1"/>
          </p:cNvSpPr>
          <p:nvPr>
            <p:ph type="body" sz="half" idx="2"/>
          </p:nvPr>
        </p:nvSpPr>
        <p:spPr>
          <a:xfrm>
            <a:off x="2867660" y="6440806"/>
            <a:ext cx="8778240" cy="965834"/>
          </a:xfrm>
        </p:spPr>
        <p:txBody>
          <a:bodyPr/>
          <a:lstStyle>
            <a:lvl1pPr marL="0" indent="0">
              <a:buNone/>
              <a:defRPr sz="1800"/>
            </a:lvl1pPr>
            <a:lvl2pPr marL="574693" indent="0">
              <a:buNone/>
              <a:defRPr sz="1500"/>
            </a:lvl2pPr>
            <a:lvl3pPr marL="1149389" indent="0">
              <a:buNone/>
              <a:defRPr sz="1300"/>
            </a:lvl3pPr>
            <a:lvl4pPr marL="1724083" indent="0">
              <a:buNone/>
              <a:defRPr sz="1100"/>
            </a:lvl4pPr>
            <a:lvl5pPr marL="2298775" indent="0">
              <a:buNone/>
              <a:defRPr sz="1100"/>
            </a:lvl5pPr>
            <a:lvl6pPr marL="2873473" indent="0">
              <a:buNone/>
              <a:defRPr sz="1100"/>
            </a:lvl6pPr>
            <a:lvl7pPr marL="3448166" indent="0">
              <a:buNone/>
              <a:defRPr sz="1100"/>
            </a:lvl7pPr>
            <a:lvl8pPr marL="4022861" indent="0">
              <a:buNone/>
              <a:defRPr sz="1100"/>
            </a:lvl8pPr>
            <a:lvl9pPr marL="4597556"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0F05635A-1513-434C-9FAB-4027C6A55C0A}" type="datetimeFigureOut">
              <a:rPr lang="en-US" smtClean="0"/>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3109907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14936" tIns="57468" rIns="114936" bIns="57468" rtlCol="0" anchor="ctr">
            <a:normAutofit/>
          </a:bodyPr>
          <a:lstStyle/>
          <a:p>
            <a:r>
              <a:rPr lang="en-US"/>
              <a:t>Click to edit Master title style</a:t>
            </a:r>
          </a:p>
        </p:txBody>
      </p:sp>
      <p:sp>
        <p:nvSpPr>
          <p:cNvPr id="3" name="Text Placeholder 2"/>
          <p:cNvSpPr>
            <a:spLocks noGrp="1"/>
          </p:cNvSpPr>
          <p:nvPr>
            <p:ph type="body" idx="1"/>
          </p:nvPr>
        </p:nvSpPr>
        <p:spPr>
          <a:xfrm>
            <a:off x="731520" y="1920249"/>
            <a:ext cx="13167360" cy="5431157"/>
          </a:xfrm>
          <a:prstGeom prst="rect">
            <a:avLst/>
          </a:prstGeom>
        </p:spPr>
        <p:txBody>
          <a:bodyPr vert="horz" lIns="114936" tIns="57468" rIns="114936" bIns="574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627621"/>
            <a:ext cx="3413760" cy="438150"/>
          </a:xfrm>
          <a:prstGeom prst="rect">
            <a:avLst/>
          </a:prstGeom>
        </p:spPr>
        <p:txBody>
          <a:bodyPr vert="horz" lIns="114936" tIns="57468" rIns="114936" bIns="57468" rtlCol="0" anchor="ctr"/>
          <a:lstStyle>
            <a:lvl1pPr algn="l">
              <a:defRPr sz="1500">
                <a:solidFill>
                  <a:schemeClr val="tx1">
                    <a:tint val="75000"/>
                  </a:schemeClr>
                </a:solidFill>
              </a:defRPr>
            </a:lvl1pPr>
          </a:lstStyle>
          <a:p>
            <a:fld id="{0F05635A-1513-434C-9FAB-4027C6A55C0A}" type="datetimeFigureOut">
              <a:rPr lang="en-US" smtClean="0"/>
              <a:t>11/26/2021</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14936" tIns="57468" rIns="114936" bIns="57468"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14936" tIns="57468" rIns="114936" bIns="57468" rtlCol="0" anchor="ctr"/>
          <a:lstStyle>
            <a:lvl1pPr algn="r">
              <a:defRPr sz="1500">
                <a:solidFill>
                  <a:schemeClr val="tx1">
                    <a:tint val="75000"/>
                  </a:schemeClr>
                </a:solidFill>
              </a:defRPr>
            </a:lvl1pPr>
          </a:lstStyle>
          <a:p>
            <a:fld id="{8899FBA3-9763-4E53-BF3F-D7ED93356B8B}" type="slidenum">
              <a:rPr lang="en-US" smtClean="0"/>
              <a:t>‹#›</a:t>
            </a:fld>
            <a:endParaRPr lang="en-US"/>
          </a:p>
        </p:txBody>
      </p:sp>
    </p:spTree>
    <p:extLst>
      <p:ext uri="{BB962C8B-B14F-4D97-AF65-F5344CB8AC3E}">
        <p14:creationId xmlns:p14="http://schemas.microsoft.com/office/powerpoint/2010/main" val="1318601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149389" rtl="0" eaLnBrk="1" latinLnBrk="0" hangingPunct="1">
        <a:spcBef>
          <a:spcPct val="0"/>
        </a:spcBef>
        <a:buNone/>
        <a:defRPr sz="5500" kern="1200">
          <a:solidFill>
            <a:schemeClr val="tx1"/>
          </a:solidFill>
          <a:latin typeface="+mj-lt"/>
          <a:ea typeface="+mj-ea"/>
          <a:cs typeface="+mj-cs"/>
        </a:defRPr>
      </a:lvl1pPr>
    </p:titleStyle>
    <p:bodyStyle>
      <a:lvl1pPr marL="431021" indent="-431021" algn="l" defTabSz="1149389"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933879" indent="-359183" algn="l" defTabSz="1149389"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36735" indent="-287346" algn="l" defTabSz="1149389"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2011429" indent="-287346" algn="l" defTabSz="1149389"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86123" indent="-287346" algn="l" defTabSz="1149389"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60818" indent="-287346" algn="l" defTabSz="1149389"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35513" indent="-287346" algn="l" defTabSz="1149389"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10206" indent="-287346" algn="l" defTabSz="1149389"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84902" indent="-287346" algn="l" defTabSz="1149389"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49389" rtl="0" eaLnBrk="1" latinLnBrk="0" hangingPunct="1">
        <a:defRPr sz="2300" kern="1200">
          <a:solidFill>
            <a:schemeClr val="tx1"/>
          </a:solidFill>
          <a:latin typeface="+mn-lt"/>
          <a:ea typeface="+mn-ea"/>
          <a:cs typeface="+mn-cs"/>
        </a:defRPr>
      </a:lvl1pPr>
      <a:lvl2pPr marL="574693" algn="l" defTabSz="1149389" rtl="0" eaLnBrk="1" latinLnBrk="0" hangingPunct="1">
        <a:defRPr sz="2300" kern="1200">
          <a:solidFill>
            <a:schemeClr val="tx1"/>
          </a:solidFill>
          <a:latin typeface="+mn-lt"/>
          <a:ea typeface="+mn-ea"/>
          <a:cs typeface="+mn-cs"/>
        </a:defRPr>
      </a:lvl2pPr>
      <a:lvl3pPr marL="1149389" algn="l" defTabSz="1149389" rtl="0" eaLnBrk="1" latinLnBrk="0" hangingPunct="1">
        <a:defRPr sz="2300" kern="1200">
          <a:solidFill>
            <a:schemeClr val="tx1"/>
          </a:solidFill>
          <a:latin typeface="+mn-lt"/>
          <a:ea typeface="+mn-ea"/>
          <a:cs typeface="+mn-cs"/>
        </a:defRPr>
      </a:lvl3pPr>
      <a:lvl4pPr marL="1724083" algn="l" defTabSz="1149389" rtl="0" eaLnBrk="1" latinLnBrk="0" hangingPunct="1">
        <a:defRPr sz="2300" kern="1200">
          <a:solidFill>
            <a:schemeClr val="tx1"/>
          </a:solidFill>
          <a:latin typeface="+mn-lt"/>
          <a:ea typeface="+mn-ea"/>
          <a:cs typeface="+mn-cs"/>
        </a:defRPr>
      </a:lvl4pPr>
      <a:lvl5pPr marL="2298775" algn="l" defTabSz="1149389" rtl="0" eaLnBrk="1" latinLnBrk="0" hangingPunct="1">
        <a:defRPr sz="2300" kern="1200">
          <a:solidFill>
            <a:schemeClr val="tx1"/>
          </a:solidFill>
          <a:latin typeface="+mn-lt"/>
          <a:ea typeface="+mn-ea"/>
          <a:cs typeface="+mn-cs"/>
        </a:defRPr>
      </a:lvl5pPr>
      <a:lvl6pPr marL="2873473" algn="l" defTabSz="1149389" rtl="0" eaLnBrk="1" latinLnBrk="0" hangingPunct="1">
        <a:defRPr sz="2300" kern="1200">
          <a:solidFill>
            <a:schemeClr val="tx1"/>
          </a:solidFill>
          <a:latin typeface="+mn-lt"/>
          <a:ea typeface="+mn-ea"/>
          <a:cs typeface="+mn-cs"/>
        </a:defRPr>
      </a:lvl6pPr>
      <a:lvl7pPr marL="3448166" algn="l" defTabSz="1149389" rtl="0" eaLnBrk="1" latinLnBrk="0" hangingPunct="1">
        <a:defRPr sz="2300" kern="1200">
          <a:solidFill>
            <a:schemeClr val="tx1"/>
          </a:solidFill>
          <a:latin typeface="+mn-lt"/>
          <a:ea typeface="+mn-ea"/>
          <a:cs typeface="+mn-cs"/>
        </a:defRPr>
      </a:lvl7pPr>
      <a:lvl8pPr marL="4022861" algn="l" defTabSz="1149389" rtl="0" eaLnBrk="1" latinLnBrk="0" hangingPunct="1">
        <a:defRPr sz="2300" kern="1200">
          <a:solidFill>
            <a:schemeClr val="tx1"/>
          </a:solidFill>
          <a:latin typeface="+mn-lt"/>
          <a:ea typeface="+mn-ea"/>
          <a:cs typeface="+mn-cs"/>
        </a:defRPr>
      </a:lvl8pPr>
      <a:lvl9pPr marL="4597556" algn="l" defTabSz="1149389" rtl="0" eaLnBrk="1" latinLnBrk="0" hangingPunct="1">
        <a:defRPr sz="2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697401" y="1454480"/>
            <a:ext cx="8440800" cy="1025760"/>
          </a:xfrm>
          <a:prstGeom prst="rect">
            <a:avLst/>
          </a:prstGeom>
          <a:noFill/>
          <a:ln>
            <a:noFill/>
          </a:ln>
        </p:spPr>
        <p:txBody>
          <a:bodyPr spcFirstLastPara="1" wrap="square" lIns="128712" tIns="128712" rIns="128712" bIns="128712"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4697401" y="2441213"/>
            <a:ext cx="8440800" cy="4457760"/>
          </a:xfrm>
          <a:prstGeom prst="rect">
            <a:avLst/>
          </a:prstGeom>
          <a:noFill/>
          <a:ln>
            <a:noFill/>
          </a:ln>
        </p:spPr>
        <p:txBody>
          <a:bodyPr spcFirstLastPara="1" wrap="square" lIns="128712" tIns="128712" rIns="128712" bIns="128712"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13817001" y="7602600"/>
            <a:ext cx="751680" cy="626400"/>
          </a:xfrm>
          <a:prstGeom prst="rect">
            <a:avLst/>
          </a:prstGeom>
          <a:noFill/>
          <a:ln>
            <a:noFill/>
          </a:ln>
        </p:spPr>
        <p:txBody>
          <a:bodyPr spcFirstLastPara="1" wrap="square" lIns="128712" tIns="128712" rIns="128712" bIns="128712" anchor="t" anchorCtr="0">
            <a:noAutofit/>
          </a:bodyPr>
          <a:lstStyle>
            <a:lvl1pPr lvl="0" algn="r">
              <a:buNone/>
              <a:defRPr sz="1700">
                <a:solidFill>
                  <a:srgbClr val="A1BECC"/>
                </a:solidFill>
                <a:latin typeface="Nixie One"/>
                <a:ea typeface="Nixie One"/>
                <a:cs typeface="Nixie One"/>
                <a:sym typeface="Nixie One"/>
              </a:defRPr>
            </a:lvl1pPr>
            <a:lvl2pPr lvl="1" algn="r">
              <a:buNone/>
              <a:defRPr sz="1700">
                <a:solidFill>
                  <a:srgbClr val="A1BECC"/>
                </a:solidFill>
                <a:latin typeface="Nixie One"/>
                <a:ea typeface="Nixie One"/>
                <a:cs typeface="Nixie One"/>
                <a:sym typeface="Nixie One"/>
              </a:defRPr>
            </a:lvl2pPr>
            <a:lvl3pPr lvl="2" algn="r">
              <a:buNone/>
              <a:defRPr sz="1700">
                <a:solidFill>
                  <a:srgbClr val="A1BECC"/>
                </a:solidFill>
                <a:latin typeface="Nixie One"/>
                <a:ea typeface="Nixie One"/>
                <a:cs typeface="Nixie One"/>
                <a:sym typeface="Nixie One"/>
              </a:defRPr>
            </a:lvl3pPr>
            <a:lvl4pPr lvl="3" algn="r">
              <a:buNone/>
              <a:defRPr sz="1700">
                <a:solidFill>
                  <a:srgbClr val="A1BECC"/>
                </a:solidFill>
                <a:latin typeface="Nixie One"/>
                <a:ea typeface="Nixie One"/>
                <a:cs typeface="Nixie One"/>
                <a:sym typeface="Nixie One"/>
              </a:defRPr>
            </a:lvl4pPr>
            <a:lvl5pPr lvl="4" algn="r">
              <a:buNone/>
              <a:defRPr sz="1700">
                <a:solidFill>
                  <a:srgbClr val="A1BECC"/>
                </a:solidFill>
                <a:latin typeface="Nixie One"/>
                <a:ea typeface="Nixie One"/>
                <a:cs typeface="Nixie One"/>
                <a:sym typeface="Nixie One"/>
              </a:defRPr>
            </a:lvl5pPr>
            <a:lvl6pPr lvl="5" algn="r">
              <a:buNone/>
              <a:defRPr sz="1700">
                <a:solidFill>
                  <a:srgbClr val="A1BECC"/>
                </a:solidFill>
                <a:latin typeface="Nixie One"/>
                <a:ea typeface="Nixie One"/>
                <a:cs typeface="Nixie One"/>
                <a:sym typeface="Nixie One"/>
              </a:defRPr>
            </a:lvl6pPr>
            <a:lvl7pPr lvl="6" algn="r">
              <a:buNone/>
              <a:defRPr sz="1700">
                <a:solidFill>
                  <a:srgbClr val="A1BECC"/>
                </a:solidFill>
                <a:latin typeface="Nixie One"/>
                <a:ea typeface="Nixie One"/>
                <a:cs typeface="Nixie One"/>
                <a:sym typeface="Nixie One"/>
              </a:defRPr>
            </a:lvl7pPr>
            <a:lvl8pPr lvl="7" algn="r">
              <a:buNone/>
              <a:defRPr sz="1700">
                <a:solidFill>
                  <a:srgbClr val="A1BECC"/>
                </a:solidFill>
                <a:latin typeface="Nixie One"/>
                <a:ea typeface="Nixie One"/>
                <a:cs typeface="Nixie One"/>
                <a:sym typeface="Nixie One"/>
              </a:defRPr>
            </a:lvl8pPr>
            <a:lvl9pPr lvl="8" algn="r">
              <a:buNone/>
              <a:defRPr sz="1700">
                <a:solidFill>
                  <a:srgbClr val="A1BECC"/>
                </a:solidFill>
                <a:latin typeface="Nixie One"/>
                <a:ea typeface="Nixie One"/>
                <a:cs typeface="Nixie One"/>
                <a:sym typeface="Nixie One"/>
              </a:defRPr>
            </a:lvl9pPr>
          </a:lstStyle>
          <a:p>
            <a:pPr defTabSz="914318">
              <a:buClr>
                <a:srgbClr val="000000"/>
              </a:buClr>
            </a:pPr>
            <a:fld id="{00000000-1234-1234-1234-123412341234}" type="slidenum">
              <a:rPr lang="en" kern="0" smtClean="0"/>
              <a:pPr defTabSz="914318">
                <a:buClr>
                  <a:srgbClr val="000000"/>
                </a:buClr>
              </a:pPr>
              <a:t>‹#›</a:t>
            </a:fld>
            <a:endParaRPr lang="en" kern="0"/>
          </a:p>
        </p:txBody>
      </p:sp>
    </p:spTree>
    <p:extLst>
      <p:ext uri="{BB962C8B-B14F-4D97-AF65-F5344CB8AC3E}">
        <p14:creationId xmlns:p14="http://schemas.microsoft.com/office/powerpoint/2010/main" val="1479677704"/>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697401" y="1454480"/>
            <a:ext cx="8440800" cy="1025760"/>
          </a:xfrm>
          <a:prstGeom prst="rect">
            <a:avLst/>
          </a:prstGeom>
          <a:noFill/>
          <a:ln>
            <a:noFill/>
          </a:ln>
        </p:spPr>
        <p:txBody>
          <a:bodyPr spcFirstLastPara="1" wrap="square" lIns="128717" tIns="128717" rIns="128717" bIns="128717"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4697401" y="2441213"/>
            <a:ext cx="8440800" cy="4457760"/>
          </a:xfrm>
          <a:prstGeom prst="rect">
            <a:avLst/>
          </a:prstGeom>
          <a:noFill/>
          <a:ln>
            <a:noFill/>
          </a:ln>
        </p:spPr>
        <p:txBody>
          <a:bodyPr spcFirstLastPara="1" wrap="square" lIns="128717" tIns="128717" rIns="128717" bIns="128717"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13817001" y="7602600"/>
            <a:ext cx="751680" cy="626400"/>
          </a:xfrm>
          <a:prstGeom prst="rect">
            <a:avLst/>
          </a:prstGeom>
          <a:noFill/>
          <a:ln>
            <a:noFill/>
          </a:ln>
        </p:spPr>
        <p:txBody>
          <a:bodyPr spcFirstLastPara="1" wrap="square" lIns="128717" tIns="128717" rIns="128717" bIns="128717" anchor="t" anchorCtr="0">
            <a:noAutofit/>
          </a:bodyPr>
          <a:lstStyle>
            <a:lvl1pPr lvl="0" algn="r">
              <a:buNone/>
              <a:defRPr sz="1700">
                <a:solidFill>
                  <a:srgbClr val="A1BECC"/>
                </a:solidFill>
                <a:latin typeface="Nixie One"/>
                <a:ea typeface="Nixie One"/>
                <a:cs typeface="Nixie One"/>
                <a:sym typeface="Nixie One"/>
              </a:defRPr>
            </a:lvl1pPr>
            <a:lvl2pPr lvl="1" algn="r">
              <a:buNone/>
              <a:defRPr sz="1700">
                <a:solidFill>
                  <a:srgbClr val="A1BECC"/>
                </a:solidFill>
                <a:latin typeface="Nixie One"/>
                <a:ea typeface="Nixie One"/>
                <a:cs typeface="Nixie One"/>
                <a:sym typeface="Nixie One"/>
              </a:defRPr>
            </a:lvl2pPr>
            <a:lvl3pPr lvl="2" algn="r">
              <a:buNone/>
              <a:defRPr sz="1700">
                <a:solidFill>
                  <a:srgbClr val="A1BECC"/>
                </a:solidFill>
                <a:latin typeface="Nixie One"/>
                <a:ea typeface="Nixie One"/>
                <a:cs typeface="Nixie One"/>
                <a:sym typeface="Nixie One"/>
              </a:defRPr>
            </a:lvl3pPr>
            <a:lvl4pPr lvl="3" algn="r">
              <a:buNone/>
              <a:defRPr sz="1700">
                <a:solidFill>
                  <a:srgbClr val="A1BECC"/>
                </a:solidFill>
                <a:latin typeface="Nixie One"/>
                <a:ea typeface="Nixie One"/>
                <a:cs typeface="Nixie One"/>
                <a:sym typeface="Nixie One"/>
              </a:defRPr>
            </a:lvl4pPr>
            <a:lvl5pPr lvl="4" algn="r">
              <a:buNone/>
              <a:defRPr sz="1700">
                <a:solidFill>
                  <a:srgbClr val="A1BECC"/>
                </a:solidFill>
                <a:latin typeface="Nixie One"/>
                <a:ea typeface="Nixie One"/>
                <a:cs typeface="Nixie One"/>
                <a:sym typeface="Nixie One"/>
              </a:defRPr>
            </a:lvl5pPr>
            <a:lvl6pPr lvl="5" algn="r">
              <a:buNone/>
              <a:defRPr sz="1700">
                <a:solidFill>
                  <a:srgbClr val="A1BECC"/>
                </a:solidFill>
                <a:latin typeface="Nixie One"/>
                <a:ea typeface="Nixie One"/>
                <a:cs typeface="Nixie One"/>
                <a:sym typeface="Nixie One"/>
              </a:defRPr>
            </a:lvl6pPr>
            <a:lvl7pPr lvl="6" algn="r">
              <a:buNone/>
              <a:defRPr sz="1700">
                <a:solidFill>
                  <a:srgbClr val="A1BECC"/>
                </a:solidFill>
                <a:latin typeface="Nixie One"/>
                <a:ea typeface="Nixie One"/>
                <a:cs typeface="Nixie One"/>
                <a:sym typeface="Nixie One"/>
              </a:defRPr>
            </a:lvl7pPr>
            <a:lvl8pPr lvl="7" algn="r">
              <a:buNone/>
              <a:defRPr sz="1700">
                <a:solidFill>
                  <a:srgbClr val="A1BECC"/>
                </a:solidFill>
                <a:latin typeface="Nixie One"/>
                <a:ea typeface="Nixie One"/>
                <a:cs typeface="Nixie One"/>
                <a:sym typeface="Nixie One"/>
              </a:defRPr>
            </a:lvl8pPr>
            <a:lvl9pPr lvl="8" algn="r">
              <a:buNone/>
              <a:defRPr sz="1700">
                <a:solidFill>
                  <a:srgbClr val="A1BECC"/>
                </a:solidFill>
                <a:latin typeface="Nixie One"/>
                <a:ea typeface="Nixie One"/>
                <a:cs typeface="Nixie One"/>
                <a:sym typeface="Nixie One"/>
              </a:defRPr>
            </a:lvl9pPr>
          </a:lstStyle>
          <a:p>
            <a:pPr defTabSz="914353">
              <a:buClr>
                <a:srgbClr val="000000"/>
              </a:buClr>
            </a:pPr>
            <a:fld id="{00000000-1234-1234-1234-123412341234}" type="slidenum">
              <a:rPr lang="en" kern="0" smtClean="0"/>
              <a:pPr defTabSz="914353">
                <a:buClr>
                  <a:srgbClr val="000000"/>
                </a:buClr>
              </a:pPr>
              <a:t>‹#›</a:t>
            </a:fld>
            <a:endParaRPr lang="en" kern="0"/>
          </a:p>
        </p:txBody>
      </p:sp>
    </p:spTree>
    <p:extLst>
      <p:ext uri="{BB962C8B-B14F-4D97-AF65-F5344CB8AC3E}">
        <p14:creationId xmlns:p14="http://schemas.microsoft.com/office/powerpoint/2010/main" val="94184130"/>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697401" y="1454480"/>
            <a:ext cx="8440800" cy="1025760"/>
          </a:xfrm>
          <a:prstGeom prst="rect">
            <a:avLst/>
          </a:prstGeom>
          <a:noFill/>
          <a:ln>
            <a:noFill/>
          </a:ln>
        </p:spPr>
        <p:txBody>
          <a:bodyPr spcFirstLastPara="1" wrap="square" lIns="128726" tIns="128726" rIns="128726" bIns="128726"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4697401" y="2441213"/>
            <a:ext cx="8440800" cy="4457760"/>
          </a:xfrm>
          <a:prstGeom prst="rect">
            <a:avLst/>
          </a:prstGeom>
          <a:noFill/>
          <a:ln>
            <a:noFill/>
          </a:ln>
        </p:spPr>
        <p:txBody>
          <a:bodyPr spcFirstLastPara="1" wrap="square" lIns="128726" tIns="128726" rIns="128726" bIns="128726"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13817001" y="7602600"/>
            <a:ext cx="751680" cy="626400"/>
          </a:xfrm>
          <a:prstGeom prst="rect">
            <a:avLst/>
          </a:prstGeom>
          <a:noFill/>
          <a:ln>
            <a:noFill/>
          </a:ln>
        </p:spPr>
        <p:txBody>
          <a:bodyPr spcFirstLastPara="1" wrap="square" lIns="128726" tIns="128726" rIns="128726" bIns="128726" anchor="t" anchorCtr="0">
            <a:noAutofit/>
          </a:bodyPr>
          <a:lstStyle>
            <a:lvl1pPr lvl="0" algn="r">
              <a:buNone/>
              <a:defRPr sz="1700">
                <a:solidFill>
                  <a:srgbClr val="A1BECC"/>
                </a:solidFill>
                <a:latin typeface="Nixie One"/>
                <a:ea typeface="Nixie One"/>
                <a:cs typeface="Nixie One"/>
                <a:sym typeface="Nixie One"/>
              </a:defRPr>
            </a:lvl1pPr>
            <a:lvl2pPr lvl="1" algn="r">
              <a:buNone/>
              <a:defRPr sz="1700">
                <a:solidFill>
                  <a:srgbClr val="A1BECC"/>
                </a:solidFill>
                <a:latin typeface="Nixie One"/>
                <a:ea typeface="Nixie One"/>
                <a:cs typeface="Nixie One"/>
                <a:sym typeface="Nixie One"/>
              </a:defRPr>
            </a:lvl2pPr>
            <a:lvl3pPr lvl="2" algn="r">
              <a:buNone/>
              <a:defRPr sz="1700">
                <a:solidFill>
                  <a:srgbClr val="A1BECC"/>
                </a:solidFill>
                <a:latin typeface="Nixie One"/>
                <a:ea typeface="Nixie One"/>
                <a:cs typeface="Nixie One"/>
                <a:sym typeface="Nixie One"/>
              </a:defRPr>
            </a:lvl3pPr>
            <a:lvl4pPr lvl="3" algn="r">
              <a:buNone/>
              <a:defRPr sz="1700">
                <a:solidFill>
                  <a:srgbClr val="A1BECC"/>
                </a:solidFill>
                <a:latin typeface="Nixie One"/>
                <a:ea typeface="Nixie One"/>
                <a:cs typeface="Nixie One"/>
                <a:sym typeface="Nixie One"/>
              </a:defRPr>
            </a:lvl4pPr>
            <a:lvl5pPr lvl="4" algn="r">
              <a:buNone/>
              <a:defRPr sz="1700">
                <a:solidFill>
                  <a:srgbClr val="A1BECC"/>
                </a:solidFill>
                <a:latin typeface="Nixie One"/>
                <a:ea typeface="Nixie One"/>
                <a:cs typeface="Nixie One"/>
                <a:sym typeface="Nixie One"/>
              </a:defRPr>
            </a:lvl5pPr>
            <a:lvl6pPr lvl="5" algn="r">
              <a:buNone/>
              <a:defRPr sz="1700">
                <a:solidFill>
                  <a:srgbClr val="A1BECC"/>
                </a:solidFill>
                <a:latin typeface="Nixie One"/>
                <a:ea typeface="Nixie One"/>
                <a:cs typeface="Nixie One"/>
                <a:sym typeface="Nixie One"/>
              </a:defRPr>
            </a:lvl6pPr>
            <a:lvl7pPr lvl="6" algn="r">
              <a:buNone/>
              <a:defRPr sz="1700">
                <a:solidFill>
                  <a:srgbClr val="A1BECC"/>
                </a:solidFill>
                <a:latin typeface="Nixie One"/>
                <a:ea typeface="Nixie One"/>
                <a:cs typeface="Nixie One"/>
                <a:sym typeface="Nixie One"/>
              </a:defRPr>
            </a:lvl7pPr>
            <a:lvl8pPr lvl="7" algn="r">
              <a:buNone/>
              <a:defRPr sz="1700">
                <a:solidFill>
                  <a:srgbClr val="A1BECC"/>
                </a:solidFill>
                <a:latin typeface="Nixie One"/>
                <a:ea typeface="Nixie One"/>
                <a:cs typeface="Nixie One"/>
                <a:sym typeface="Nixie One"/>
              </a:defRPr>
            </a:lvl8pPr>
            <a:lvl9pPr lvl="8" algn="r">
              <a:buNone/>
              <a:defRPr sz="1700">
                <a:solidFill>
                  <a:srgbClr val="A1BECC"/>
                </a:solidFill>
                <a:latin typeface="Nixie One"/>
                <a:ea typeface="Nixie One"/>
                <a:cs typeface="Nixie One"/>
                <a:sym typeface="Nixie One"/>
              </a:defRPr>
            </a:lvl9pPr>
          </a:lstStyle>
          <a:p>
            <a:pPr defTabSz="914423">
              <a:buClr>
                <a:srgbClr val="000000"/>
              </a:buClr>
            </a:pPr>
            <a:fld id="{00000000-1234-1234-1234-123412341234}" type="slidenum">
              <a:rPr lang="en" kern="0" smtClean="0"/>
              <a:pPr defTabSz="914423">
                <a:buClr>
                  <a:srgbClr val="000000"/>
                </a:buClr>
              </a:pPr>
              <a:t>‹#›</a:t>
            </a:fld>
            <a:endParaRPr lang="en" kern="0"/>
          </a:p>
        </p:txBody>
      </p:sp>
    </p:spTree>
    <p:extLst>
      <p:ext uri="{BB962C8B-B14F-4D97-AF65-F5344CB8AC3E}">
        <p14:creationId xmlns:p14="http://schemas.microsoft.com/office/powerpoint/2010/main" val="1509514892"/>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4.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5.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6.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4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4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6.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46.xml"/><Relationship Id="rId6" Type="http://schemas.openxmlformats.org/officeDocument/2006/relationships/image" Target="../media/image11.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notesSlide" Target="../notesSlides/notesSlide13.xml"/><Relationship Id="rId16" Type="http://schemas.openxmlformats.org/officeDocument/2006/relationships/image" Target="../media/image47.png"/><Relationship Id="rId20" Type="http://schemas.openxmlformats.org/officeDocument/2006/relationships/image" Target="../media/image51.png"/><Relationship Id="rId1" Type="http://schemas.openxmlformats.org/officeDocument/2006/relationships/slideLayout" Target="../slideLayouts/slideLayout4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50.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4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tags" Target="../tags/tag3.xml"/><Relationship Id="rId7" Type="http://schemas.openxmlformats.org/officeDocument/2006/relationships/image" Target="../media/image5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5.xml"/><Relationship Id="rId5" Type="http://schemas.openxmlformats.org/officeDocument/2006/relationships/slideLayout" Target="../slideLayouts/slideLayout47.xml"/><Relationship Id="rId4" Type="http://schemas.openxmlformats.org/officeDocument/2006/relationships/tags" Target="../tags/tag4.xml"/></Relationships>
</file>

<file path=ppt/slides/_rels/slide22.xml.rels><?xml version="1.0" encoding="UTF-8" standalone="yes"?>
<Relationships xmlns="http://schemas.openxmlformats.org/package/2006/relationships"><Relationship Id="rId8" Type="http://schemas.openxmlformats.org/officeDocument/2006/relationships/image" Target="../media/image63.tmp"/><Relationship Id="rId3" Type="http://schemas.openxmlformats.org/officeDocument/2006/relationships/notesSlide" Target="../notesSlides/notesSlide16.xml"/><Relationship Id="rId7" Type="http://schemas.openxmlformats.org/officeDocument/2006/relationships/image" Target="../media/image62.tmp"/><Relationship Id="rId2" Type="http://schemas.openxmlformats.org/officeDocument/2006/relationships/slideLayout" Target="../slideLayouts/slideLayout46.xml"/><Relationship Id="rId1" Type="http://schemas.openxmlformats.org/officeDocument/2006/relationships/tags" Target="../tags/tag5.xml"/><Relationship Id="rId6" Type="http://schemas.openxmlformats.org/officeDocument/2006/relationships/image" Target="../media/image61.tmp"/><Relationship Id="rId11" Type="http://schemas.openxmlformats.org/officeDocument/2006/relationships/image" Target="../media/image66.tmp"/><Relationship Id="rId5" Type="http://schemas.openxmlformats.org/officeDocument/2006/relationships/image" Target="../media/image60.tmp"/><Relationship Id="rId10" Type="http://schemas.openxmlformats.org/officeDocument/2006/relationships/image" Target="../media/image65.tmp"/><Relationship Id="rId4" Type="http://schemas.openxmlformats.org/officeDocument/2006/relationships/image" Target="../media/image47.png"/><Relationship Id="rId9" Type="http://schemas.openxmlformats.org/officeDocument/2006/relationships/image" Target="../media/image64.tmp"/></Relationships>
</file>

<file path=ppt/slides/_rels/slide23.xml.rels><?xml version="1.0" encoding="UTF-8" standalone="yes"?>
<Relationships xmlns="http://schemas.openxmlformats.org/package/2006/relationships"><Relationship Id="rId8" Type="http://schemas.openxmlformats.org/officeDocument/2006/relationships/tags" Target="../tags/tag13.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10" Type="http://schemas.openxmlformats.org/officeDocument/2006/relationships/image" Target="../media/image47.png"/><Relationship Id="rId4" Type="http://schemas.openxmlformats.org/officeDocument/2006/relationships/tags" Target="../tags/tag9.xml"/><Relationship Id="rId9"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10" Type="http://schemas.openxmlformats.org/officeDocument/2006/relationships/image" Target="../media/image47.png"/><Relationship Id="rId4" Type="http://schemas.openxmlformats.org/officeDocument/2006/relationships/tags" Target="../tags/tag17.xml"/><Relationship Id="rId9"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image" Target="../media/image63.tmp"/><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image" Target="../media/image62.tmp"/><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64.tmp"/><Relationship Id="rId5" Type="http://schemas.openxmlformats.org/officeDocument/2006/relationships/tags" Target="../tags/tag26.xml"/><Relationship Id="rId15" Type="http://schemas.openxmlformats.org/officeDocument/2006/relationships/image" Target="../media/image61.tmp"/><Relationship Id="rId10" Type="http://schemas.openxmlformats.org/officeDocument/2006/relationships/image" Target="../media/image47.png"/><Relationship Id="rId4" Type="http://schemas.openxmlformats.org/officeDocument/2006/relationships/tags" Target="../tags/tag25.xml"/><Relationship Id="rId9" Type="http://schemas.openxmlformats.org/officeDocument/2006/relationships/slideLayout" Target="../slideLayouts/slideLayout46.xml"/><Relationship Id="rId14" Type="http://schemas.openxmlformats.org/officeDocument/2006/relationships/image" Target="../media/image60.tmp"/></Relationships>
</file>

<file path=ppt/slides/_rels/slide2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notesSlide" Target="../notesSlides/notesSlide17.xml"/><Relationship Id="rId21" Type="http://schemas.openxmlformats.org/officeDocument/2006/relationships/image" Target="../media/image51.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slideLayout" Target="../slideLayouts/slideLayout47.xml"/><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tags" Target="../tags/tag30.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notesSlide" Target="../notesSlides/notesSlide18.xml"/><Relationship Id="rId16" Type="http://schemas.openxmlformats.org/officeDocument/2006/relationships/image" Target="../media/image47.png"/><Relationship Id="rId20" Type="http://schemas.openxmlformats.org/officeDocument/2006/relationships/image" Target="../media/image51.png"/><Relationship Id="rId1" Type="http://schemas.openxmlformats.org/officeDocument/2006/relationships/slideLayout" Target="../slideLayouts/slideLayout4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50.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2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47.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67.tmp"/><Relationship Id="rId4" Type="http://schemas.openxmlformats.org/officeDocument/2006/relationships/image" Target="../media/image53.png"/><Relationship Id="rId9" Type="http://schemas.microsoft.com/office/2007/relationships/hdphoto" Target="../media/hdphoto1.wdp"/></Relationships>
</file>

<file path=ppt/slides/_rels/slide2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tags" Target="../tags/tag33.xml"/><Relationship Id="rId7" Type="http://schemas.openxmlformats.org/officeDocument/2006/relationships/image" Target="../media/image58.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20.xml"/><Relationship Id="rId5" Type="http://schemas.openxmlformats.org/officeDocument/2006/relationships/slideLayout" Target="../slideLayouts/slideLayout47.xml"/><Relationship Id="rId4" Type="http://schemas.openxmlformats.org/officeDocument/2006/relationships/tags" Target="../tags/tag3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60.tmp"/><Relationship Id="rId3" Type="http://schemas.openxmlformats.org/officeDocument/2006/relationships/notesSlide" Target="../notesSlides/notesSlide21.xml"/><Relationship Id="rId7" Type="http://schemas.openxmlformats.org/officeDocument/2006/relationships/image" Target="../media/image63.tmp"/><Relationship Id="rId2" Type="http://schemas.openxmlformats.org/officeDocument/2006/relationships/slideLayout" Target="../slideLayouts/slideLayout46.xml"/><Relationship Id="rId1" Type="http://schemas.openxmlformats.org/officeDocument/2006/relationships/tags" Target="../tags/tag35.xml"/><Relationship Id="rId6" Type="http://schemas.openxmlformats.org/officeDocument/2006/relationships/image" Target="../media/image62.tmp"/><Relationship Id="rId5" Type="http://schemas.openxmlformats.org/officeDocument/2006/relationships/image" Target="../media/image64.tmp"/><Relationship Id="rId10" Type="http://schemas.openxmlformats.org/officeDocument/2006/relationships/image" Target="../media/image68.tmp"/><Relationship Id="rId4" Type="http://schemas.openxmlformats.org/officeDocument/2006/relationships/image" Target="../media/image47.png"/><Relationship Id="rId9" Type="http://schemas.openxmlformats.org/officeDocument/2006/relationships/image" Target="../media/image61.tmp"/></Relationships>
</file>

<file path=ppt/slides/_rels/slide3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tags" Target="../tags/tag38.xml"/><Relationship Id="rId7" Type="http://schemas.openxmlformats.org/officeDocument/2006/relationships/image" Target="../media/image58.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22.xml"/><Relationship Id="rId5" Type="http://schemas.openxmlformats.org/officeDocument/2006/relationships/slideLayout" Target="../slideLayouts/slideLayout47.xml"/><Relationship Id="rId4" Type="http://schemas.openxmlformats.org/officeDocument/2006/relationships/tags" Target="../tags/tag39.xml"/></Relationships>
</file>

<file path=ppt/slides/_rels/slide32.xml.rels><?xml version="1.0" encoding="UTF-8" standalone="yes"?>
<Relationships xmlns="http://schemas.openxmlformats.org/package/2006/relationships"><Relationship Id="rId8" Type="http://schemas.openxmlformats.org/officeDocument/2006/relationships/image" Target="../media/image69.tmp"/><Relationship Id="rId3" Type="http://schemas.openxmlformats.org/officeDocument/2006/relationships/tags" Target="../tags/tag42.xml"/><Relationship Id="rId7" Type="http://schemas.openxmlformats.org/officeDocument/2006/relationships/slideLayout" Target="../slideLayouts/slideLayout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image" Target="../media/image47.png"/></Relationships>
</file>

<file path=ppt/slides/_rels/slide3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image" Target="../media/image67.tmp"/><Relationship Id="rId5" Type="http://schemas.openxmlformats.org/officeDocument/2006/relationships/tags" Target="../tags/tag50.xml"/><Relationship Id="rId10" Type="http://schemas.openxmlformats.org/officeDocument/2006/relationships/image" Target="../media/image71.tmp"/><Relationship Id="rId4" Type="http://schemas.openxmlformats.org/officeDocument/2006/relationships/tags" Target="../tags/tag49.xml"/><Relationship Id="rId9" Type="http://schemas.openxmlformats.org/officeDocument/2006/relationships/image" Target="../media/image47.png"/></Relationships>
</file>

<file path=ppt/slides/_rels/slide35.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image" Target="../media/image63.tmp"/><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image" Target="../media/image62.tmp"/><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image" Target="../media/image64.tmp"/><Relationship Id="rId5" Type="http://schemas.openxmlformats.org/officeDocument/2006/relationships/tags" Target="../tags/tag57.xml"/><Relationship Id="rId15" Type="http://schemas.openxmlformats.org/officeDocument/2006/relationships/image" Target="../media/image61.tmp"/><Relationship Id="rId10" Type="http://schemas.openxmlformats.org/officeDocument/2006/relationships/image" Target="../media/image47.png"/><Relationship Id="rId4" Type="http://schemas.openxmlformats.org/officeDocument/2006/relationships/tags" Target="../tags/tag56.xml"/><Relationship Id="rId9" Type="http://schemas.openxmlformats.org/officeDocument/2006/relationships/slideLayout" Target="../slideLayouts/slideLayout46.xml"/><Relationship Id="rId14" Type="http://schemas.openxmlformats.org/officeDocument/2006/relationships/image" Target="../media/image60.tmp"/></Relationships>
</file>

<file path=ppt/slides/_rels/slide3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notesSlide" Target="../notesSlides/notesSlide23.xml"/><Relationship Id="rId21" Type="http://schemas.openxmlformats.org/officeDocument/2006/relationships/image" Target="../media/image51.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slideLayout" Target="../slideLayouts/slideLayout47.xml"/><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tags" Target="../tags/tag61.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https://vi.wikipedia.org/wiki/Google_Earth"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3232785"/>
            <a:ext cx="10104120" cy="1764030"/>
          </a:xfrm>
        </p:spPr>
        <p:txBody>
          <a:bodyPr>
            <a:normAutofit/>
          </a:bodyPr>
          <a:lstStyle/>
          <a:p>
            <a:r>
              <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MÔN TIN HỌC</a:t>
            </a:r>
            <a:br>
              <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br>
            <a:r>
              <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LỚP 5</a:t>
            </a:r>
          </a:p>
        </p:txBody>
      </p:sp>
      <p:sp>
        <p:nvSpPr>
          <p:cNvPr id="3" name="TextBox 2">
            <a:extLst>
              <a:ext uri="{FF2B5EF4-FFF2-40B4-BE49-F238E27FC236}">
                <a16:creationId xmlns:a16="http://schemas.microsoft.com/office/drawing/2014/main" id="{33F2799C-FB1D-4223-AC14-98BAB86856D1}"/>
              </a:ext>
            </a:extLst>
          </p:cNvPr>
          <p:cNvSpPr txBox="1"/>
          <p:nvPr/>
        </p:nvSpPr>
        <p:spPr>
          <a:xfrm>
            <a:off x="3733800" y="1143004"/>
            <a:ext cx="7772400" cy="830997"/>
          </a:xfrm>
          <a:prstGeom prst="rect">
            <a:avLst/>
          </a:prstGeom>
          <a:noFill/>
        </p:spPr>
        <p:txBody>
          <a:bodyPr wrap="square" rtlCol="0">
            <a:spAutoFit/>
          </a:bodyPr>
          <a:lstStyle/>
          <a:p>
            <a:r>
              <a:rPr lang="en-US" sz="4800" b="1" dirty="0">
                <a:solidFill>
                  <a:srgbClr val="021381"/>
                </a:solidFill>
              </a:rPr>
              <a:t>TRƯỜNG TIỂU HỌC PHÚC LỢI</a:t>
            </a:r>
          </a:p>
        </p:txBody>
      </p:sp>
    </p:spTree>
    <p:extLst>
      <p:ext uri="{BB962C8B-B14F-4D97-AF65-F5344CB8AC3E}">
        <p14:creationId xmlns:p14="http://schemas.microsoft.com/office/powerpoint/2010/main" val="2382767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00000000-1234-1234-1234-123412341234}" type="slidenum">
              <a:rPr lang="en" smtClean="0"/>
              <a:pPr/>
              <a:t>10</a:t>
            </a:fld>
            <a:endParaRPr lang="en"/>
          </a:p>
        </p:txBody>
      </p:sp>
      <p:sp>
        <p:nvSpPr>
          <p:cNvPr id="4" name="TextBox 9"/>
          <p:cNvSpPr txBox="1">
            <a:spLocks noChangeArrowheads="1"/>
          </p:cNvSpPr>
          <p:nvPr/>
        </p:nvSpPr>
        <p:spPr bwMode="auto">
          <a:xfrm>
            <a:off x="2743204" y="1989033"/>
            <a:ext cx="9601199" cy="366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571514" indent="-571514">
              <a:buFont typeface="Wingdings" pitchFamily="2" charset="2"/>
              <a:buChar char="q"/>
            </a:pPr>
            <a:r>
              <a:rPr lang="en-US" altLang="vi-VN" sz="3700" dirty="0" err="1">
                <a:solidFill>
                  <a:srgbClr val="0033CC"/>
                </a:solidFill>
                <a:latin typeface="Times New Roman" pitchFamily="18" charset="0"/>
                <a:cs typeface="Times New Roman" pitchFamily="18" charset="0"/>
              </a:rPr>
              <a:t>Cách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điều</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chỉnh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khoảng</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cách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gi</a:t>
            </a:r>
            <a:r>
              <a:rPr lang="vi-VN" altLang="vi-VN" sz="3700" dirty="0">
                <a:solidFill>
                  <a:srgbClr val="0033CC"/>
                </a:solidFill>
                <a:latin typeface="Times New Roman" pitchFamily="18" charset="0"/>
                <a:cs typeface="Times New Roman" pitchFamily="18" charset="0"/>
              </a:rPr>
              <a:t>ữa</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các</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đoạn</a:t>
            </a:r>
            <a:r>
              <a:rPr lang="en-US" altLang="vi-VN" sz="3700" dirty="0">
                <a:solidFill>
                  <a:srgbClr val="0033CC"/>
                </a:solidFill>
                <a:latin typeface="Times New Roman" pitchFamily="18" charset="0"/>
                <a:cs typeface="Times New Roman" pitchFamily="18" charset="0"/>
              </a:rPr>
              <a:t>:</a:t>
            </a:r>
            <a:r>
              <a:rPr lang="en-US" altLang="vi-VN" sz="3700" dirty="0">
                <a:latin typeface="Times New Roman" pitchFamily="18" charset="0"/>
                <a:cs typeface="Times New Roman" pitchFamily="18" charset="0"/>
              </a:rPr>
              <a:t> </a:t>
            </a:r>
          </a:p>
          <a:p>
            <a:pPr eaLnBrk="1" hangingPunct="1"/>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Bước</a:t>
            </a:r>
            <a:r>
              <a:rPr lang="en-US" altLang="vi-VN" sz="3900" dirty="0">
                <a:latin typeface="Times New Roman" pitchFamily="18" charset="0"/>
                <a:cs typeface="Times New Roman" pitchFamily="18" charset="0"/>
              </a:rPr>
              <a:t> 1: </a:t>
            </a:r>
            <a:r>
              <a:rPr lang="en-US" altLang="vi-VN" sz="3900" dirty="0" err="1">
                <a:latin typeface="Times New Roman" pitchFamily="18" charset="0"/>
                <a:cs typeface="Times New Roman" pitchFamily="18" charset="0"/>
              </a:rPr>
              <a:t>Bôi</a:t>
            </a:r>
            <a:r>
              <a:rPr lang="en-US" altLang="vi-VN" sz="3900" dirty="0">
                <a:latin typeface="Times New Roman" pitchFamily="18" charset="0"/>
                <a:cs typeface="Times New Roman" pitchFamily="18" charset="0"/>
              </a:rPr>
              <a:t> </a:t>
            </a:r>
            <a:r>
              <a:rPr lang="vi-VN" altLang="vi-VN" sz="3900" dirty="0">
                <a:latin typeface="Times New Roman" pitchFamily="18" charset="0"/>
                <a:cs typeface="Times New Roman" pitchFamily="18" charset="0"/>
              </a:rPr>
              <a:t>đ</a:t>
            </a:r>
            <a:r>
              <a:rPr lang="en-US" altLang="vi-VN" sz="3900" dirty="0">
                <a:latin typeface="Times New Roman" pitchFamily="18" charset="0"/>
                <a:cs typeface="Times New Roman" pitchFamily="18" charset="0"/>
              </a:rPr>
              <a:t>en </a:t>
            </a:r>
            <a:r>
              <a:rPr lang="vi-VN" altLang="vi-VN" sz="3900" dirty="0">
                <a:latin typeface="Times New Roman" pitchFamily="18" charset="0"/>
                <a:cs typeface="Times New Roman" pitchFamily="18" charset="0"/>
              </a:rPr>
              <a:t>đ</a:t>
            </a:r>
            <a:r>
              <a:rPr lang="en-US" altLang="vi-VN" sz="3900" dirty="0" err="1">
                <a:latin typeface="Times New Roman" pitchFamily="18" charset="0"/>
                <a:cs typeface="Times New Roman" pitchFamily="18" charset="0"/>
              </a:rPr>
              <a:t>oạn</a:t>
            </a:r>
            <a:r>
              <a:rPr lang="en-US" altLang="vi-VN" sz="3900" dirty="0">
                <a:latin typeface="Times New Roman" pitchFamily="18" charset="0"/>
                <a:cs typeface="Times New Roman" pitchFamily="18" charset="0"/>
              </a:rPr>
              <a:t> v</a:t>
            </a:r>
            <a:r>
              <a:rPr lang="vi-VN" altLang="vi-VN" sz="3900" dirty="0">
                <a:latin typeface="Times New Roman" pitchFamily="18" charset="0"/>
                <a:cs typeface="Times New Roman" pitchFamily="18" charset="0"/>
              </a:rPr>
              <a:t>ă</a:t>
            </a:r>
            <a:r>
              <a:rPr lang="en-US" altLang="vi-VN" sz="3900" dirty="0">
                <a:latin typeface="Times New Roman" pitchFamily="18" charset="0"/>
                <a:cs typeface="Times New Roman" pitchFamily="18" charset="0"/>
              </a:rPr>
              <a:t>n </a:t>
            </a:r>
            <a:r>
              <a:rPr lang="en-US" altLang="vi-VN" sz="3900" dirty="0" err="1">
                <a:latin typeface="Times New Roman" pitchFamily="18" charset="0"/>
                <a:cs typeface="Times New Roman" pitchFamily="18" charset="0"/>
              </a:rPr>
              <a:t>bản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muốn</a:t>
            </a:r>
            <a:r>
              <a:rPr lang="en-US" altLang="vi-VN" sz="3900" dirty="0">
                <a:latin typeface="Times New Roman" pitchFamily="18" charset="0"/>
                <a:cs typeface="Times New Roman" pitchFamily="18" charset="0"/>
              </a:rPr>
              <a:t> </a:t>
            </a:r>
            <a:r>
              <a:rPr lang="vi-VN" altLang="vi-VN" sz="3900" dirty="0">
                <a:latin typeface="Times New Roman" pitchFamily="18" charset="0"/>
                <a:cs typeface="Times New Roman" pitchFamily="18" charset="0"/>
              </a:rPr>
              <a:t>đ</a:t>
            </a:r>
            <a:r>
              <a:rPr lang="en-US" altLang="vi-VN" sz="3900" dirty="0" err="1">
                <a:latin typeface="Times New Roman" pitchFamily="18" charset="0"/>
                <a:cs typeface="Times New Roman" pitchFamily="18" charset="0"/>
              </a:rPr>
              <a:t>iều</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chỉnh</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khoảng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cách</a:t>
            </a:r>
            <a:r>
              <a:rPr lang="en-US" altLang="vi-VN" sz="3900" dirty="0">
                <a:latin typeface="Times New Roman" pitchFamily="18" charset="0"/>
                <a:cs typeface="Times New Roman" pitchFamily="18" charset="0"/>
              </a:rPr>
              <a:t>.</a:t>
            </a:r>
          </a:p>
          <a:p>
            <a:pPr eaLnBrk="1" hangingPunct="1"/>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Bước</a:t>
            </a:r>
            <a:r>
              <a:rPr lang="en-US" altLang="vi-VN" sz="3900" dirty="0">
                <a:latin typeface="Times New Roman" pitchFamily="18" charset="0"/>
                <a:cs typeface="Times New Roman" pitchFamily="18" charset="0"/>
              </a:rPr>
              <a:t> 2: </a:t>
            </a:r>
            <a:r>
              <a:rPr lang="en-US" altLang="vi-VN" sz="3900" dirty="0" err="1">
                <a:latin typeface="Times New Roman" pitchFamily="18" charset="0"/>
                <a:cs typeface="Times New Roman" pitchFamily="18" charset="0"/>
              </a:rPr>
              <a:t>Nháy</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vào</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nút</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lệnh</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hoặc</a:t>
            </a:r>
            <a:r>
              <a:rPr lang="en-US" altLang="vi-VN" sz="3900" dirty="0">
                <a:latin typeface="Times New Roman" pitchFamily="18" charset="0"/>
                <a:cs typeface="Times New Roman" pitchFamily="18" charset="0"/>
              </a:rPr>
              <a:t> </a:t>
            </a:r>
          </a:p>
          <a:p>
            <a:pPr eaLnBrk="1" hangingPunct="1"/>
            <a:r>
              <a:rPr lang="vi-VN" altLang="vi-VN" sz="3900" dirty="0">
                <a:latin typeface="Times New Roman" pitchFamily="18" charset="0"/>
                <a:cs typeface="Times New Roman" pitchFamily="18" charset="0"/>
              </a:rPr>
              <a:t>để</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thêm</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hoặc</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bớt</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khoảng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trắng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phía</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trên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hoặc</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phía</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dưới</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đoạn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văn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bản</a:t>
            </a:r>
            <a:endParaRPr lang="en-US" altLang="vi-VN" sz="3900" dirty="0">
              <a:latin typeface="Times New Roman" pitchFamily="18" charset="0"/>
              <a:cs typeface="Times New Roman" pitchFamily="18" charset="0"/>
            </a:endParaRPr>
          </a:p>
        </p:txBody>
      </p:sp>
      <p:pic>
        <p:nvPicPr>
          <p:cNvPr id="7"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8691" t="39663" r="59421" b="56971"/>
          <a:stretch/>
        </p:blipFill>
        <p:spPr bwMode="auto">
          <a:xfrm>
            <a:off x="9486900" y="3810003"/>
            <a:ext cx="819150" cy="619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518" t="36779" r="59503" b="60091"/>
          <a:stretch/>
        </p:blipFill>
        <p:spPr bwMode="auto">
          <a:xfrm>
            <a:off x="11658600" y="3670198"/>
            <a:ext cx="990600" cy="695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629511" y="685800"/>
            <a:ext cx="11201401" cy="769560"/>
          </a:xfrm>
          <a:prstGeom prst="rect">
            <a:avLst/>
          </a:prstGeom>
          <a:noFill/>
        </p:spPr>
        <p:txBody>
          <a:bodyPr wrap="square" lIns="91430" tIns="45715" rIns="91430" bIns="45715" rtlCol="0">
            <a:spAutoFit/>
          </a:bodyPr>
          <a:lstStyle/>
          <a:p>
            <a:pPr algn="ctr"/>
            <a:r>
              <a:rPr lang="en-US" sz="4401" b="1" dirty="0">
                <a:latin typeface="Times New Roman" pitchFamily="18" charset="0"/>
                <a:cs typeface="Times New Roman" pitchFamily="18" charset="0"/>
              </a:rPr>
              <a:t>2. </a:t>
            </a:r>
            <a:r>
              <a:rPr lang="en-US" sz="4401" b="1" dirty="0" err="1">
                <a:latin typeface="Times New Roman" pitchFamily="18" charset="0"/>
                <a:cs typeface="Times New Roman" pitchFamily="18" charset="0"/>
              </a:rPr>
              <a:t>Điều</a:t>
            </a:r>
            <a:r>
              <a:rPr lang="en-US" sz="4401" b="1" dirty="0">
                <a:latin typeface="Times New Roman" pitchFamily="18" charset="0"/>
                <a:cs typeface="Times New Roman" pitchFamily="18" charset="0"/>
              </a:rPr>
              <a:t> </a:t>
            </a:r>
            <a:r>
              <a:rPr lang="en-US" sz="4401" b="1" dirty="0" err="1">
                <a:latin typeface="Times New Roman" pitchFamily="18" charset="0"/>
                <a:cs typeface="Times New Roman" pitchFamily="18" charset="0"/>
              </a:rPr>
              <a:t>chỉnh</a:t>
            </a:r>
            <a:r>
              <a:rPr lang="en-US" sz="4401" b="1" dirty="0">
                <a:latin typeface="Times New Roman" pitchFamily="18" charset="0"/>
                <a:cs typeface="Times New Roman" pitchFamily="18" charset="0"/>
              </a:rPr>
              <a:t> </a:t>
            </a:r>
            <a:r>
              <a:rPr lang="en-US" sz="4401" b="1" dirty="0" err="1">
                <a:latin typeface="Times New Roman" pitchFamily="18" charset="0"/>
                <a:cs typeface="Times New Roman" pitchFamily="18" charset="0"/>
              </a:rPr>
              <a:t>khoảng</a:t>
            </a:r>
            <a:r>
              <a:rPr lang="en-US" sz="4401" b="1" dirty="0">
                <a:latin typeface="Times New Roman" pitchFamily="18" charset="0"/>
                <a:cs typeface="Times New Roman" pitchFamily="18" charset="0"/>
              </a:rPr>
              <a:t> </a:t>
            </a:r>
            <a:r>
              <a:rPr lang="en-US" sz="4401" b="1" dirty="0" err="1">
                <a:latin typeface="Times New Roman" pitchFamily="18" charset="0"/>
                <a:cs typeface="Times New Roman" pitchFamily="18" charset="0"/>
              </a:rPr>
              <a:t>cách</a:t>
            </a:r>
            <a:r>
              <a:rPr lang="en-US" sz="4401" b="1" dirty="0">
                <a:latin typeface="Times New Roman" pitchFamily="18" charset="0"/>
                <a:cs typeface="Times New Roman" pitchFamily="18" charset="0"/>
              </a:rPr>
              <a:t> </a:t>
            </a:r>
            <a:r>
              <a:rPr lang="en-US" sz="4401" b="1" dirty="0" err="1">
                <a:latin typeface="Times New Roman" pitchFamily="18" charset="0"/>
                <a:cs typeface="Times New Roman" pitchFamily="18" charset="0"/>
              </a:rPr>
              <a:t>giữa</a:t>
            </a:r>
            <a:r>
              <a:rPr lang="en-US" sz="4401" b="1" dirty="0">
                <a:latin typeface="Times New Roman" pitchFamily="18" charset="0"/>
                <a:cs typeface="Times New Roman" pitchFamily="18" charset="0"/>
              </a:rPr>
              <a:t> </a:t>
            </a:r>
            <a:r>
              <a:rPr lang="en-US" sz="4401" b="1" dirty="0" err="1">
                <a:latin typeface="Times New Roman" pitchFamily="18" charset="0"/>
                <a:cs typeface="Times New Roman" pitchFamily="18" charset="0"/>
              </a:rPr>
              <a:t>các</a:t>
            </a:r>
            <a:r>
              <a:rPr lang="en-US" sz="4401" b="1" dirty="0">
                <a:latin typeface="Times New Roman" pitchFamily="18" charset="0"/>
                <a:cs typeface="Times New Roman" pitchFamily="18" charset="0"/>
              </a:rPr>
              <a:t> </a:t>
            </a:r>
            <a:r>
              <a:rPr lang="en-US" sz="4401" b="1" dirty="0" err="1">
                <a:latin typeface="Times New Roman" pitchFamily="18" charset="0"/>
                <a:cs typeface="Times New Roman" pitchFamily="18" charset="0"/>
              </a:rPr>
              <a:t>dòng</a:t>
            </a:r>
            <a:endParaRPr lang="en-US" sz="4401" b="1" dirty="0">
              <a:latin typeface="Times New Roman" pitchFamily="18" charset="0"/>
              <a:cs typeface="Times New Roman" pitchFamily="18" charset="0"/>
            </a:endParaRPr>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8691" t="39663" r="59421" b="56971"/>
          <a:stretch/>
        </p:blipFill>
        <p:spPr bwMode="auto">
          <a:xfrm>
            <a:off x="7658102" y="2852852"/>
            <a:ext cx="2667000" cy="2016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518" t="36779" r="59503" b="60091"/>
          <a:stretch/>
        </p:blipFill>
        <p:spPr bwMode="auto">
          <a:xfrm>
            <a:off x="10652842" y="3021947"/>
            <a:ext cx="260595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0912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nextCondLst>
                <p:cond evt="onClick" delay="0">
                  <p:tgtEl>
                    <p:spTgt spid="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7"/>
          <p:cNvSpPr txBox="1">
            <a:spLocks noChangeArrowheads="1"/>
          </p:cNvSpPr>
          <p:nvPr/>
        </p:nvSpPr>
        <p:spPr bwMode="auto">
          <a:xfrm>
            <a:off x="1371600" y="762003"/>
            <a:ext cx="13075920" cy="71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sz="3900" b="1" dirty="0">
                <a:latin typeface="Times New Roman" pitchFamily="18" charset="0"/>
                <a:cs typeface="Times New Roman" pitchFamily="18" charset="0"/>
              </a:rPr>
              <a:t>3. </a:t>
            </a:r>
            <a:r>
              <a:rPr lang="en-US" altLang="vi-VN" sz="3900" b="1" dirty="0" err="1">
                <a:latin typeface="Times New Roman" pitchFamily="18" charset="0"/>
                <a:cs typeface="Times New Roman" pitchFamily="18" charset="0"/>
              </a:rPr>
              <a:t>Định</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dạng</a:t>
            </a:r>
            <a:r>
              <a:rPr lang="en-US" altLang="vi-VN" sz="3900" b="1" dirty="0">
                <a:latin typeface="Times New Roman" pitchFamily="18" charset="0"/>
                <a:cs typeface="Times New Roman" pitchFamily="18" charset="0"/>
              </a:rPr>
              <a:t> </a:t>
            </a:r>
            <a:r>
              <a:rPr lang="vi-VN" altLang="vi-VN" sz="3900" b="1" dirty="0">
                <a:latin typeface="Times New Roman" pitchFamily="18" charset="0"/>
                <a:cs typeface="Times New Roman" pitchFamily="18" charset="0"/>
              </a:rPr>
              <a:t>độ</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rộng</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lề</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trái</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lề</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phải</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của</a:t>
            </a:r>
            <a:r>
              <a:rPr lang="en-US" altLang="vi-VN" sz="3900" b="1" dirty="0">
                <a:latin typeface="Times New Roman" pitchFamily="18" charset="0"/>
                <a:cs typeface="Times New Roman" pitchFamily="18" charset="0"/>
              </a:rPr>
              <a:t> </a:t>
            </a:r>
            <a:r>
              <a:rPr lang="vi-VN" altLang="vi-VN" sz="3900" b="1" dirty="0">
                <a:latin typeface="Times New Roman" pitchFamily="18" charset="0"/>
                <a:cs typeface="Times New Roman" pitchFamily="18" charset="0"/>
              </a:rPr>
              <a:t>đ</a:t>
            </a:r>
            <a:r>
              <a:rPr lang="en-US" altLang="vi-VN" sz="3900" b="1" dirty="0" err="1">
                <a:latin typeface="Times New Roman" pitchFamily="18" charset="0"/>
                <a:cs typeface="Times New Roman" pitchFamily="18" charset="0"/>
              </a:rPr>
              <a:t>oạn</a:t>
            </a:r>
            <a:r>
              <a:rPr lang="en-US" altLang="vi-VN" sz="3900" b="1" dirty="0">
                <a:latin typeface="Times New Roman" pitchFamily="18" charset="0"/>
                <a:cs typeface="Times New Roman" pitchFamily="18" charset="0"/>
              </a:rPr>
              <a:t> v</a:t>
            </a:r>
            <a:r>
              <a:rPr lang="vi-VN" altLang="vi-VN" sz="3900" b="1" dirty="0">
                <a:latin typeface="Times New Roman" pitchFamily="18" charset="0"/>
                <a:cs typeface="Times New Roman" pitchFamily="18" charset="0"/>
              </a:rPr>
              <a:t>ă</a:t>
            </a:r>
            <a:r>
              <a:rPr lang="en-US" altLang="vi-VN" sz="3900" b="1" dirty="0">
                <a:latin typeface="Times New Roman" pitchFamily="18" charset="0"/>
                <a:cs typeface="Times New Roman" pitchFamily="18" charset="0"/>
              </a:rPr>
              <a:t>n </a:t>
            </a:r>
            <a:r>
              <a:rPr lang="en-US" altLang="vi-VN" sz="3900" b="1" dirty="0" err="1">
                <a:latin typeface="Times New Roman" pitchFamily="18" charset="0"/>
                <a:cs typeface="Times New Roman" pitchFamily="18" charset="0"/>
              </a:rPr>
              <a:t>bản</a:t>
            </a:r>
            <a:endParaRPr lang="en-US" altLang="vi-VN" sz="3900" dirty="0">
              <a:latin typeface="Times New Roman" pitchFamily="18" charset="0"/>
              <a:cs typeface="Times New Roman" pitchFamily="18" charset="0"/>
            </a:endParaRPr>
          </a:p>
        </p:txBody>
      </p:sp>
      <p:pic>
        <p:nvPicPr>
          <p:cNvPr id="81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720" y="3908423"/>
            <a:ext cx="11391900" cy="157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Straight Arrow Connector 41"/>
          <p:cNvCxnSpPr/>
          <p:nvPr/>
        </p:nvCxnSpPr>
        <p:spPr>
          <a:xfrm rot="5400000" flipH="1" flipV="1">
            <a:off x="21184632" y="5355186"/>
            <a:ext cx="365760" cy="20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8892044" y="5537194"/>
            <a:ext cx="1188720" cy="381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27823717" y="5353288"/>
            <a:ext cx="365760" cy="20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3" name="Group 7"/>
          <p:cNvGrpSpPr>
            <a:grpSpLocks/>
          </p:cNvGrpSpPr>
          <p:nvPr/>
        </p:nvGrpSpPr>
        <p:grpSpPr bwMode="auto">
          <a:xfrm>
            <a:off x="1580039" y="5160004"/>
            <a:ext cx="4754880" cy="1901070"/>
            <a:chOff x="0" y="5257800"/>
            <a:chExt cx="3657600" cy="1584227"/>
          </a:xfrm>
        </p:grpSpPr>
        <p:cxnSp>
          <p:nvCxnSpPr>
            <p:cNvPr id="32" name="Straight Arrow Connector 31"/>
            <p:cNvCxnSpPr/>
            <p:nvPr/>
          </p:nvCxnSpPr>
          <p:spPr>
            <a:xfrm rot="5400000" flipH="1" flipV="1">
              <a:off x="1143794" y="5409406"/>
              <a:ext cx="304800"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295400" y="5562600"/>
              <a:ext cx="914400"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2057400" y="5714999"/>
              <a:ext cx="304800" cy="3175"/>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5627" name="Group 2"/>
            <p:cNvGrpSpPr>
              <a:grpSpLocks/>
            </p:cNvGrpSpPr>
            <p:nvPr/>
          </p:nvGrpSpPr>
          <p:grpSpPr bwMode="auto">
            <a:xfrm>
              <a:off x="0" y="5791200"/>
              <a:ext cx="3657600" cy="1050827"/>
              <a:chOff x="0" y="5791200"/>
              <a:chExt cx="3657600" cy="1050827"/>
            </a:xfrm>
          </p:grpSpPr>
          <p:sp>
            <p:nvSpPr>
              <p:cNvPr id="27" name="TextBox 26"/>
              <p:cNvSpPr txBox="1"/>
              <p:nvPr/>
            </p:nvSpPr>
            <p:spPr>
              <a:xfrm>
                <a:off x="0" y="5867400"/>
                <a:ext cx="3657600" cy="974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3500" dirty="0">
                    <a:latin typeface="Times New Roman" pitchFamily="18" charset="0"/>
                    <a:cs typeface="Times New Roman" pitchFamily="18" charset="0"/>
                  </a:rPr>
                  <a:t>Di </a:t>
                </a:r>
                <a:r>
                  <a:rPr lang="en-US" sz="3500" dirty="0" err="1">
                    <a:latin typeface="Times New Roman" pitchFamily="18" charset="0"/>
                    <a:cs typeface="Times New Roman" pitchFamily="18" charset="0"/>
                  </a:rPr>
                  <a:t>chuyển</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để</a:t>
                </a:r>
                <a:r>
                  <a:rPr lang="en-US" sz="3500" dirty="0">
                    <a:latin typeface="Times New Roman" pitchFamily="18" charset="0"/>
                    <a:cs typeface="Times New Roman" pitchFamily="18" charset="0"/>
                  </a:rPr>
                  <a:t> c</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lề</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trái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của</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a:t>
                </a:r>
                <a:r>
                  <a:rPr lang="en-US" sz="3500" dirty="0" err="1">
                    <a:latin typeface="Times New Roman" pitchFamily="18" charset="0"/>
                    <a:cs typeface="Times New Roman" pitchFamily="18" charset="0"/>
                  </a:rPr>
                  <a:t>oạn</a:t>
                </a:r>
                <a:r>
                  <a:rPr lang="en-US" sz="3500" dirty="0">
                    <a:latin typeface="Times New Roman" pitchFamily="18" charset="0"/>
                    <a:cs typeface="Times New Roman" pitchFamily="18" charset="0"/>
                  </a:rPr>
                  <a:t> v</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bản</a:t>
                </a:r>
                <a:endParaRPr lang="en-US" sz="3500" dirty="0">
                  <a:latin typeface="Times New Roman" pitchFamily="18" charset="0"/>
                  <a:cs typeface="Times New Roman" pitchFamily="18" charset="0"/>
                </a:endParaRPr>
              </a:p>
            </p:txBody>
          </p:sp>
          <p:pic>
            <p:nvPicPr>
              <p:cNvPr id="25629"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5791200"/>
                <a:ext cx="3571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 name="Group 6"/>
          <p:cNvGrpSpPr>
            <a:grpSpLocks/>
          </p:cNvGrpSpPr>
          <p:nvPr/>
        </p:nvGrpSpPr>
        <p:grpSpPr bwMode="auto">
          <a:xfrm>
            <a:off x="1767840" y="2388230"/>
            <a:ext cx="6240780" cy="1708786"/>
            <a:chOff x="304800" y="2936875"/>
            <a:chExt cx="4800600" cy="1423988"/>
          </a:xfrm>
        </p:grpSpPr>
        <p:cxnSp>
          <p:nvCxnSpPr>
            <p:cNvPr id="20" name="Straight Connector 19"/>
            <p:cNvCxnSpPr/>
            <p:nvPr/>
          </p:nvCxnSpPr>
          <p:spPr>
            <a:xfrm>
              <a:off x="1828800" y="4143375"/>
              <a:ext cx="1295400" cy="142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2971800" y="3989388"/>
              <a:ext cx="306387"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1724818" y="4260057"/>
              <a:ext cx="20161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25621" name="Group 1"/>
            <p:cNvGrpSpPr>
              <a:grpSpLocks/>
            </p:cNvGrpSpPr>
            <p:nvPr/>
          </p:nvGrpSpPr>
          <p:grpSpPr bwMode="auto">
            <a:xfrm>
              <a:off x="304800" y="2936875"/>
              <a:ext cx="4800600" cy="974625"/>
              <a:chOff x="304800" y="2936875"/>
              <a:chExt cx="4800600" cy="974625"/>
            </a:xfrm>
          </p:grpSpPr>
          <p:sp>
            <p:nvSpPr>
              <p:cNvPr id="9" name="TextBox 8"/>
              <p:cNvSpPr txBox="1"/>
              <p:nvPr/>
            </p:nvSpPr>
            <p:spPr>
              <a:xfrm>
                <a:off x="304800" y="2936875"/>
                <a:ext cx="4800600" cy="974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3500" dirty="0">
                    <a:latin typeface="Times New Roman" pitchFamily="18" charset="0"/>
                    <a:cs typeface="Times New Roman" pitchFamily="18" charset="0"/>
                  </a:rPr>
                  <a:t>Di </a:t>
                </a:r>
                <a:r>
                  <a:rPr lang="en-US" sz="3500" dirty="0" err="1">
                    <a:latin typeface="Times New Roman" pitchFamily="18" charset="0"/>
                    <a:cs typeface="Times New Roman" pitchFamily="18" charset="0"/>
                  </a:rPr>
                  <a:t>chuyển</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để</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a:t>
                </a:r>
                <a:r>
                  <a:rPr lang="en-US" sz="3500" dirty="0" err="1">
                    <a:latin typeface="Times New Roman" pitchFamily="18" charset="0"/>
                    <a:cs typeface="Times New Roman" pitchFamily="18" charset="0"/>
                  </a:rPr>
                  <a:t>iều</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chỉnh</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dòng</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đầu</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của</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a:t>
                </a:r>
                <a:r>
                  <a:rPr lang="en-US" sz="3500" dirty="0" err="1">
                    <a:latin typeface="Times New Roman" pitchFamily="18" charset="0"/>
                    <a:cs typeface="Times New Roman" pitchFamily="18" charset="0"/>
                  </a:rPr>
                  <a:t>oạn</a:t>
                </a:r>
                <a:r>
                  <a:rPr lang="en-US" sz="3500" dirty="0">
                    <a:latin typeface="Times New Roman" pitchFamily="18" charset="0"/>
                    <a:cs typeface="Times New Roman" pitchFamily="18" charset="0"/>
                  </a:rPr>
                  <a:t> v</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bản</a:t>
                </a:r>
                <a:endParaRPr lang="en-US" sz="3500" dirty="0">
                  <a:latin typeface="Times New Roman" pitchFamily="18" charset="0"/>
                  <a:cs typeface="Times New Roman" pitchFamily="18" charset="0"/>
                </a:endParaRPr>
              </a:p>
            </p:txBody>
          </p:sp>
          <p:pic>
            <p:nvPicPr>
              <p:cNvPr id="25623"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048000"/>
                <a:ext cx="2444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7" name="Group 9"/>
          <p:cNvGrpSpPr>
            <a:grpSpLocks/>
          </p:cNvGrpSpPr>
          <p:nvPr/>
        </p:nvGrpSpPr>
        <p:grpSpPr bwMode="auto">
          <a:xfrm>
            <a:off x="8404860" y="4931411"/>
            <a:ext cx="4556760" cy="1944887"/>
            <a:chOff x="5638800" y="5257800"/>
            <a:chExt cx="3505200" cy="1620737"/>
          </a:xfrm>
        </p:grpSpPr>
        <p:cxnSp>
          <p:nvCxnSpPr>
            <p:cNvPr id="40" name="Straight Arrow Connector 39"/>
            <p:cNvCxnSpPr/>
            <p:nvPr/>
          </p:nvCxnSpPr>
          <p:spPr>
            <a:xfrm rot="5400000" flipH="1" flipV="1">
              <a:off x="8154194" y="5409406"/>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372350" y="5562600"/>
              <a:ext cx="914400"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7206457" y="5714206"/>
              <a:ext cx="304800" cy="158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5615" name="Group 3"/>
            <p:cNvGrpSpPr>
              <a:grpSpLocks/>
            </p:cNvGrpSpPr>
            <p:nvPr/>
          </p:nvGrpSpPr>
          <p:grpSpPr bwMode="auto">
            <a:xfrm>
              <a:off x="5638800" y="5791200"/>
              <a:ext cx="3505200" cy="1087337"/>
              <a:chOff x="5638800" y="5791200"/>
              <a:chExt cx="3505200" cy="1087337"/>
            </a:xfrm>
          </p:grpSpPr>
          <p:sp>
            <p:nvSpPr>
              <p:cNvPr id="28" name="TextBox 27"/>
              <p:cNvSpPr txBox="1"/>
              <p:nvPr/>
            </p:nvSpPr>
            <p:spPr>
              <a:xfrm>
                <a:off x="5638800" y="5903912"/>
                <a:ext cx="3505200" cy="974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3500" dirty="0">
                    <a:latin typeface="Times New Roman" pitchFamily="18" charset="0"/>
                    <a:cs typeface="Times New Roman" pitchFamily="18" charset="0"/>
                  </a:rPr>
                  <a:t>Di </a:t>
                </a:r>
                <a:r>
                  <a:rPr lang="en-US" sz="3500" dirty="0" err="1">
                    <a:latin typeface="Times New Roman" pitchFamily="18" charset="0"/>
                    <a:cs typeface="Times New Roman" pitchFamily="18" charset="0"/>
                  </a:rPr>
                  <a:t>chuyển</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để</a:t>
                </a:r>
                <a:r>
                  <a:rPr lang="en-US" sz="3500" dirty="0">
                    <a:latin typeface="Times New Roman" pitchFamily="18" charset="0"/>
                    <a:cs typeface="Times New Roman" pitchFamily="18" charset="0"/>
                  </a:rPr>
                  <a:t> c</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lề</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phải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của</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a:t>
                </a:r>
                <a:r>
                  <a:rPr lang="en-US" sz="3500" dirty="0" err="1">
                    <a:latin typeface="Times New Roman" pitchFamily="18" charset="0"/>
                    <a:cs typeface="Times New Roman" pitchFamily="18" charset="0"/>
                  </a:rPr>
                  <a:t>oạn</a:t>
                </a:r>
                <a:r>
                  <a:rPr lang="en-US" sz="3500" dirty="0">
                    <a:latin typeface="Times New Roman" pitchFamily="18" charset="0"/>
                    <a:cs typeface="Times New Roman" pitchFamily="18" charset="0"/>
                  </a:rPr>
                  <a:t> v</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bản</a:t>
                </a:r>
                <a:endParaRPr lang="en-US" sz="3500" dirty="0">
                  <a:latin typeface="Times New Roman" pitchFamily="18" charset="0"/>
                  <a:cs typeface="Times New Roman" pitchFamily="18" charset="0"/>
                </a:endParaRPr>
              </a:p>
            </p:txBody>
          </p:sp>
          <p:pic>
            <p:nvPicPr>
              <p:cNvPr id="25617"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0" y="5791200"/>
                <a:ext cx="357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9" name="图片 44037" descr="1-34"/>
          <p:cNvPicPr>
            <a:picLocks noChangeAspect="1"/>
          </p:cNvPicPr>
          <p:nvPr/>
        </p:nvPicPr>
        <p:blipFill>
          <a:blip r:embed="rId5"/>
          <a:stretch>
            <a:fillRect/>
          </a:stretch>
        </p:blipFill>
        <p:spPr>
          <a:xfrm>
            <a:off x="10584180" y="1262400"/>
            <a:ext cx="2377440" cy="2518358"/>
          </a:xfrm>
          <a:prstGeom prst="rect">
            <a:avLst/>
          </a:prstGeom>
          <a:noFill/>
          <a:ln w="9525">
            <a:noFill/>
          </a:ln>
        </p:spPr>
      </p:pic>
    </p:spTree>
    <p:extLst>
      <p:ext uri="{BB962C8B-B14F-4D97-AF65-F5344CB8AC3E}">
        <p14:creationId xmlns:p14="http://schemas.microsoft.com/office/powerpoint/2010/main" val="1537777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barn(inVertical)">
                                      <p:cBhvr>
                                        <p:cTn id="7" dur="500"/>
                                        <p:tgtEl>
                                          <p:spTgt spid="8198"/>
                                        </p:tgtEl>
                                      </p:cBhvr>
                                    </p:animEffect>
                                  </p:childTnLst>
                                </p:cTn>
                              </p:par>
                            </p:childTnLst>
                          </p:cTn>
                        </p:par>
                        <p:par>
                          <p:cTn id="8" fill="hold" nodeType="with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197"/>
                                        </p:tgtEl>
                                        <p:attrNameLst>
                                          <p:attrName>style.visibility</p:attrName>
                                        </p:attrNameLst>
                                      </p:cBhvr>
                                      <p:to>
                                        <p:strVal val="visible"/>
                                      </p:to>
                                    </p:set>
                                    <p:animEffect transition="in" filter="barn(inVertical)">
                                      <p:cBhvr>
                                        <p:cTn id="18" dur="500"/>
                                        <p:tgtEl>
                                          <p:spTgt spid="819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3" name="Google Shape;213;p15"/>
          <p:cNvSpPr txBox="1">
            <a:spLocks noGrp="1"/>
          </p:cNvSpPr>
          <p:nvPr>
            <p:ph type="sldNum" idx="12"/>
          </p:nvPr>
        </p:nvSpPr>
        <p:spPr>
          <a:xfrm>
            <a:off x="7009830" y="7602600"/>
            <a:ext cx="610740" cy="626400"/>
          </a:xfrm>
          <a:prstGeom prst="rect">
            <a:avLst/>
          </a:prstGeom>
        </p:spPr>
        <p:txBody>
          <a:bodyPr spcFirstLastPara="1" wrap="square" lIns="128721" tIns="128721" rIns="128721" bIns="128721" anchor="t" anchorCtr="0">
            <a:noAutofit/>
          </a:bodyPr>
          <a:lstStyle/>
          <a:p>
            <a:fld id="{00000000-1234-1234-1234-123412341234}" type="slidenum">
              <a:rPr lang="en"/>
              <a:pPr/>
              <a:t>12</a:t>
            </a:fld>
            <a:endParaRPr/>
          </a:p>
        </p:txBody>
      </p:sp>
      <p:sp>
        <p:nvSpPr>
          <p:cNvPr id="7" name="TextBox 7"/>
          <p:cNvSpPr txBox="1">
            <a:spLocks noChangeArrowheads="1"/>
          </p:cNvSpPr>
          <p:nvPr/>
        </p:nvSpPr>
        <p:spPr bwMode="auto">
          <a:xfrm>
            <a:off x="3505204" y="838200"/>
            <a:ext cx="8812527" cy="73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sz="4000" b="1" dirty="0">
                <a:latin typeface="Times New Roman" pitchFamily="18" charset="0"/>
                <a:cs typeface="Times New Roman" pitchFamily="18" charset="0"/>
              </a:rPr>
              <a:t>4. </a:t>
            </a:r>
            <a:r>
              <a:rPr lang="en-US" altLang="vi-VN" sz="4000" b="1" dirty="0" err="1">
                <a:latin typeface="Times New Roman" pitchFamily="18" charset="0"/>
                <a:cs typeface="Times New Roman" pitchFamily="18" charset="0"/>
              </a:rPr>
              <a:t>Định</a:t>
            </a:r>
            <a:r>
              <a:rPr lang="en-US" altLang="vi-VN" sz="4000" b="1" dirty="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dạng</a:t>
            </a:r>
            <a:r>
              <a:rPr lang="en-US" altLang="vi-VN" sz="4000" b="1" dirty="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lề</a:t>
            </a:r>
            <a:r>
              <a:rPr lang="en-US" altLang="vi-VN" sz="4000" b="1" dirty="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trên</a:t>
            </a:r>
            <a:r>
              <a:rPr lang="en-US" altLang="vi-VN" sz="4000" b="1" dirty="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và</a:t>
            </a:r>
            <a:r>
              <a:rPr lang="en-US" altLang="vi-VN" sz="4000" b="1" dirty="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lề</a:t>
            </a:r>
            <a:r>
              <a:rPr lang="en-US" altLang="vi-VN" sz="4000" b="1" dirty="0">
                <a:latin typeface="Times New Roman" pitchFamily="18" charset="0"/>
                <a:cs typeface="Times New Roman" pitchFamily="18" charset="0"/>
              </a:rPr>
              <a:t> d</a:t>
            </a:r>
            <a:r>
              <a:rPr lang="vi-VN" altLang="vi-VN" sz="4000" b="1" dirty="0">
                <a:latin typeface="Times New Roman" pitchFamily="18" charset="0"/>
                <a:cs typeface="Times New Roman" pitchFamily="18" charset="0"/>
              </a:rPr>
              <a:t>ưới</a:t>
            </a:r>
            <a:endParaRPr lang="en-US" altLang="vi-VN" sz="4000" b="1" dirty="0">
              <a:latin typeface="Times New Roman" pitchFamily="18" charset="0"/>
              <a:cs typeface="Times New Roman" pitchFamily="18" charset="0"/>
            </a:endParaRPr>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778980"/>
            <a:ext cx="594360" cy="229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1230" y="5029200"/>
            <a:ext cx="792480" cy="253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153401" y="2286003"/>
            <a:ext cx="3352800" cy="646331"/>
          </a:xfrm>
          <a:prstGeom prst="rect">
            <a:avLst/>
          </a:prstGeom>
          <a:noFill/>
        </p:spPr>
        <p:txBody>
          <a:bodyPr wrap="square" rtlCol="0">
            <a:spAutoFit/>
          </a:bodyPr>
          <a:lstStyle/>
          <a:p>
            <a:r>
              <a:rPr lang="en-US" sz="3600" b="1" dirty="0" err="1">
                <a:latin typeface="Times New Roman" pitchFamily="18" charset="0"/>
                <a:cs typeface="Times New Roman" pitchFamily="18" charset="0"/>
              </a:rPr>
              <a:t>Lề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trên</a:t>
            </a:r>
            <a:endParaRPr lang="en-US" sz="3600" b="1" dirty="0">
              <a:latin typeface="Times New Roman" pitchFamily="18" charset="0"/>
              <a:cs typeface="Times New Roman" pitchFamily="18" charset="0"/>
            </a:endParaRPr>
          </a:p>
        </p:txBody>
      </p:sp>
      <p:sp>
        <p:nvSpPr>
          <p:cNvPr id="11" name="TextBox 10"/>
          <p:cNvSpPr txBox="1"/>
          <p:nvPr/>
        </p:nvSpPr>
        <p:spPr>
          <a:xfrm>
            <a:off x="7930513" y="5848244"/>
            <a:ext cx="3352800" cy="646331"/>
          </a:xfrm>
          <a:prstGeom prst="rect">
            <a:avLst/>
          </a:prstGeom>
          <a:noFill/>
        </p:spPr>
        <p:txBody>
          <a:bodyPr wrap="square" rtlCol="0">
            <a:spAutoFit/>
          </a:bodyPr>
          <a:lstStyle/>
          <a:p>
            <a:r>
              <a:rPr lang="en-US" sz="3600" b="1" dirty="0" err="1">
                <a:latin typeface="Times New Roman" pitchFamily="18" charset="0"/>
                <a:cs typeface="Times New Roman" pitchFamily="18" charset="0"/>
              </a:rPr>
              <a:t>Lề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dưới</a:t>
            </a:r>
            <a:endParaRPr lang="en-US" sz="3600" b="1" dirty="0">
              <a:latin typeface="Times New Roman" pitchFamily="18" charset="0"/>
              <a:cs typeface="Times New Roman" pitchFamily="18" charset="0"/>
            </a:endParaRPr>
          </a:p>
        </p:txBody>
      </p:sp>
      <p:sp>
        <p:nvSpPr>
          <p:cNvPr id="3" name="TextBox 2"/>
          <p:cNvSpPr txBox="1"/>
          <p:nvPr/>
        </p:nvSpPr>
        <p:spPr>
          <a:xfrm>
            <a:off x="2400303" y="2255227"/>
            <a:ext cx="8839200" cy="2862322"/>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Cách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thực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hiện</a:t>
            </a:r>
            <a:r>
              <a:rPr lang="en-US" sz="3600" dirty="0">
                <a:latin typeface="Times New Roman" pitchFamily="18" charset="0"/>
                <a:cs typeface="Times New Roman" pitchFamily="18" charset="0"/>
              </a:rPr>
              <a:t>:</a:t>
            </a:r>
          </a:p>
          <a:p>
            <a:pPr marL="457212" indent="-457212">
              <a:buFont typeface="Arial" pitchFamily="34" charset="0"/>
              <a:buChar char="•"/>
            </a:pPr>
            <a:r>
              <a:rPr lang="en-US" sz="3600" dirty="0" err="1">
                <a:latin typeface="Times New Roman" pitchFamily="18" charset="0"/>
                <a:cs typeface="Times New Roman" pitchFamily="18" charset="0"/>
              </a:rPr>
              <a:t>Bước</a:t>
            </a:r>
            <a:r>
              <a:rPr lang="en-US" sz="3600" dirty="0">
                <a:latin typeface="Times New Roman" pitchFamily="18" charset="0"/>
                <a:cs typeface="Times New Roman" pitchFamily="18" charset="0"/>
              </a:rPr>
              <a:t> 1: </a:t>
            </a:r>
            <a:r>
              <a:rPr lang="en-US" sz="3600" dirty="0" err="1">
                <a:latin typeface="Times New Roman" pitchFamily="18" charset="0"/>
                <a:cs typeface="Times New Roman" pitchFamily="18" charset="0"/>
              </a:rPr>
              <a:t>Đặt</a:t>
            </a:r>
            <a:r>
              <a:rPr lang="en-US" sz="3600" dirty="0">
                <a:latin typeface="Times New Roman" pitchFamily="18" charset="0"/>
                <a:cs typeface="Times New Roman" pitchFamily="18" charset="0"/>
              </a:rPr>
              <a:t> con </a:t>
            </a:r>
            <a:r>
              <a:rPr lang="en-US" sz="3600" dirty="0" err="1">
                <a:latin typeface="Times New Roman" pitchFamily="18" charset="0"/>
                <a:cs typeface="Times New Roman" pitchFamily="18" charset="0"/>
              </a:rPr>
              <a:t>trỏ</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chuột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trang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bản</a:t>
            </a:r>
            <a:endParaRPr lang="en-US" sz="3600" dirty="0">
              <a:latin typeface="Times New Roman" pitchFamily="18" charset="0"/>
              <a:cs typeface="Times New Roman" pitchFamily="18" charset="0"/>
            </a:endParaRPr>
          </a:p>
          <a:p>
            <a:pPr marL="457212" indent="-457212">
              <a:buFont typeface="Arial" pitchFamily="34" charset="0"/>
              <a:buChar char="•"/>
            </a:pPr>
            <a:r>
              <a:rPr lang="en-US" sz="3600" dirty="0" err="1">
                <a:latin typeface="Times New Roman" pitchFamily="18" charset="0"/>
                <a:cs typeface="Times New Roman" pitchFamily="18" charset="0"/>
              </a:rPr>
              <a:t>Bước</a:t>
            </a:r>
            <a:r>
              <a:rPr lang="en-US" sz="3600" dirty="0">
                <a:latin typeface="Times New Roman" pitchFamily="18" charset="0"/>
                <a:cs typeface="Times New Roman" pitchFamily="18" charset="0"/>
              </a:rPr>
              <a:t> 2: </a:t>
            </a:r>
            <a:r>
              <a:rPr lang="en-US" sz="3600" dirty="0" err="1">
                <a:latin typeface="Times New Roman" pitchFamily="18" charset="0"/>
                <a:cs typeface="Times New Roman" pitchFamily="18" charset="0"/>
              </a:rPr>
              <a:t>Kéo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chuột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phía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hoặc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dưới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đê</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hoặc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hẹp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trang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bản</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81921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par>
                                <p:cTn id="26" presetID="63" presetClass="path" presetSubtype="0" accel="50000" decel="50000" fill="hold" nodeType="withEffect">
                                  <p:stCondLst>
                                    <p:cond delay="0"/>
                                  </p:stCondLst>
                                  <p:childTnLst>
                                    <p:animMotion origin="layout" path="M 2.99145E-7 1.23457E-7 L 0.38528 -0.00386 " pathEditMode="relative" rAng="0" ptsTypes="AA">
                                      <p:cBhvr>
                                        <p:cTn id="27" dur="2000" fill="hold"/>
                                        <p:tgtEl>
                                          <p:spTgt spid="8"/>
                                        </p:tgtEl>
                                        <p:attrNameLst>
                                          <p:attrName>ppt_x</p:attrName>
                                          <p:attrName>ppt_y</p:attrName>
                                        </p:attrNameLst>
                                      </p:cBhvr>
                                      <p:rCtr x="19257" y="-193"/>
                                    </p:animMotion>
                                  </p:childTnLst>
                                </p:cTn>
                              </p:par>
                              <p:par>
                                <p:cTn id="28" presetID="63" presetClass="path" presetSubtype="0" accel="50000" decel="50000" fill="hold" nodeType="withEffect">
                                  <p:stCondLst>
                                    <p:cond delay="0"/>
                                  </p:stCondLst>
                                  <p:childTnLst>
                                    <p:animMotion origin="layout" path="M -3.67521E-6 -3.39506E-6 L 0.37607 -0.00559 " pathEditMode="relative" rAng="0" ptsTypes="AA">
                                      <p:cBhvr>
                                        <p:cTn id="29" dur="2000" fill="hold"/>
                                        <p:tgtEl>
                                          <p:spTgt spid="9"/>
                                        </p:tgtEl>
                                        <p:attrNameLst>
                                          <p:attrName>ppt_x</p:attrName>
                                          <p:attrName>ppt_y</p:attrName>
                                        </p:attrNameLst>
                                      </p:cBhvr>
                                      <p:rCtr x="18803" y="-289"/>
                                    </p:animMotion>
                                  </p:childTnLst>
                                </p:cTn>
                              </p:par>
                              <p:par>
                                <p:cTn id="30" presetID="10" presetClass="exit" presetSubtype="0" fill="hold" grpId="1" nodeType="withEffect">
                                  <p:stCondLst>
                                    <p:cond delay="0"/>
                                  </p:stCondLst>
                                  <p:childTnLst>
                                    <p:animEffect transition="out" filter="fad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1" grpId="0"/>
      <p:bldP spid="11" grpId="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图片 14341" descr="30"/>
          <p:cNvPicPr>
            <a:picLocks noChangeAspect="1"/>
          </p:cNvPicPr>
          <p:nvPr/>
        </p:nvPicPr>
        <p:blipFill>
          <a:blip r:embed="rId3"/>
          <a:stretch>
            <a:fillRect/>
          </a:stretch>
        </p:blipFill>
        <p:spPr>
          <a:xfrm>
            <a:off x="3886200" y="203611"/>
            <a:ext cx="8990194" cy="8147955"/>
          </a:xfrm>
          <a:prstGeom prst="rect">
            <a:avLst/>
          </a:prstGeom>
          <a:noFill/>
          <a:ln w="9525">
            <a:noFill/>
          </a:ln>
        </p:spPr>
      </p:pic>
      <p:pic>
        <p:nvPicPr>
          <p:cNvPr id="14341" name="图片 14340" descr="28"/>
          <p:cNvPicPr>
            <a:picLocks noChangeAspect="1"/>
          </p:cNvPicPr>
          <p:nvPr/>
        </p:nvPicPr>
        <p:blipFill>
          <a:blip r:embed="rId4"/>
          <a:stretch>
            <a:fillRect/>
          </a:stretch>
        </p:blipFill>
        <p:spPr>
          <a:xfrm>
            <a:off x="1805743" y="4764872"/>
            <a:ext cx="3315684" cy="3183473"/>
          </a:xfrm>
          <a:prstGeom prst="rect">
            <a:avLst/>
          </a:prstGeom>
          <a:noFill/>
          <a:ln w="9525">
            <a:noFill/>
          </a:ln>
        </p:spPr>
      </p:pic>
      <p:sp>
        <p:nvSpPr>
          <p:cNvPr id="14343" name="矩形 14342"/>
          <p:cNvSpPr/>
          <p:nvPr/>
        </p:nvSpPr>
        <p:spPr>
          <a:xfrm>
            <a:off x="6645833" y="878668"/>
            <a:ext cx="3470928" cy="701688"/>
          </a:xfrm>
          <a:prstGeom prst="rect">
            <a:avLst/>
          </a:prstGeom>
          <a:ln/>
        </p:spPr>
        <p:style>
          <a:lnRef idx="1">
            <a:schemeClr val="accent3"/>
          </a:lnRef>
          <a:fillRef idx="2">
            <a:schemeClr val="accent3"/>
          </a:fillRef>
          <a:effectRef idx="1">
            <a:schemeClr val="accent3"/>
          </a:effectRef>
          <a:fontRef idx="minor">
            <a:schemeClr val="dk1"/>
          </a:fontRef>
        </p:style>
        <p:txBody>
          <a:bodyPr wrap="none" lIns="70061" tIns="35031" rIns="70061" bIns="35031" anchor="t">
            <a:spAutoFit/>
          </a:bodyPr>
          <a:lstStyle/>
          <a:p>
            <a:pPr defTabSz="1149716"/>
            <a:r>
              <a:rPr lang="en-US" altLang="zh-CN" sz="4100" dirty="0" err="1">
                <a:latin typeface="Times New Roman" pitchFamily="18" charset="0"/>
                <a:ea typeface="宋体" panose="02010600030101010101" pitchFamily="2" charset="-122"/>
                <a:cs typeface="Times New Roman" pitchFamily="18" charset="0"/>
              </a:rPr>
              <a:t>Em</a:t>
            </a:r>
            <a:r>
              <a:rPr lang="en-US" altLang="zh-CN" sz="4100" dirty="0">
                <a:latin typeface="Times New Roman" pitchFamily="18" charset="0"/>
                <a:ea typeface="宋体" panose="02010600030101010101" pitchFamily="2" charset="-122"/>
                <a:cs typeface="Times New Roman" pitchFamily="18" charset="0"/>
              </a:rPr>
              <a:t> </a:t>
            </a:r>
            <a:r>
              <a:rPr lang="en-US" altLang="zh-CN" sz="4100" dirty="0" err="1">
                <a:latin typeface="Times New Roman" pitchFamily="18" charset="0"/>
                <a:ea typeface="宋体" panose="02010600030101010101" pitchFamily="2" charset="-122"/>
                <a:cs typeface="Times New Roman" pitchFamily="18" charset="0"/>
              </a:rPr>
              <a:t>cần</a:t>
            </a:r>
            <a:r>
              <a:rPr lang="en-US" altLang="zh-CN" sz="4100" dirty="0">
                <a:latin typeface="Times New Roman" pitchFamily="18" charset="0"/>
                <a:ea typeface="宋体" panose="02010600030101010101" pitchFamily="2" charset="-122"/>
                <a:cs typeface="Times New Roman" pitchFamily="18" charset="0"/>
              </a:rPr>
              <a:t> </a:t>
            </a:r>
            <a:r>
              <a:rPr lang="en-US" altLang="zh-CN" sz="4100" dirty="0" err="1">
                <a:latin typeface="Times New Roman" pitchFamily="18" charset="0"/>
                <a:ea typeface="宋体" panose="02010600030101010101" pitchFamily="2" charset="-122"/>
                <a:cs typeface="Times New Roman" pitchFamily="18" charset="0"/>
              </a:rPr>
              <a:t>ghi</a:t>
            </a:r>
            <a:r>
              <a:rPr lang="en-US" altLang="zh-CN" sz="4100" dirty="0">
                <a:latin typeface="Times New Roman" pitchFamily="18" charset="0"/>
                <a:ea typeface="宋体" panose="02010600030101010101" pitchFamily="2" charset="-122"/>
                <a:cs typeface="Times New Roman" pitchFamily="18" charset="0"/>
              </a:rPr>
              <a:t> </a:t>
            </a:r>
            <a:r>
              <a:rPr lang="en-US" altLang="zh-CN" sz="4100" dirty="0" err="1">
                <a:latin typeface="Times New Roman" pitchFamily="18" charset="0"/>
                <a:ea typeface="宋体" panose="02010600030101010101" pitchFamily="2" charset="-122"/>
                <a:cs typeface="Times New Roman" pitchFamily="18" charset="0"/>
              </a:rPr>
              <a:t>nhớ</a:t>
            </a:r>
            <a:endParaRPr lang="en-US" altLang="zh-CN" sz="4100" dirty="0">
              <a:latin typeface="Times New Roman" pitchFamily="18" charset="0"/>
              <a:ea typeface="宋体" panose="02010600030101010101" pitchFamily="2" charset="-122"/>
              <a:cs typeface="Times New Roman" pitchFamily="18" charset="0"/>
            </a:endParaRPr>
          </a:p>
        </p:txBody>
      </p:sp>
      <p:sp>
        <p:nvSpPr>
          <p:cNvPr id="8" name="矩形 14342"/>
          <p:cNvSpPr/>
          <p:nvPr/>
        </p:nvSpPr>
        <p:spPr>
          <a:xfrm>
            <a:off x="5121427" y="2078059"/>
            <a:ext cx="7179936" cy="4748950"/>
          </a:xfrm>
          <a:prstGeom prst="rect">
            <a:avLst/>
          </a:prstGeom>
          <a:noFill/>
          <a:ln w="9525">
            <a:noFill/>
          </a:ln>
        </p:spPr>
        <p:txBody>
          <a:bodyPr wrap="square" lIns="70061" tIns="35031" rIns="70061" bIns="35031" anchor="t">
            <a:spAutoFit/>
          </a:bodyPr>
          <a:lstStyle/>
          <a:p>
            <a:pPr marL="457212" indent="-457212" defTabSz="1149716">
              <a:buFont typeface="Wingdings" pitchFamily="2" charset="2"/>
              <a:buChar char="Ø"/>
            </a:pPr>
            <a:r>
              <a:rPr lang="en-US" altLang="zh-CN" sz="3200" dirty="0" err="1">
                <a:latin typeface="Times New Roman" pitchFamily="18" charset="0"/>
                <a:ea typeface="宋体" panose="02010600030101010101" pitchFamily="2" charset="-122"/>
                <a:cs typeface="Times New Roman" pitchFamily="18" charset="0"/>
              </a:rPr>
              <a:t>Giãn</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khoảng</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cách</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dòng</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trong</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một</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đoạn</a:t>
            </a:r>
            <a:r>
              <a:rPr lang="en-US" altLang="zh-CN" sz="3200" dirty="0">
                <a:latin typeface="Times New Roman" pitchFamily="18" charset="0"/>
                <a:ea typeface="宋体" panose="02010600030101010101" pitchFamily="2" charset="-122"/>
                <a:cs typeface="Times New Roman" pitchFamily="18" charset="0"/>
              </a:rPr>
              <a:t> ta </a:t>
            </a:r>
            <a:r>
              <a:rPr lang="en-US" altLang="zh-CN" sz="3200" dirty="0" err="1">
                <a:latin typeface="Times New Roman" pitchFamily="18" charset="0"/>
                <a:ea typeface="宋体" panose="02010600030101010101" pitchFamily="2" charset="-122"/>
                <a:cs typeface="Times New Roman" pitchFamily="18" charset="0"/>
              </a:rPr>
              <a:t>chọn</a:t>
            </a:r>
            <a:r>
              <a:rPr lang="en-US" altLang="zh-CN" sz="3200" dirty="0">
                <a:latin typeface="Times New Roman" pitchFamily="18" charset="0"/>
                <a:ea typeface="宋体" panose="02010600030101010101" pitchFamily="2" charset="-122"/>
                <a:cs typeface="Times New Roman" pitchFamily="18" charset="0"/>
              </a:rPr>
              <a:t> </a:t>
            </a:r>
          </a:p>
          <a:p>
            <a:pPr defTabSz="1149716"/>
            <a:endParaRPr lang="en-US" altLang="zh-CN" sz="3200" dirty="0">
              <a:latin typeface="Times New Roman" pitchFamily="18" charset="0"/>
              <a:ea typeface="宋体" panose="02010600030101010101" pitchFamily="2" charset="-122"/>
              <a:cs typeface="Times New Roman" pitchFamily="18" charset="0"/>
            </a:endParaRPr>
          </a:p>
          <a:p>
            <a:pPr marL="457212" indent="-457212" defTabSz="1149716">
              <a:buFont typeface="Wingdings" pitchFamily="2" charset="2"/>
              <a:buChar char="Ø"/>
            </a:pPr>
            <a:r>
              <a:rPr lang="en-US" altLang="zh-CN" sz="3200" dirty="0">
                <a:latin typeface="Times New Roman" pitchFamily="18" charset="0"/>
                <a:ea typeface="宋体" panose="02010600030101010101" pitchFamily="2" charset="-122"/>
                <a:cs typeface="Times New Roman" pitchFamily="18" charset="0"/>
              </a:rPr>
              <a:t>Di </a:t>
            </a:r>
            <a:r>
              <a:rPr lang="en-US" altLang="zh-CN" sz="3200" dirty="0" err="1">
                <a:latin typeface="Times New Roman" pitchFamily="18" charset="0"/>
                <a:ea typeface="宋体" panose="02010600030101010101" pitchFamily="2" charset="-122"/>
                <a:cs typeface="Times New Roman" pitchFamily="18" charset="0"/>
              </a:rPr>
              <a:t>chuyển</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cả</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đoạn</a:t>
            </a:r>
            <a:r>
              <a:rPr lang="en-US" altLang="zh-CN" sz="3200" dirty="0">
                <a:latin typeface="Times New Roman" pitchFamily="18" charset="0"/>
                <a:ea typeface="宋体" panose="02010600030101010101" pitchFamily="2" charset="-122"/>
                <a:cs typeface="Times New Roman" pitchFamily="18" charset="0"/>
              </a:rPr>
              <a:t> sang </a:t>
            </a:r>
            <a:r>
              <a:rPr lang="en-US" altLang="zh-CN" sz="3200" dirty="0" err="1">
                <a:latin typeface="Times New Roman" pitchFamily="18" charset="0"/>
                <a:ea typeface="宋体" panose="02010600030101010101" pitchFamily="2" charset="-122"/>
                <a:cs typeface="Times New Roman" pitchFamily="18" charset="0"/>
              </a:rPr>
              <a:t>trái</a:t>
            </a:r>
            <a:r>
              <a:rPr lang="en-US" altLang="zh-CN" sz="3200" dirty="0">
                <a:latin typeface="Times New Roman" pitchFamily="18" charset="0"/>
                <a:ea typeface="宋体" panose="02010600030101010101" pitchFamily="2" charset="-122"/>
                <a:cs typeface="Times New Roman" pitchFamily="18" charset="0"/>
              </a:rPr>
              <a:t> ta </a:t>
            </a:r>
            <a:r>
              <a:rPr lang="en-US" altLang="zh-CN" sz="3200" dirty="0" err="1">
                <a:latin typeface="Times New Roman" pitchFamily="18" charset="0"/>
                <a:ea typeface="宋体" panose="02010600030101010101" pitchFamily="2" charset="-122"/>
                <a:cs typeface="Times New Roman" pitchFamily="18" charset="0"/>
              </a:rPr>
              <a:t>chọn</a:t>
            </a:r>
            <a:r>
              <a:rPr lang="en-US" altLang="zh-CN" sz="3200" dirty="0">
                <a:latin typeface="Times New Roman" pitchFamily="18" charset="0"/>
                <a:ea typeface="宋体" panose="02010600030101010101" pitchFamily="2" charset="-122"/>
                <a:cs typeface="Times New Roman" pitchFamily="18" charset="0"/>
              </a:rPr>
              <a:t>          ;sang </a:t>
            </a:r>
            <a:r>
              <a:rPr lang="en-US" altLang="zh-CN" sz="3200" dirty="0" err="1">
                <a:latin typeface="Times New Roman" pitchFamily="18" charset="0"/>
                <a:ea typeface="宋体" panose="02010600030101010101" pitchFamily="2" charset="-122"/>
                <a:cs typeface="Times New Roman" pitchFamily="18" charset="0"/>
              </a:rPr>
              <a:t>phải</a:t>
            </a:r>
            <a:r>
              <a:rPr lang="en-US" altLang="zh-CN" sz="3200" dirty="0">
                <a:latin typeface="Times New Roman" pitchFamily="18" charset="0"/>
                <a:ea typeface="宋体" panose="02010600030101010101" pitchFamily="2" charset="-122"/>
                <a:cs typeface="Times New Roman" pitchFamily="18" charset="0"/>
              </a:rPr>
              <a:t> ta </a:t>
            </a:r>
            <a:r>
              <a:rPr lang="en-US" altLang="zh-CN" sz="3200" dirty="0" err="1">
                <a:latin typeface="Times New Roman" pitchFamily="18" charset="0"/>
                <a:ea typeface="宋体" panose="02010600030101010101" pitchFamily="2" charset="-122"/>
                <a:cs typeface="Times New Roman" pitchFamily="18" charset="0"/>
              </a:rPr>
              <a:t>chọn</a:t>
            </a:r>
            <a:r>
              <a:rPr lang="en-US" altLang="zh-CN" sz="3200" dirty="0">
                <a:latin typeface="Times New Roman" pitchFamily="18" charset="0"/>
                <a:ea typeface="宋体" panose="02010600030101010101" pitchFamily="2" charset="-122"/>
                <a:cs typeface="Times New Roman" pitchFamily="18" charset="0"/>
              </a:rPr>
              <a:t> </a:t>
            </a:r>
          </a:p>
          <a:p>
            <a:pPr defTabSz="1149716"/>
            <a:endParaRPr lang="en-US" altLang="zh-CN" sz="3200" dirty="0">
              <a:latin typeface="Times New Roman" pitchFamily="18" charset="0"/>
              <a:ea typeface="宋体" panose="02010600030101010101" pitchFamily="2" charset="-122"/>
              <a:cs typeface="Times New Roman" pitchFamily="18" charset="0"/>
            </a:endParaRPr>
          </a:p>
          <a:p>
            <a:pPr marL="457212" indent="-457212" defTabSz="1149716">
              <a:buFont typeface="Wingdings" pitchFamily="2" charset="2"/>
              <a:buChar char="Ø"/>
            </a:pPr>
            <a:r>
              <a:rPr lang="en-US" altLang="zh-CN" sz="3200" dirty="0" err="1">
                <a:latin typeface="Times New Roman" pitchFamily="18" charset="0"/>
                <a:ea typeface="宋体" panose="02010600030101010101" pitchFamily="2" charset="-122"/>
                <a:cs typeface="Times New Roman" pitchFamily="18" charset="0"/>
              </a:rPr>
              <a:t>Thêm</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bớt</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khoảng</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trống</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trên</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đoạn</a:t>
            </a:r>
            <a:r>
              <a:rPr lang="en-US" altLang="zh-CN" sz="3200" dirty="0">
                <a:latin typeface="Times New Roman" pitchFamily="18" charset="0"/>
                <a:ea typeface="宋体" panose="02010600030101010101" pitchFamily="2" charset="-122"/>
                <a:cs typeface="Times New Roman" pitchFamily="18" charset="0"/>
              </a:rPr>
              <a:t> ta </a:t>
            </a:r>
            <a:r>
              <a:rPr lang="en-US" altLang="zh-CN" sz="3200" dirty="0" err="1">
                <a:latin typeface="Times New Roman" pitchFamily="18" charset="0"/>
                <a:ea typeface="宋体" panose="02010600030101010101" pitchFamily="2" charset="-122"/>
                <a:cs typeface="Times New Roman" pitchFamily="18" charset="0"/>
              </a:rPr>
              <a:t>chọn</a:t>
            </a:r>
            <a:r>
              <a:rPr lang="en-US" altLang="zh-CN" sz="3200" dirty="0">
                <a:latin typeface="Times New Roman" pitchFamily="18" charset="0"/>
                <a:ea typeface="宋体" panose="02010600030101010101" pitchFamily="2" charset="-122"/>
                <a:cs typeface="Times New Roman" pitchFamily="18" charset="0"/>
              </a:rPr>
              <a:t>        ,  </a:t>
            </a:r>
            <a:r>
              <a:rPr lang="en-US" altLang="zh-CN" sz="3200" dirty="0" err="1">
                <a:latin typeface="Times New Roman" pitchFamily="18" charset="0"/>
                <a:ea typeface="宋体" panose="02010600030101010101" pitchFamily="2" charset="-122"/>
                <a:cs typeface="Times New Roman" pitchFamily="18" charset="0"/>
              </a:rPr>
              <a:t>thêm</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bớt</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khoảng</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trống</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dưới</a:t>
            </a:r>
            <a:r>
              <a:rPr lang="en-US" altLang="zh-CN" sz="3200" dirty="0">
                <a:latin typeface="Times New Roman" pitchFamily="18" charset="0"/>
                <a:ea typeface="宋体" panose="02010600030101010101" pitchFamily="2" charset="-122"/>
                <a:cs typeface="Times New Roman" pitchFamily="18" charset="0"/>
              </a:rPr>
              <a:t> </a:t>
            </a:r>
          </a:p>
          <a:p>
            <a:pPr defTabSz="1149716"/>
            <a:endParaRPr lang="en-US" altLang="zh-CN" sz="1600" dirty="0">
              <a:latin typeface="Times New Roman" pitchFamily="18" charset="0"/>
              <a:ea typeface="宋体" panose="02010600030101010101" pitchFamily="2" charset="-122"/>
              <a:cs typeface="Times New Roman" pitchFamily="18" charset="0"/>
            </a:endParaRPr>
          </a:p>
          <a:p>
            <a:pPr defTabSz="1149716"/>
            <a:r>
              <a:rPr lang="en-US" altLang="zh-CN" sz="3200" dirty="0" err="1">
                <a:latin typeface="Times New Roman" pitchFamily="18" charset="0"/>
                <a:ea typeface="宋体" panose="02010600030101010101" pitchFamily="2" charset="-122"/>
                <a:cs typeface="Times New Roman" pitchFamily="18" charset="0"/>
              </a:rPr>
              <a:t>đoạn</a:t>
            </a:r>
            <a:r>
              <a:rPr lang="en-US" altLang="zh-CN" sz="3200" dirty="0">
                <a:latin typeface="Times New Roman" pitchFamily="18" charset="0"/>
                <a:ea typeface="宋体" panose="02010600030101010101" pitchFamily="2" charset="-122"/>
                <a:cs typeface="Times New Roman" pitchFamily="18" charset="0"/>
              </a:rPr>
              <a:t> ta </a:t>
            </a:r>
            <a:r>
              <a:rPr lang="en-US" altLang="zh-CN" sz="3200" dirty="0" err="1">
                <a:latin typeface="Times New Roman" pitchFamily="18" charset="0"/>
                <a:ea typeface="宋体" panose="02010600030101010101" pitchFamily="2" charset="-122"/>
                <a:cs typeface="Times New Roman" pitchFamily="18" charset="0"/>
              </a:rPr>
              <a:t>chọn</a:t>
            </a:r>
            <a:endParaRPr lang="en-US" altLang="zh-CN" sz="3200" dirty="0">
              <a:latin typeface="Times New Roman" pitchFamily="18" charset="0"/>
              <a:ea typeface="宋体" panose="02010600030101010101" pitchFamily="2" charset="-122"/>
              <a:cs typeface="Times New Roman" pitchFamily="18" charset="0"/>
            </a:endParaRPr>
          </a:p>
        </p:txBody>
      </p:sp>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0465" y="2667000"/>
            <a:ext cx="718997" cy="51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0759" t="6250" r="57249" b="88237"/>
          <a:stretch/>
        </p:blipFill>
        <p:spPr bwMode="auto">
          <a:xfrm>
            <a:off x="10771814" y="3966005"/>
            <a:ext cx="702928" cy="798867"/>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8945" t="6250" r="58929" b="88322"/>
          <a:stretch/>
        </p:blipFill>
        <p:spPr bwMode="auto">
          <a:xfrm>
            <a:off x="6550750" y="4032756"/>
            <a:ext cx="659422" cy="685800"/>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8518" t="36779" r="59503" b="60091"/>
          <a:stretch/>
        </p:blipFill>
        <p:spPr bwMode="auto">
          <a:xfrm>
            <a:off x="6540017" y="5512348"/>
            <a:ext cx="888307" cy="623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38691" t="39663" r="59421" b="56971"/>
          <a:stretch/>
        </p:blipFill>
        <p:spPr bwMode="auto">
          <a:xfrm>
            <a:off x="7315200" y="6185996"/>
            <a:ext cx="888308" cy="67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862092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1000" fill="hold"/>
                                        <p:tgtEl>
                                          <p:spTgt spid="14341"/>
                                        </p:tgtEl>
                                        <p:attrNameLst>
                                          <p:attrName>ppt_x</p:attrName>
                                        </p:attrNameLst>
                                      </p:cBhvr>
                                      <p:tavLst>
                                        <p:tav tm="0">
                                          <p:val>
                                            <p:strVal val="1+#ppt_w/2"/>
                                          </p:val>
                                        </p:tav>
                                        <p:tav tm="100000">
                                          <p:val>
                                            <p:strVal val="#ppt_x"/>
                                          </p:val>
                                        </p:tav>
                                      </p:tavLst>
                                    </p:anim>
                                    <p:anim calcmode="lin" valueType="num">
                                      <p:cBhvr additive="base">
                                        <p:cTn id="8" dur="1000" fill="hold"/>
                                        <p:tgtEl>
                                          <p:spTgt spid="1434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4342"/>
                                        </p:tgtEl>
                                        <p:attrNameLst>
                                          <p:attrName>style.visibility</p:attrName>
                                        </p:attrNameLst>
                                      </p:cBhvr>
                                      <p:to>
                                        <p:strVal val="visible"/>
                                      </p:to>
                                    </p:set>
                                    <p:anim calcmode="lin" valueType="num">
                                      <p:cBhvr>
                                        <p:cTn id="12" dur="1000" fill="hold"/>
                                        <p:tgtEl>
                                          <p:spTgt spid="14342"/>
                                        </p:tgtEl>
                                        <p:attrNameLst>
                                          <p:attrName>ppt_x</p:attrName>
                                        </p:attrNameLst>
                                      </p:cBhvr>
                                      <p:tavLst>
                                        <p:tav tm="0">
                                          <p:val>
                                            <p:strVal val="#ppt_x-.2"/>
                                          </p:val>
                                        </p:tav>
                                        <p:tav tm="100000">
                                          <p:val>
                                            <p:strVal val="#ppt_x"/>
                                          </p:val>
                                        </p:tav>
                                      </p:tavLst>
                                    </p:anim>
                                    <p:anim calcmode="lin" valueType="num">
                                      <p:cBhvr>
                                        <p:cTn id="13"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342"/>
                                        </p:tgtEl>
                                      </p:cBhvr>
                                    </p:animEffect>
                                  </p:childTnLst>
                                </p:cTn>
                              </p:par>
                            </p:childTnLst>
                          </p:cTn>
                        </p:par>
                        <p:par>
                          <p:cTn id="15" fill="hold">
                            <p:stCondLst>
                              <p:cond delay="20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14343"/>
                                        </p:tgtEl>
                                        <p:attrNameLst>
                                          <p:attrName>style.visibility</p:attrName>
                                        </p:attrNameLst>
                                      </p:cBhvr>
                                      <p:to>
                                        <p:strVal val="visible"/>
                                      </p:to>
                                    </p:set>
                                    <p:anim calcmode="discrete" valueType="clr">
                                      <p:cBhvr override="childStyle">
                                        <p:cTn id="18" dur="80"/>
                                        <p:tgtEl>
                                          <p:spTgt spid="1434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4343"/>
                                        </p:tgtEl>
                                        <p:attrNameLst>
                                          <p:attrName>fillcolor</p:attrName>
                                        </p:attrNameLst>
                                      </p:cBhvr>
                                      <p:tavLst>
                                        <p:tav tm="0">
                                          <p:val>
                                            <p:clrVal>
                                              <a:schemeClr val="accent2"/>
                                            </p:clrVal>
                                          </p:val>
                                        </p:tav>
                                        <p:tav tm="50000">
                                          <p:val>
                                            <p:clrVal>
                                              <a:schemeClr val="hlink"/>
                                            </p:clrVal>
                                          </p:val>
                                        </p:tav>
                                      </p:tavLst>
                                    </p:anim>
                                    <p:set>
                                      <p:cBhvr>
                                        <p:cTn id="20" dur="80"/>
                                        <p:tgtEl>
                                          <p:spTgt spid="14343"/>
                                        </p:tgtEl>
                                        <p:attrNameLst>
                                          <p:attrName>fill.type</p:attrName>
                                        </p:attrNameLst>
                                      </p:cBhvr>
                                      <p:to>
                                        <p:strVal val="solid"/>
                                      </p:to>
                                    </p:set>
                                  </p:childTnLst>
                                </p:cTn>
                              </p:par>
                            </p:childTnLst>
                          </p:cTn>
                        </p:par>
                        <p:par>
                          <p:cTn id="21" fill="hold">
                            <p:stCondLst>
                              <p:cond delay="248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8"/>
                                        </p:tgtEl>
                                        <p:attrNameLst>
                                          <p:attrName>style.visibility</p:attrName>
                                        </p:attrNameLst>
                                      </p:cBhvr>
                                      <p:to>
                                        <p:strVal val="visible"/>
                                      </p:to>
                                    </p:set>
                                    <p:anim calcmode="discrete" valueType="clr">
                                      <p:cBhvr override="childStyle">
                                        <p:cTn id="2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8"/>
                                        </p:tgtEl>
                                        <p:attrNameLst>
                                          <p:attrName>fillcolor</p:attrName>
                                        </p:attrNameLst>
                                      </p:cBhvr>
                                      <p:tavLst>
                                        <p:tav tm="0">
                                          <p:val>
                                            <p:clrVal>
                                              <a:schemeClr val="accent2"/>
                                            </p:clrVal>
                                          </p:val>
                                        </p:tav>
                                        <p:tav tm="50000">
                                          <p:val>
                                            <p:clrVal>
                                              <a:schemeClr val="hlink"/>
                                            </p:clrVal>
                                          </p:val>
                                        </p:tav>
                                      </p:tavLst>
                                    </p:anim>
                                    <p:set>
                                      <p:cBhvr>
                                        <p:cTn id="26"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4"/>
          <a:stretch>
            <a:fillRect/>
          </a:stretch>
        </p:blipFill>
        <p:spPr>
          <a:xfrm>
            <a:off x="1371600" y="573553"/>
            <a:ext cx="11887200" cy="7656051"/>
          </a:xfrm>
          <a:prstGeom prst="rect">
            <a:avLst/>
          </a:prstGeom>
          <a:noFill/>
          <a:ln w="9525">
            <a:noFill/>
          </a:ln>
        </p:spPr>
      </p:pic>
      <p:sp>
        <p:nvSpPr>
          <p:cNvPr id="2" name="TextBox 1"/>
          <p:cNvSpPr txBox="1"/>
          <p:nvPr/>
        </p:nvSpPr>
        <p:spPr>
          <a:xfrm>
            <a:off x="4152901" y="1828800"/>
            <a:ext cx="5867400" cy="1569660"/>
          </a:xfrm>
          <a:prstGeom prst="rect">
            <a:avLst/>
          </a:prstGeom>
          <a:noFill/>
        </p:spPr>
        <p:txBody>
          <a:bodyPr wrap="square" rtlCol="0">
            <a:spAutoFit/>
          </a:bodyPr>
          <a:lstStyle/>
          <a:p>
            <a:r>
              <a:rPr lang="en-US" sz="3200" b="1" u="sng" dirty="0" err="1">
                <a:solidFill>
                  <a:srgbClr val="0000FF"/>
                </a:solidFill>
                <a:latin typeface="Times New Roman" pitchFamily="18" charset="0"/>
                <a:cs typeface="Times New Roman" pitchFamily="18" charset="0"/>
              </a:rPr>
              <a:t>Câu</a:t>
            </a:r>
            <a:r>
              <a:rPr lang="en-US" sz="3200" b="1" u="sng" dirty="0">
                <a:solidFill>
                  <a:srgbClr val="0000FF"/>
                </a:solidFill>
                <a:latin typeface="Times New Roman" pitchFamily="18" charset="0"/>
                <a:cs typeface="Times New Roman" pitchFamily="18" charset="0"/>
              </a:rPr>
              <a:t> 1</a:t>
            </a:r>
            <a:r>
              <a:rPr lang="en-US"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Muốn</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thụt</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lề</a:t>
            </a:r>
            <a:r>
              <a:rPr lang="en-US" altLang="vi-VN" sz="3200" b="1" dirty="0">
                <a:solidFill>
                  <a:srgbClr val="0000FF"/>
                </a:solidFill>
                <a:latin typeface="Times New Roman" pitchFamily="18" charset="0"/>
                <a:cs typeface="Times New Roman" pitchFamily="18" charset="0"/>
              </a:rPr>
              <a:t> </a:t>
            </a:r>
            <a:r>
              <a:rPr lang="vi-VN" altLang="vi-VN" sz="3200" b="1" dirty="0">
                <a:solidFill>
                  <a:srgbClr val="0000FF"/>
                </a:solidFill>
                <a:latin typeface="Times New Roman" pitchFamily="18" charset="0"/>
                <a:cs typeface="Times New Roman" pitchFamily="18" charset="0"/>
              </a:rPr>
              <a:t>đ</a:t>
            </a:r>
            <a:r>
              <a:rPr lang="en-US" altLang="vi-VN" sz="3200" b="1" dirty="0" err="1">
                <a:solidFill>
                  <a:srgbClr val="0000FF"/>
                </a:solidFill>
                <a:latin typeface="Times New Roman" pitchFamily="18" charset="0"/>
                <a:cs typeface="Times New Roman" pitchFamily="18" charset="0"/>
              </a:rPr>
              <a:t>oạn</a:t>
            </a:r>
            <a:r>
              <a:rPr lang="en-US" altLang="vi-VN" sz="3200" b="1" dirty="0">
                <a:solidFill>
                  <a:srgbClr val="0000FF"/>
                </a:solidFill>
                <a:latin typeface="Times New Roman" pitchFamily="18" charset="0"/>
                <a:cs typeface="Times New Roman" pitchFamily="18" charset="0"/>
              </a:rPr>
              <a:t> v</a:t>
            </a:r>
            <a:r>
              <a:rPr lang="vi-VN" altLang="vi-VN" sz="3200" b="1" dirty="0">
                <a:solidFill>
                  <a:srgbClr val="0000FF"/>
                </a:solidFill>
                <a:latin typeface="Times New Roman" pitchFamily="18" charset="0"/>
                <a:cs typeface="Times New Roman" pitchFamily="18" charset="0"/>
              </a:rPr>
              <a:t>ă</a:t>
            </a:r>
            <a:r>
              <a:rPr lang="en-US" altLang="vi-VN" sz="3200" b="1" dirty="0">
                <a:solidFill>
                  <a:srgbClr val="0000FF"/>
                </a:solidFill>
                <a:latin typeface="Times New Roman" pitchFamily="18" charset="0"/>
                <a:cs typeface="Times New Roman" pitchFamily="18" charset="0"/>
              </a:rPr>
              <a:t>n </a:t>
            </a:r>
            <a:r>
              <a:rPr lang="en-US" altLang="vi-VN" sz="3200" b="1" dirty="0" err="1">
                <a:solidFill>
                  <a:srgbClr val="0000FF"/>
                </a:solidFill>
                <a:latin typeface="Times New Roman" pitchFamily="18" charset="0"/>
                <a:cs typeface="Times New Roman" pitchFamily="18" charset="0"/>
              </a:rPr>
              <a:t>bản</a:t>
            </a:r>
            <a:r>
              <a:rPr lang="en-US" altLang="vi-VN" sz="3200" b="1" dirty="0">
                <a:solidFill>
                  <a:srgbClr val="0000FF"/>
                </a:solidFill>
                <a:latin typeface="Times New Roman" pitchFamily="18" charset="0"/>
                <a:cs typeface="Times New Roman" pitchFamily="18" charset="0"/>
              </a:rPr>
              <a:t> sang </a:t>
            </a:r>
            <a:r>
              <a:rPr lang="en-US" altLang="vi-VN" sz="3200" b="1" dirty="0" err="1">
                <a:solidFill>
                  <a:srgbClr val="0000FF"/>
                </a:solidFill>
                <a:latin typeface="Times New Roman" pitchFamily="18" charset="0"/>
                <a:cs typeface="Times New Roman" pitchFamily="18" charset="0"/>
              </a:rPr>
              <a:t>trái</a:t>
            </a:r>
            <a:r>
              <a:rPr lang="en-US" altLang="vi-VN" sz="3200" b="1" dirty="0">
                <a:solidFill>
                  <a:srgbClr val="0000FF"/>
                </a:solidFill>
                <a:latin typeface="Times New Roman" pitchFamily="18" charset="0"/>
                <a:cs typeface="Times New Roman" pitchFamily="18" charset="0"/>
              </a:rPr>
              <a:t> ho</a:t>
            </a:r>
            <a:r>
              <a:rPr lang="vi-VN" altLang="vi-VN" sz="3200" b="1" dirty="0">
                <a:solidFill>
                  <a:srgbClr val="0000FF"/>
                </a:solidFill>
                <a:latin typeface="Times New Roman" pitchFamily="18" charset="0"/>
                <a:cs typeface="Times New Roman" pitchFamily="18" charset="0"/>
              </a:rPr>
              <a:t>ặc</a:t>
            </a:r>
            <a:r>
              <a:rPr lang="en-US" altLang="vi-VN" sz="3200" b="1" dirty="0">
                <a:solidFill>
                  <a:srgbClr val="0000FF"/>
                </a:solidFill>
                <a:latin typeface="Times New Roman" pitchFamily="18" charset="0"/>
                <a:cs typeface="Times New Roman" pitchFamily="18" charset="0"/>
              </a:rPr>
              <a:t> sang </a:t>
            </a:r>
            <a:r>
              <a:rPr lang="en-US" altLang="vi-VN" sz="3200" b="1" dirty="0" err="1">
                <a:solidFill>
                  <a:srgbClr val="0000FF"/>
                </a:solidFill>
                <a:latin typeface="Times New Roman" pitchFamily="18" charset="0"/>
                <a:cs typeface="Times New Roman" pitchFamily="18" charset="0"/>
              </a:rPr>
              <a:t>phải</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em</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phải</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chọn</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biểu</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tượng</a:t>
            </a:r>
            <a:r>
              <a:rPr lang="en-US" altLang="vi-VN" sz="3200" b="1" dirty="0">
                <a:solidFill>
                  <a:srgbClr val="0000FF"/>
                </a:solidFill>
                <a:latin typeface="Times New Roman" pitchFamily="18" charset="0"/>
                <a:cs typeface="Times New Roman" pitchFamily="18" charset="0"/>
              </a:rPr>
              <a:t>…</a:t>
            </a:r>
          </a:p>
        </p:txBody>
      </p:sp>
      <p:grpSp>
        <p:nvGrpSpPr>
          <p:cNvPr id="4" name="Group 1"/>
          <p:cNvGrpSpPr>
            <a:grpSpLocks/>
          </p:cNvGrpSpPr>
          <p:nvPr/>
        </p:nvGrpSpPr>
        <p:grpSpPr bwMode="auto">
          <a:xfrm>
            <a:off x="4191000" y="3644906"/>
            <a:ext cx="2438400" cy="843537"/>
            <a:chOff x="2438400" y="2819400"/>
            <a:chExt cx="2438400" cy="843537"/>
          </a:xfrm>
        </p:grpSpPr>
        <p:sp>
          <p:nvSpPr>
            <p:cNvPr id="5" name="TextBox 3"/>
            <p:cNvSpPr txBox="1">
              <a:spLocks noChangeArrowheads="1"/>
            </p:cNvSpPr>
            <p:nvPr/>
          </p:nvSpPr>
          <p:spPr bwMode="auto">
            <a:xfrm>
              <a:off x="2438400" y="3078162"/>
              <a:ext cx="2438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A. </a:t>
              </a: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284" y="2819400"/>
              <a:ext cx="1538287" cy="71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
          <p:cNvGrpSpPr>
            <a:grpSpLocks/>
          </p:cNvGrpSpPr>
          <p:nvPr/>
        </p:nvGrpSpPr>
        <p:grpSpPr bwMode="auto">
          <a:xfrm>
            <a:off x="4083050" y="4394200"/>
            <a:ext cx="2286000" cy="780038"/>
            <a:chOff x="2331028" y="3568700"/>
            <a:chExt cx="2286000" cy="780038"/>
          </a:xfrm>
        </p:grpSpPr>
        <p:sp>
          <p:nvSpPr>
            <p:cNvPr id="8" name="TextBox 4"/>
            <p:cNvSpPr txBox="1">
              <a:spLocks noChangeArrowheads="1"/>
            </p:cNvSpPr>
            <p:nvPr/>
          </p:nvSpPr>
          <p:spPr bwMode="auto">
            <a:xfrm>
              <a:off x="2331028" y="3763963"/>
              <a:ext cx="228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chemeClr val="accent1"/>
                  </a:solidFill>
                  <a:latin typeface="Times New Roman" pitchFamily="18" charset="0"/>
                  <a:cs typeface="Times New Roman" pitchFamily="18" charset="0"/>
                </a:rPr>
                <a:t> </a:t>
              </a:r>
              <a:r>
                <a:rPr lang="en-US" altLang="vi-VN">
                  <a:solidFill>
                    <a:srgbClr val="0000FF"/>
                  </a:solidFill>
                  <a:latin typeface="Times New Roman" pitchFamily="18" charset="0"/>
                  <a:cs typeface="Times New Roman" pitchFamily="18" charset="0"/>
                </a:rPr>
                <a:t>B. </a:t>
              </a:r>
            </a:p>
          </p:txBody>
        </p:sp>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568700"/>
              <a:ext cx="838876"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3"/>
          <p:cNvGrpSpPr>
            <a:grpSpLocks/>
          </p:cNvGrpSpPr>
          <p:nvPr/>
        </p:nvGrpSpPr>
        <p:grpSpPr bwMode="auto">
          <a:xfrm>
            <a:off x="4191000" y="5199067"/>
            <a:ext cx="3200400" cy="801687"/>
            <a:chOff x="2438400" y="4373562"/>
            <a:chExt cx="3200400" cy="802428"/>
          </a:xfrm>
        </p:grpSpPr>
        <p:sp>
          <p:nvSpPr>
            <p:cNvPr id="11" name="TextBox 5"/>
            <p:cNvSpPr txBox="1">
              <a:spLocks noChangeArrowheads="1"/>
            </p:cNvSpPr>
            <p:nvPr/>
          </p:nvSpPr>
          <p:spPr bwMode="auto">
            <a:xfrm>
              <a:off x="2438400" y="4373562"/>
              <a:ext cx="3200400" cy="58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C. </a:t>
              </a:r>
            </a:p>
          </p:txBody>
        </p:sp>
        <p:pic>
          <p:nvPicPr>
            <p:cNvPr id="1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6545" y="4394344"/>
              <a:ext cx="866776" cy="78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Oval 13"/>
          <p:cNvSpPr>
            <a:spLocks noChangeArrowheads="1"/>
          </p:cNvSpPr>
          <p:nvPr/>
        </p:nvSpPr>
        <p:spPr bwMode="auto">
          <a:xfrm>
            <a:off x="4152900" y="3964781"/>
            <a:ext cx="609600" cy="457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vi-VN" altLang="vi-VN">
              <a:solidFill>
                <a:srgbClr val="FFFFFF"/>
              </a:solidFill>
              <a:latin typeface="VNI-Disney" pitchFamily="2" charset="0"/>
              <a:cs typeface="Times New Roman" pitchFamily="18" charset="0"/>
            </a:endParaRPr>
          </a:p>
        </p:txBody>
      </p:sp>
    </p:spTree>
    <p:extLst>
      <p:ext uri="{BB962C8B-B14F-4D97-AF65-F5344CB8AC3E}">
        <p14:creationId xmlns:p14="http://schemas.microsoft.com/office/powerpoint/2010/main" val="81313700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4"/>
          <a:stretch>
            <a:fillRect/>
          </a:stretch>
        </p:blipFill>
        <p:spPr>
          <a:xfrm>
            <a:off x="1371600" y="573553"/>
            <a:ext cx="11887200" cy="7656051"/>
          </a:xfrm>
          <a:prstGeom prst="rect">
            <a:avLst/>
          </a:prstGeom>
          <a:noFill/>
          <a:ln w="9525">
            <a:noFill/>
          </a:ln>
        </p:spPr>
      </p:pic>
      <p:sp>
        <p:nvSpPr>
          <p:cNvPr id="14" name="TextBox 15"/>
          <p:cNvSpPr txBox="1">
            <a:spLocks noChangeArrowheads="1"/>
          </p:cNvSpPr>
          <p:nvPr/>
        </p:nvSpPr>
        <p:spPr bwMode="auto">
          <a:xfrm>
            <a:off x="3943350" y="1788321"/>
            <a:ext cx="63627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b="1" u="sng" dirty="0" err="1">
                <a:solidFill>
                  <a:srgbClr val="0000FF"/>
                </a:solidFill>
                <a:latin typeface="Times New Roman" pitchFamily="18" charset="0"/>
                <a:cs typeface="Times New Roman" pitchFamily="18" charset="0"/>
              </a:rPr>
              <a:t>Câu</a:t>
            </a:r>
            <a:r>
              <a:rPr lang="en-US" altLang="vi-VN" b="1" u="sng" dirty="0">
                <a:solidFill>
                  <a:srgbClr val="0000FF"/>
                </a:solidFill>
                <a:latin typeface="Times New Roman" pitchFamily="18" charset="0"/>
                <a:cs typeface="Times New Roman" pitchFamily="18" charset="0"/>
              </a:rPr>
              <a:t> 2</a:t>
            </a:r>
            <a:r>
              <a:rPr lang="en-US" altLang="vi-VN" b="1"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Muốn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điều</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chỉnh</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khoảng</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cách</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giữa</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các</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dòng</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cho</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đoạn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văn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bản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em</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bôi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đen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đoạn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văn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bản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rồi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nháy</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chuột</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vào</a:t>
            </a:r>
            <a:r>
              <a:rPr lang="en-US" altLang="vi-VN" dirty="0">
                <a:solidFill>
                  <a:srgbClr val="0000FF"/>
                </a:solidFill>
                <a:latin typeface="Times New Roman" pitchFamily="18" charset="0"/>
                <a:cs typeface="Times New Roman" pitchFamily="18" charset="0"/>
              </a:rPr>
              <a:t> ….</a:t>
            </a:r>
          </a:p>
        </p:txBody>
      </p:sp>
      <p:sp>
        <p:nvSpPr>
          <p:cNvPr id="15" name="Oval 14"/>
          <p:cNvSpPr>
            <a:spLocks noChangeArrowheads="1"/>
          </p:cNvSpPr>
          <p:nvPr/>
        </p:nvSpPr>
        <p:spPr bwMode="auto">
          <a:xfrm>
            <a:off x="4686301" y="5468144"/>
            <a:ext cx="609600" cy="457200"/>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vi-VN" altLang="vi-VN">
              <a:solidFill>
                <a:srgbClr val="FFFFFF"/>
              </a:solidFill>
              <a:latin typeface="VNI-Disney" pitchFamily="2" charset="0"/>
              <a:cs typeface="Times New Roman" pitchFamily="18" charset="0"/>
            </a:endParaRPr>
          </a:p>
        </p:txBody>
      </p:sp>
      <p:grpSp>
        <p:nvGrpSpPr>
          <p:cNvPr id="16" name="Group 8"/>
          <p:cNvGrpSpPr>
            <a:grpSpLocks/>
          </p:cNvGrpSpPr>
          <p:nvPr/>
        </p:nvGrpSpPr>
        <p:grpSpPr bwMode="auto">
          <a:xfrm>
            <a:off x="4686300" y="3850487"/>
            <a:ext cx="2438400" cy="843537"/>
            <a:chOff x="2438400" y="2819400"/>
            <a:chExt cx="2438400" cy="843537"/>
          </a:xfrm>
        </p:grpSpPr>
        <p:sp>
          <p:nvSpPr>
            <p:cNvPr id="17" name="TextBox 3"/>
            <p:cNvSpPr txBox="1">
              <a:spLocks noChangeArrowheads="1"/>
            </p:cNvSpPr>
            <p:nvPr/>
          </p:nvSpPr>
          <p:spPr bwMode="auto">
            <a:xfrm>
              <a:off x="2438400" y="3078162"/>
              <a:ext cx="2438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A. </a:t>
              </a:r>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284" y="2819400"/>
              <a:ext cx="1538287" cy="71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1"/>
          <p:cNvGrpSpPr>
            <a:grpSpLocks/>
          </p:cNvGrpSpPr>
          <p:nvPr/>
        </p:nvGrpSpPr>
        <p:grpSpPr bwMode="auto">
          <a:xfrm>
            <a:off x="4610100" y="4599784"/>
            <a:ext cx="2286000" cy="774699"/>
            <a:chOff x="2362200" y="3568700"/>
            <a:chExt cx="2286000" cy="774700"/>
          </a:xfrm>
        </p:grpSpPr>
        <p:sp>
          <p:nvSpPr>
            <p:cNvPr id="20" name="TextBox 4"/>
            <p:cNvSpPr txBox="1">
              <a:spLocks noChangeArrowheads="1"/>
            </p:cNvSpPr>
            <p:nvPr/>
          </p:nvSpPr>
          <p:spPr bwMode="auto">
            <a:xfrm>
              <a:off x="2362200" y="3657600"/>
              <a:ext cx="2286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chemeClr val="accent1"/>
                  </a:solidFill>
                  <a:latin typeface="Times New Roman" pitchFamily="18" charset="0"/>
                  <a:cs typeface="Times New Roman" pitchFamily="18" charset="0"/>
                </a:rPr>
                <a:t> </a:t>
              </a:r>
              <a:r>
                <a:rPr lang="en-US" altLang="vi-VN">
                  <a:solidFill>
                    <a:srgbClr val="0000FF"/>
                  </a:solidFill>
                  <a:latin typeface="Times New Roman" pitchFamily="18" charset="0"/>
                  <a:cs typeface="Times New Roman" pitchFamily="18" charset="0"/>
                </a:rPr>
                <a:t>B. </a:t>
              </a:r>
            </a:p>
          </p:txBody>
        </p:sp>
        <p:pic>
          <p:nvPicPr>
            <p:cNvPr id="2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568700"/>
              <a:ext cx="838876"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14"/>
          <p:cNvGrpSpPr>
            <a:grpSpLocks/>
          </p:cNvGrpSpPr>
          <p:nvPr/>
        </p:nvGrpSpPr>
        <p:grpSpPr bwMode="auto">
          <a:xfrm>
            <a:off x="4686300" y="5404648"/>
            <a:ext cx="3200400" cy="801687"/>
            <a:chOff x="2438400" y="4373561"/>
            <a:chExt cx="3200400" cy="802429"/>
          </a:xfrm>
        </p:grpSpPr>
        <p:sp>
          <p:nvSpPr>
            <p:cNvPr id="23" name="TextBox 5"/>
            <p:cNvSpPr txBox="1">
              <a:spLocks noChangeArrowheads="1"/>
            </p:cNvSpPr>
            <p:nvPr/>
          </p:nvSpPr>
          <p:spPr bwMode="auto">
            <a:xfrm>
              <a:off x="2438400" y="4373561"/>
              <a:ext cx="3200400" cy="58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C. </a:t>
              </a:r>
            </a:p>
          </p:txBody>
        </p:sp>
        <p:pic>
          <p:nvPicPr>
            <p:cNvPr id="2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6545" y="4394344"/>
              <a:ext cx="866776" cy="78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7999483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3"/>
          <a:stretch>
            <a:fillRect/>
          </a:stretch>
        </p:blipFill>
        <p:spPr>
          <a:xfrm>
            <a:off x="1371600" y="573553"/>
            <a:ext cx="11887200" cy="7656051"/>
          </a:xfrm>
          <a:prstGeom prst="rect">
            <a:avLst/>
          </a:prstGeom>
          <a:noFill/>
          <a:ln w="9525">
            <a:noFill/>
          </a:ln>
        </p:spPr>
      </p:pic>
      <p:sp>
        <p:nvSpPr>
          <p:cNvPr id="14" name="TextBox 15"/>
          <p:cNvSpPr txBox="1">
            <a:spLocks noChangeArrowheads="1"/>
          </p:cNvSpPr>
          <p:nvPr/>
        </p:nvSpPr>
        <p:spPr bwMode="auto">
          <a:xfrm>
            <a:off x="4343400" y="2590800"/>
            <a:ext cx="5410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sz="3600" b="1" u="sng" dirty="0" err="1">
                <a:solidFill>
                  <a:srgbClr val="0000FF"/>
                </a:solidFill>
                <a:latin typeface="Times New Roman" pitchFamily="18" charset="0"/>
                <a:cs typeface="Times New Roman" pitchFamily="18" charset="0"/>
              </a:rPr>
              <a:t>Câu</a:t>
            </a:r>
            <a:r>
              <a:rPr lang="en-US" altLang="vi-VN" sz="3600" b="1" u="sng" dirty="0">
                <a:solidFill>
                  <a:srgbClr val="0000FF"/>
                </a:solidFill>
                <a:latin typeface="Times New Roman" pitchFamily="18" charset="0"/>
                <a:cs typeface="Times New Roman" pitchFamily="18" charset="0"/>
              </a:rPr>
              <a:t> 3</a:t>
            </a:r>
            <a:r>
              <a:rPr lang="en-US" altLang="vi-VN" sz="3600" b="1" dirty="0">
                <a:solidFill>
                  <a:srgbClr val="0000FF"/>
                </a:solidFill>
                <a:latin typeface="Times New Roman" pitchFamily="18" charset="0"/>
                <a:cs typeface="Times New Roman" pitchFamily="18" charset="0"/>
              </a:rPr>
              <a:t>: </a:t>
            </a:r>
            <a:r>
              <a:rPr lang="en-US" altLang="vi-VN" sz="3600" b="1" dirty="0" err="1">
                <a:solidFill>
                  <a:srgbClr val="0000FF"/>
                </a:solidFill>
                <a:latin typeface="Times New Roman" pitchFamily="18" charset="0"/>
                <a:cs typeface="Times New Roman" pitchFamily="18" charset="0"/>
              </a:rPr>
              <a:t>Hãy</a:t>
            </a:r>
            <a:r>
              <a:rPr lang="en-US" altLang="vi-VN" sz="3600" b="1" dirty="0">
                <a:solidFill>
                  <a:srgbClr val="0000FF"/>
                </a:solidFill>
                <a:latin typeface="Times New Roman" pitchFamily="18" charset="0"/>
                <a:cs typeface="Times New Roman" pitchFamily="18" charset="0"/>
              </a:rPr>
              <a:t> </a:t>
            </a:r>
            <a:r>
              <a:rPr lang="en-US" altLang="vi-VN" sz="3600" b="1" dirty="0" err="1">
                <a:solidFill>
                  <a:srgbClr val="0000FF"/>
                </a:solidFill>
                <a:latin typeface="Times New Roman" pitchFamily="18" charset="0"/>
                <a:cs typeface="Times New Roman" pitchFamily="18" charset="0"/>
              </a:rPr>
              <a:t>thực</a:t>
            </a:r>
            <a:r>
              <a:rPr lang="en-US" altLang="vi-VN" sz="3600" b="1" dirty="0">
                <a:solidFill>
                  <a:srgbClr val="0000FF"/>
                </a:solidFill>
                <a:latin typeface="Times New Roman" pitchFamily="18" charset="0"/>
                <a:cs typeface="Times New Roman" pitchFamily="18" charset="0"/>
              </a:rPr>
              <a:t> </a:t>
            </a:r>
            <a:r>
              <a:rPr lang="en-US" altLang="vi-VN" sz="3600" b="1" dirty="0" err="1">
                <a:solidFill>
                  <a:srgbClr val="0000FF"/>
                </a:solidFill>
                <a:latin typeface="Times New Roman" pitchFamily="18" charset="0"/>
                <a:cs typeface="Times New Roman" pitchFamily="18" charset="0"/>
              </a:rPr>
              <a:t>hiện</a:t>
            </a:r>
            <a:r>
              <a:rPr lang="en-US" altLang="vi-VN" sz="3600" b="1" dirty="0">
                <a:solidFill>
                  <a:srgbClr val="0000FF"/>
                </a:solidFill>
                <a:latin typeface="Times New Roman" pitchFamily="18" charset="0"/>
                <a:cs typeface="Times New Roman" pitchFamily="18" charset="0"/>
              </a:rPr>
              <a:t> </a:t>
            </a:r>
            <a:r>
              <a:rPr lang="en-US" altLang="vi-VN" sz="3600" b="1" dirty="0" err="1">
                <a:solidFill>
                  <a:srgbClr val="0000FF"/>
                </a:solidFill>
                <a:latin typeface="Times New Roman" pitchFamily="18" charset="0"/>
                <a:cs typeface="Times New Roman" pitchFamily="18" charset="0"/>
              </a:rPr>
              <a:t>dãn</a:t>
            </a:r>
            <a:r>
              <a:rPr lang="en-US" altLang="vi-VN" sz="3600" b="1" dirty="0">
                <a:solidFill>
                  <a:srgbClr val="0000FF"/>
                </a:solidFill>
                <a:latin typeface="Times New Roman" pitchFamily="18" charset="0"/>
                <a:cs typeface="Times New Roman" pitchFamily="18" charset="0"/>
              </a:rPr>
              <a:t> </a:t>
            </a:r>
            <a:r>
              <a:rPr lang="en-US" altLang="vi-VN" sz="3600" b="1" dirty="0" err="1">
                <a:solidFill>
                  <a:srgbClr val="0000FF"/>
                </a:solidFill>
                <a:latin typeface="Times New Roman" pitchFamily="18" charset="0"/>
                <a:cs typeface="Times New Roman" pitchFamily="18" charset="0"/>
              </a:rPr>
              <a:t>dòng</a:t>
            </a:r>
            <a:r>
              <a:rPr lang="en-US" altLang="vi-VN" sz="3600" b="1" dirty="0">
                <a:solidFill>
                  <a:srgbClr val="0000FF"/>
                </a:solidFill>
                <a:latin typeface="Times New Roman" pitchFamily="18" charset="0"/>
                <a:cs typeface="Times New Roman" pitchFamily="18" charset="0"/>
              </a:rPr>
              <a:t> </a:t>
            </a:r>
            <a:r>
              <a:rPr lang="en-US" altLang="vi-VN" sz="3600" b="1" dirty="0" err="1">
                <a:solidFill>
                  <a:srgbClr val="0000FF"/>
                </a:solidFill>
                <a:latin typeface="Times New Roman" pitchFamily="18" charset="0"/>
                <a:cs typeface="Times New Roman" pitchFamily="18" charset="0"/>
              </a:rPr>
              <a:t>cho</a:t>
            </a:r>
            <a:r>
              <a:rPr lang="en-US" altLang="vi-VN" sz="3600" b="1" dirty="0">
                <a:solidFill>
                  <a:srgbClr val="0000FF"/>
                </a:solidFill>
                <a:latin typeface="Times New Roman" pitchFamily="18" charset="0"/>
                <a:cs typeface="Times New Roman" pitchFamily="18" charset="0"/>
              </a:rPr>
              <a:t> </a:t>
            </a:r>
            <a:r>
              <a:rPr lang="en-US" altLang="vi-VN" sz="3600" b="1" dirty="0" err="1">
                <a:solidFill>
                  <a:srgbClr val="0000FF"/>
                </a:solidFill>
                <a:latin typeface="Times New Roman" pitchFamily="18" charset="0"/>
                <a:cs typeface="Times New Roman" pitchFamily="18" charset="0"/>
              </a:rPr>
              <a:t>đoạn</a:t>
            </a:r>
            <a:r>
              <a:rPr lang="en-US" altLang="vi-VN" sz="3600" b="1" dirty="0">
                <a:solidFill>
                  <a:srgbClr val="0000FF"/>
                </a:solidFill>
                <a:latin typeface="Times New Roman" pitchFamily="18" charset="0"/>
                <a:cs typeface="Times New Roman" pitchFamily="18" charset="0"/>
              </a:rPr>
              <a:t> </a:t>
            </a:r>
            <a:r>
              <a:rPr lang="en-US" altLang="vi-VN" sz="3600" b="1" dirty="0" err="1">
                <a:solidFill>
                  <a:srgbClr val="0000FF"/>
                </a:solidFill>
                <a:latin typeface="Times New Roman" pitchFamily="18" charset="0"/>
                <a:cs typeface="Times New Roman" pitchFamily="18" charset="0"/>
              </a:rPr>
              <a:t>văn</a:t>
            </a:r>
            <a:r>
              <a:rPr lang="en-US" altLang="vi-VN" sz="3600" b="1" dirty="0">
                <a:solidFill>
                  <a:srgbClr val="0000FF"/>
                </a:solidFill>
                <a:latin typeface="Times New Roman" pitchFamily="18" charset="0"/>
                <a:cs typeface="Times New Roman" pitchFamily="18" charset="0"/>
              </a:rPr>
              <a:t> </a:t>
            </a:r>
            <a:r>
              <a:rPr lang="en-US" altLang="vi-VN" sz="3600" b="1" dirty="0" err="1">
                <a:solidFill>
                  <a:srgbClr val="0000FF"/>
                </a:solidFill>
                <a:latin typeface="Times New Roman" pitchFamily="18" charset="0"/>
                <a:cs typeface="Times New Roman" pitchFamily="18" charset="0"/>
              </a:rPr>
              <a:t>mẫu</a:t>
            </a:r>
            <a:r>
              <a:rPr lang="en-US" altLang="vi-VN" sz="3600" b="1" dirty="0">
                <a:solidFill>
                  <a:srgbClr val="0000FF"/>
                </a:solidFill>
                <a:latin typeface="Times New Roman" pitchFamily="18" charset="0"/>
                <a:cs typeface="Times New Roman" pitchFamily="18" charset="0"/>
              </a:rPr>
              <a:t> </a:t>
            </a:r>
            <a:r>
              <a:rPr lang="en-US" altLang="vi-VN" sz="3600" b="1" dirty="0" err="1">
                <a:solidFill>
                  <a:srgbClr val="0000FF"/>
                </a:solidFill>
                <a:latin typeface="Times New Roman" pitchFamily="18" charset="0"/>
                <a:cs typeface="Times New Roman" pitchFamily="18" charset="0"/>
              </a:rPr>
              <a:t>với</a:t>
            </a:r>
            <a:r>
              <a:rPr lang="en-US" altLang="vi-VN" sz="3600" b="1" dirty="0">
                <a:solidFill>
                  <a:srgbClr val="0000FF"/>
                </a:solidFill>
                <a:latin typeface="Times New Roman" pitchFamily="18" charset="0"/>
                <a:cs typeface="Times New Roman" pitchFamily="18" charset="0"/>
              </a:rPr>
              <a:t> </a:t>
            </a:r>
            <a:r>
              <a:rPr lang="en-US" altLang="vi-VN" sz="3600" b="1" dirty="0" err="1">
                <a:solidFill>
                  <a:srgbClr val="0000FF"/>
                </a:solidFill>
                <a:latin typeface="Times New Roman" pitchFamily="18" charset="0"/>
                <a:cs typeface="Times New Roman" pitchFamily="18" charset="0"/>
              </a:rPr>
              <a:t>thông</a:t>
            </a:r>
            <a:r>
              <a:rPr lang="en-US" altLang="vi-VN" sz="3600" b="1" dirty="0">
                <a:solidFill>
                  <a:srgbClr val="0000FF"/>
                </a:solidFill>
                <a:latin typeface="Times New Roman" pitchFamily="18" charset="0"/>
                <a:cs typeface="Times New Roman" pitchFamily="18" charset="0"/>
              </a:rPr>
              <a:t> </a:t>
            </a:r>
            <a:r>
              <a:rPr lang="en-US" altLang="vi-VN" sz="3600" b="1" dirty="0" err="1">
                <a:solidFill>
                  <a:srgbClr val="0000FF"/>
                </a:solidFill>
                <a:latin typeface="Times New Roman" pitchFamily="18" charset="0"/>
                <a:cs typeface="Times New Roman" pitchFamily="18" charset="0"/>
              </a:rPr>
              <a:t>số</a:t>
            </a:r>
            <a:r>
              <a:rPr lang="en-US" altLang="vi-VN" sz="3600" b="1" dirty="0">
                <a:solidFill>
                  <a:srgbClr val="0000FF"/>
                </a:solidFill>
                <a:latin typeface="Times New Roman" pitchFamily="18" charset="0"/>
                <a:cs typeface="Times New Roman" pitchFamily="18" charset="0"/>
              </a:rPr>
              <a:t> 1.3 </a:t>
            </a:r>
            <a:r>
              <a:rPr lang="en-US" altLang="vi-VN" sz="3600" b="1" dirty="0" err="1">
                <a:solidFill>
                  <a:srgbClr val="0000FF"/>
                </a:solidFill>
                <a:latin typeface="Times New Roman" pitchFamily="18" charset="0"/>
                <a:cs typeface="Times New Roman" pitchFamily="18" charset="0"/>
              </a:rPr>
              <a:t>pt</a:t>
            </a:r>
            <a:endParaRPr lang="en-US" altLang="vi-VN" sz="36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890886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4"/>
          <a:stretch>
            <a:fillRect/>
          </a:stretch>
        </p:blipFill>
        <p:spPr>
          <a:xfrm>
            <a:off x="1371600" y="573553"/>
            <a:ext cx="11887200" cy="7656051"/>
          </a:xfrm>
          <a:prstGeom prst="rect">
            <a:avLst/>
          </a:prstGeom>
          <a:noFill/>
          <a:ln w="9525">
            <a:noFill/>
          </a:ln>
        </p:spPr>
      </p:pic>
      <p:sp>
        <p:nvSpPr>
          <p:cNvPr id="3" name="TextBox 15"/>
          <p:cNvSpPr txBox="1">
            <a:spLocks noChangeArrowheads="1"/>
          </p:cNvSpPr>
          <p:nvPr/>
        </p:nvSpPr>
        <p:spPr bwMode="auto">
          <a:xfrm>
            <a:off x="3954065" y="1995550"/>
            <a:ext cx="635555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b="1" u="sng" dirty="0" err="1">
                <a:solidFill>
                  <a:srgbClr val="0000FF"/>
                </a:solidFill>
                <a:latin typeface="Times New Roman" pitchFamily="18" charset="0"/>
                <a:cs typeface="Times New Roman" pitchFamily="18" charset="0"/>
              </a:rPr>
              <a:t>Câu</a:t>
            </a:r>
            <a:r>
              <a:rPr lang="en-US" altLang="vi-VN" b="1" u="sng" dirty="0">
                <a:solidFill>
                  <a:srgbClr val="0000FF"/>
                </a:solidFill>
                <a:latin typeface="Times New Roman" pitchFamily="18" charset="0"/>
                <a:cs typeface="Times New Roman" pitchFamily="18" charset="0"/>
              </a:rPr>
              <a:t> 4:</a:t>
            </a:r>
            <a:r>
              <a:rPr lang="en-US" altLang="vi-VN" b="1"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Muốn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điều</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chỉnh</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độ</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rộng</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lề</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trái</a:t>
            </a:r>
            <a:r>
              <a:rPr lang="en-US" altLang="vi-VN" dirty="0">
                <a:solidFill>
                  <a:srgbClr val="0000FF"/>
                </a:solidFill>
                <a:latin typeface="Times New Roman" pitchFamily="18" charset="0"/>
                <a:cs typeface="Times New Roman" pitchFamily="18" charset="0"/>
              </a:rPr>
              <a:t> - </a:t>
            </a:r>
            <a:r>
              <a:rPr lang="en-US" altLang="vi-VN" dirty="0" err="1">
                <a:solidFill>
                  <a:srgbClr val="0000FF"/>
                </a:solidFill>
                <a:latin typeface="Times New Roman" pitchFamily="18" charset="0"/>
                <a:cs typeface="Times New Roman" pitchFamily="18" charset="0"/>
              </a:rPr>
              <a:t>lề</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phải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của</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đoạn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văn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bản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em</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bôi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đen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đoạn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văn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bản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rồi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nháy</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chuột</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vào</a:t>
            </a:r>
            <a:r>
              <a:rPr lang="en-US" altLang="vi-VN" dirty="0">
                <a:solidFill>
                  <a:srgbClr val="0000FF"/>
                </a:solidFill>
                <a:latin typeface="Times New Roman" pitchFamily="18" charset="0"/>
                <a:cs typeface="Times New Roman" pitchFamily="18" charset="0"/>
              </a:rPr>
              <a:t> ….</a:t>
            </a:r>
          </a:p>
        </p:txBody>
      </p:sp>
      <p:sp>
        <p:nvSpPr>
          <p:cNvPr id="4" name="Oval 3"/>
          <p:cNvSpPr>
            <a:spLocks noChangeArrowheads="1"/>
          </p:cNvSpPr>
          <p:nvPr/>
        </p:nvSpPr>
        <p:spPr bwMode="auto">
          <a:xfrm>
            <a:off x="4632743" y="4594455"/>
            <a:ext cx="609600" cy="457200"/>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vi-VN" altLang="vi-VN">
              <a:solidFill>
                <a:srgbClr val="FFFFFF"/>
              </a:solidFill>
              <a:latin typeface="VNI-Disney" pitchFamily="2" charset="0"/>
              <a:cs typeface="Times New Roman" pitchFamily="18" charset="0"/>
            </a:endParaRPr>
          </a:p>
        </p:txBody>
      </p:sp>
      <p:sp>
        <p:nvSpPr>
          <p:cNvPr id="5" name="TextBox 3"/>
          <p:cNvSpPr txBox="1">
            <a:spLocks noChangeArrowheads="1"/>
          </p:cNvSpPr>
          <p:nvPr/>
        </p:nvSpPr>
        <p:spPr bwMode="auto">
          <a:xfrm>
            <a:off x="4693443" y="3805242"/>
            <a:ext cx="2438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A. </a:t>
            </a: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7183" y="3679262"/>
            <a:ext cx="15382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4"/>
          <p:cNvGrpSpPr>
            <a:grpSpLocks/>
          </p:cNvGrpSpPr>
          <p:nvPr/>
        </p:nvGrpSpPr>
        <p:grpSpPr bwMode="auto">
          <a:xfrm>
            <a:off x="4639886" y="5284033"/>
            <a:ext cx="3200400" cy="801687"/>
            <a:chOff x="2438400" y="4373562"/>
            <a:chExt cx="3200400" cy="802428"/>
          </a:xfrm>
        </p:grpSpPr>
        <p:sp>
          <p:nvSpPr>
            <p:cNvPr id="8" name="TextBox 5"/>
            <p:cNvSpPr txBox="1">
              <a:spLocks noChangeArrowheads="1"/>
            </p:cNvSpPr>
            <p:nvPr/>
          </p:nvSpPr>
          <p:spPr bwMode="auto">
            <a:xfrm>
              <a:off x="2438400" y="4373562"/>
              <a:ext cx="3200400" cy="58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C. </a:t>
              </a:r>
            </a:p>
          </p:txBody>
        </p:sp>
        <p:pic>
          <p:nvPicPr>
            <p:cNvPr id="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6545" y="4394344"/>
              <a:ext cx="866776" cy="78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
          <p:cNvGrpSpPr>
            <a:grpSpLocks/>
          </p:cNvGrpSpPr>
          <p:nvPr/>
        </p:nvGrpSpPr>
        <p:grpSpPr bwMode="auto">
          <a:xfrm>
            <a:off x="4632743" y="4533905"/>
            <a:ext cx="3771900" cy="584775"/>
            <a:chOff x="2466109" y="3668539"/>
            <a:chExt cx="3770604" cy="584776"/>
          </a:xfrm>
        </p:grpSpPr>
        <p:sp>
          <p:nvSpPr>
            <p:cNvPr id="11" name="TextBox 3"/>
            <p:cNvSpPr txBox="1">
              <a:spLocks noChangeArrowheads="1"/>
            </p:cNvSpPr>
            <p:nvPr/>
          </p:nvSpPr>
          <p:spPr bwMode="auto">
            <a:xfrm>
              <a:off x="2466109" y="3668539"/>
              <a:ext cx="24384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dirty="0">
                  <a:solidFill>
                    <a:srgbClr val="0000FF"/>
                  </a:solidFill>
                  <a:latin typeface="Times New Roman" pitchFamily="18" charset="0"/>
                  <a:cs typeface="Times New Roman" pitchFamily="18" charset="0"/>
                </a:rPr>
                <a:t>B. </a:t>
              </a:r>
            </a:p>
          </p:txBody>
        </p:sp>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104429" y="3721157"/>
              <a:ext cx="3132284" cy="469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7999483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42" name="图片 64541" descr="封面"/>
          <p:cNvPicPr>
            <a:picLocks noChangeAspect="1"/>
          </p:cNvPicPr>
          <p:nvPr/>
        </p:nvPicPr>
        <p:blipFill>
          <a:blip r:embed="rId3"/>
          <a:stretch>
            <a:fillRect/>
          </a:stretch>
        </p:blipFill>
        <p:spPr>
          <a:xfrm>
            <a:off x="1380598" y="5518"/>
            <a:ext cx="11868080" cy="8217191"/>
          </a:xfrm>
          <a:prstGeom prst="rect">
            <a:avLst/>
          </a:prstGeom>
          <a:noFill/>
          <a:ln w="9525">
            <a:noFill/>
          </a:ln>
        </p:spPr>
      </p:pic>
      <p:pic>
        <p:nvPicPr>
          <p:cNvPr id="64545" name="图片 64544" descr="2"/>
          <p:cNvPicPr>
            <a:picLocks noChangeAspect="1"/>
          </p:cNvPicPr>
          <p:nvPr/>
        </p:nvPicPr>
        <p:blipFill>
          <a:blip r:embed="rId4"/>
          <a:stretch>
            <a:fillRect/>
          </a:stretch>
        </p:blipFill>
        <p:spPr>
          <a:xfrm>
            <a:off x="10273785" y="1926077"/>
            <a:ext cx="2186462" cy="896170"/>
          </a:xfrm>
          <a:prstGeom prst="rect">
            <a:avLst/>
          </a:prstGeom>
          <a:noFill/>
          <a:ln w="9525">
            <a:noFill/>
          </a:ln>
        </p:spPr>
      </p:pic>
      <p:pic>
        <p:nvPicPr>
          <p:cNvPr id="64546" name="图片 64545" descr="3"/>
          <p:cNvPicPr>
            <a:picLocks noChangeAspect="1"/>
          </p:cNvPicPr>
          <p:nvPr/>
        </p:nvPicPr>
        <p:blipFill>
          <a:blip r:embed="rId5"/>
          <a:stretch>
            <a:fillRect/>
          </a:stretch>
        </p:blipFill>
        <p:spPr>
          <a:xfrm>
            <a:off x="1550436" y="1313927"/>
            <a:ext cx="11325963" cy="13831353"/>
          </a:xfrm>
          <a:prstGeom prst="rect">
            <a:avLst/>
          </a:prstGeom>
          <a:noFill/>
          <a:ln w="9525">
            <a:noFill/>
          </a:ln>
        </p:spPr>
      </p:pic>
      <p:pic>
        <p:nvPicPr>
          <p:cNvPr id="64547" name="图片 64546" descr="1-16"/>
          <p:cNvPicPr>
            <a:picLocks noChangeAspect="1"/>
          </p:cNvPicPr>
          <p:nvPr/>
        </p:nvPicPr>
        <p:blipFill>
          <a:blip r:embed="rId6"/>
          <a:stretch>
            <a:fillRect/>
          </a:stretch>
        </p:blipFill>
        <p:spPr>
          <a:xfrm>
            <a:off x="10529096" y="362608"/>
            <a:ext cx="2449648" cy="1398025"/>
          </a:xfrm>
          <a:prstGeom prst="rect">
            <a:avLst/>
          </a:prstGeom>
          <a:noFill/>
          <a:ln w="9525">
            <a:noFill/>
          </a:ln>
        </p:spPr>
      </p:pic>
      <p:pic>
        <p:nvPicPr>
          <p:cNvPr id="64548" name="图片 64547" descr="1-16"/>
          <p:cNvPicPr>
            <a:picLocks noChangeAspect="1"/>
          </p:cNvPicPr>
          <p:nvPr/>
        </p:nvPicPr>
        <p:blipFill>
          <a:blip r:embed="rId6"/>
          <a:stretch>
            <a:fillRect/>
          </a:stretch>
        </p:blipFill>
        <p:spPr>
          <a:xfrm>
            <a:off x="1371601" y="362606"/>
            <a:ext cx="1657842" cy="945804"/>
          </a:xfrm>
          <a:prstGeom prst="rect">
            <a:avLst/>
          </a:prstGeom>
          <a:noFill/>
          <a:ln w="9525">
            <a:noFill/>
          </a:ln>
        </p:spPr>
      </p:pic>
      <p:sp>
        <p:nvSpPr>
          <p:cNvPr id="64534" name="文本框 64533"/>
          <p:cNvSpPr txBox="1"/>
          <p:nvPr/>
        </p:nvSpPr>
        <p:spPr>
          <a:xfrm>
            <a:off x="4555673" y="4552546"/>
            <a:ext cx="6580414" cy="2843310"/>
          </a:xfrm>
          <a:prstGeom prst="rect">
            <a:avLst/>
          </a:prstGeom>
          <a:noFill/>
          <a:ln w="9525">
            <a:noFill/>
          </a:ln>
        </p:spPr>
        <p:txBody>
          <a:bodyPr wrap="square" lIns="72613" tIns="36306" rIns="72613" bIns="36306">
            <a:spAutoFit/>
          </a:bodyPr>
          <a:lstStyle/>
          <a:p>
            <a:pPr algn="ctr" defTabSz="1191581">
              <a:spcBef>
                <a:spcPct val="50000"/>
              </a:spcBef>
            </a:pPr>
            <a:r>
              <a:rPr lang="en-US" altLang="zh-CN" sz="6000" b="1" dirty="0" err="1">
                <a:solidFill>
                  <a:srgbClr val="FF0066"/>
                </a:solidFill>
                <a:latin typeface="黑体" panose="02010609060101010101" pitchFamily="2" charset="-122"/>
                <a:ea typeface="黑体" panose="02010609060101010101" pitchFamily="2" charset="-122"/>
              </a:rPr>
              <a:t>Chúc</a:t>
            </a:r>
            <a:r>
              <a:rPr lang="en-US" altLang="zh-CN" sz="6000" b="1" dirty="0">
                <a:solidFill>
                  <a:srgbClr val="FF0066"/>
                </a:solidFill>
                <a:latin typeface="黑体" panose="02010609060101010101" pitchFamily="2" charset="-122"/>
                <a:ea typeface="黑体" panose="02010609060101010101" pitchFamily="2" charset="-122"/>
              </a:rPr>
              <a:t> </a:t>
            </a:r>
            <a:r>
              <a:rPr lang="en-US" altLang="zh-CN" sz="6000" b="1" dirty="0" err="1">
                <a:solidFill>
                  <a:srgbClr val="FF0066"/>
                </a:solidFill>
                <a:latin typeface="黑体" panose="02010609060101010101" pitchFamily="2" charset="-122"/>
                <a:ea typeface="黑体" panose="02010609060101010101" pitchFamily="2" charset="-122"/>
              </a:rPr>
              <a:t>các</a:t>
            </a:r>
            <a:r>
              <a:rPr lang="en-US" altLang="zh-CN" sz="6000" b="1" dirty="0">
                <a:solidFill>
                  <a:srgbClr val="FF0066"/>
                </a:solidFill>
                <a:latin typeface="黑体" panose="02010609060101010101" pitchFamily="2" charset="-122"/>
                <a:ea typeface="黑体" panose="02010609060101010101" pitchFamily="2" charset="-122"/>
              </a:rPr>
              <a:t> </a:t>
            </a:r>
            <a:r>
              <a:rPr lang="en-US" altLang="zh-CN" sz="6000" b="1" dirty="0" err="1">
                <a:solidFill>
                  <a:srgbClr val="FF0066"/>
                </a:solidFill>
                <a:latin typeface="黑体" panose="02010609060101010101" pitchFamily="2" charset="-122"/>
                <a:ea typeface="黑体" panose="02010609060101010101" pitchFamily="2" charset="-122"/>
              </a:rPr>
              <a:t>em</a:t>
            </a:r>
            <a:r>
              <a:rPr lang="en-US" altLang="zh-CN" sz="6000" b="1" dirty="0">
                <a:solidFill>
                  <a:srgbClr val="FF0066"/>
                </a:solidFill>
                <a:latin typeface="黑体" panose="02010609060101010101" pitchFamily="2" charset="-122"/>
                <a:ea typeface="黑体" panose="02010609060101010101" pitchFamily="2" charset="-122"/>
              </a:rPr>
              <a:t> </a:t>
            </a:r>
            <a:r>
              <a:rPr lang="en-US" altLang="zh-CN" sz="6000" b="1" dirty="0" err="1">
                <a:solidFill>
                  <a:srgbClr val="FF0066"/>
                </a:solidFill>
                <a:latin typeface="黑体" panose="02010609060101010101" pitchFamily="2" charset="-122"/>
                <a:ea typeface="黑体" panose="02010609060101010101" pitchFamily="2" charset="-122"/>
              </a:rPr>
              <a:t>học</a:t>
            </a:r>
            <a:r>
              <a:rPr lang="en-US" altLang="zh-CN" sz="6000" b="1" dirty="0">
                <a:solidFill>
                  <a:srgbClr val="FF0066"/>
                </a:solidFill>
                <a:latin typeface="黑体" panose="02010609060101010101" pitchFamily="2" charset="-122"/>
                <a:ea typeface="黑体" panose="02010609060101010101" pitchFamily="2" charset="-122"/>
              </a:rPr>
              <a:t> </a:t>
            </a:r>
            <a:r>
              <a:rPr lang="en-US" altLang="zh-CN" sz="6000" b="1" dirty="0" err="1">
                <a:solidFill>
                  <a:srgbClr val="FF0066"/>
                </a:solidFill>
                <a:latin typeface="黑体" panose="02010609060101010101" pitchFamily="2" charset="-122"/>
                <a:ea typeface="黑体" panose="02010609060101010101" pitchFamily="2" charset="-122"/>
              </a:rPr>
              <a:t>sinh</a:t>
            </a:r>
            <a:r>
              <a:rPr lang="en-US" altLang="zh-CN" sz="6000" b="1" dirty="0">
                <a:solidFill>
                  <a:srgbClr val="FF0066"/>
                </a:solidFill>
                <a:latin typeface="黑体" panose="02010609060101010101" pitchFamily="2" charset="-122"/>
                <a:ea typeface="黑体" panose="02010609060101010101" pitchFamily="2" charset="-122"/>
              </a:rPr>
              <a:t> </a:t>
            </a:r>
            <a:r>
              <a:rPr lang="en-US" altLang="zh-CN" sz="6000" b="1" dirty="0" err="1">
                <a:solidFill>
                  <a:srgbClr val="FF0066"/>
                </a:solidFill>
                <a:latin typeface="黑体" panose="02010609060101010101" pitchFamily="2" charset="-122"/>
                <a:ea typeface="黑体" panose="02010609060101010101" pitchFamily="2" charset="-122"/>
              </a:rPr>
              <a:t>chăm</a:t>
            </a:r>
            <a:r>
              <a:rPr lang="en-US" altLang="zh-CN" sz="6000" b="1" dirty="0">
                <a:solidFill>
                  <a:srgbClr val="FF0066"/>
                </a:solidFill>
                <a:latin typeface="黑体" panose="02010609060101010101" pitchFamily="2" charset="-122"/>
                <a:ea typeface="黑体" panose="02010609060101010101" pitchFamily="2" charset="-122"/>
              </a:rPr>
              <a:t> </a:t>
            </a:r>
            <a:r>
              <a:rPr lang="en-US" altLang="zh-CN" sz="6000" b="1" dirty="0" err="1">
                <a:solidFill>
                  <a:srgbClr val="FF0066"/>
                </a:solidFill>
                <a:latin typeface="黑体" panose="02010609060101010101" pitchFamily="2" charset="-122"/>
                <a:ea typeface="黑体" panose="02010609060101010101" pitchFamily="2" charset="-122"/>
              </a:rPr>
              <a:t>ngoan</a:t>
            </a:r>
            <a:r>
              <a:rPr lang="en-US" altLang="zh-CN" sz="6000" b="1" dirty="0">
                <a:solidFill>
                  <a:srgbClr val="FF0066"/>
                </a:solidFill>
                <a:latin typeface="黑体" panose="02010609060101010101" pitchFamily="2" charset="-122"/>
                <a:ea typeface="黑体" panose="02010609060101010101" pitchFamily="2" charset="-122"/>
              </a:rPr>
              <a:t>, </a:t>
            </a:r>
            <a:r>
              <a:rPr lang="en-US" altLang="zh-CN" sz="6000" b="1" dirty="0" err="1">
                <a:solidFill>
                  <a:srgbClr val="FF0066"/>
                </a:solidFill>
                <a:latin typeface="黑体" panose="02010609060101010101" pitchFamily="2" charset="-122"/>
                <a:ea typeface="黑体" panose="02010609060101010101" pitchFamily="2" charset="-122"/>
              </a:rPr>
              <a:t>học</a:t>
            </a:r>
            <a:r>
              <a:rPr lang="en-US" altLang="zh-CN" sz="6000" b="1" dirty="0">
                <a:solidFill>
                  <a:srgbClr val="FF0066"/>
                </a:solidFill>
                <a:latin typeface="黑体" panose="02010609060101010101" pitchFamily="2" charset="-122"/>
                <a:ea typeface="黑体" panose="02010609060101010101" pitchFamily="2" charset="-122"/>
              </a:rPr>
              <a:t> </a:t>
            </a:r>
            <a:r>
              <a:rPr lang="en-US" altLang="zh-CN" sz="6000" b="1" dirty="0" err="1">
                <a:solidFill>
                  <a:srgbClr val="FF0066"/>
                </a:solidFill>
                <a:latin typeface="黑体" panose="02010609060101010101" pitchFamily="2" charset="-122"/>
                <a:ea typeface="黑体" panose="02010609060101010101" pitchFamily="2" charset="-122"/>
              </a:rPr>
              <a:t>giỏi</a:t>
            </a:r>
            <a:endParaRPr lang="en-US" altLang="zh-CN" sz="6000" b="1" dirty="0">
              <a:solidFill>
                <a:srgbClr val="FF0066"/>
              </a:solidFill>
              <a:latin typeface="黑体" panose="02010609060101010101" pitchFamily="2" charset="-122"/>
              <a:ea typeface="黑体" panose="02010609060101010101" pitchFamily="2" charset="-122"/>
            </a:endParaRPr>
          </a:p>
        </p:txBody>
      </p:sp>
      <p:sp>
        <p:nvSpPr>
          <p:cNvPr id="8" name="文本框 2055"/>
          <p:cNvSpPr txBox="1"/>
          <p:nvPr/>
        </p:nvSpPr>
        <p:spPr>
          <a:xfrm>
            <a:off x="2164082" y="543115"/>
            <a:ext cx="10210776" cy="4009430"/>
          </a:xfrm>
          <a:prstGeom prst="rect">
            <a:avLst/>
          </a:prstGeom>
          <a:noFill/>
          <a:ln w="9525">
            <a:noFill/>
          </a:ln>
        </p:spPr>
        <p:txBody>
          <a:bodyPr spcFirstLastPara="1" wrap="square" lIns="78193" tIns="39096" rIns="78193" bIns="39096" numCol="1">
            <a:prstTxWarp prst="textArchUp">
              <a:avLst>
                <a:gd name="adj" fmla="val 10653587"/>
              </a:avLst>
            </a:prstTxWarp>
            <a:spAutoFit/>
          </a:bodyPr>
          <a:lstStyle/>
          <a:p>
            <a:pPr defTabSz="1283157">
              <a:spcBef>
                <a:spcPct val="50000"/>
              </a:spcBef>
            </a:pPr>
            <a:r>
              <a:rPr lang="en-US" altLang="zh-CN" sz="13501" b="1" dirty="0">
                <a:solidFill>
                  <a:srgbClr val="FFC000"/>
                </a:solidFill>
                <a:latin typeface="Times New Roman" pitchFamily="18" charset="0"/>
                <a:ea typeface="黑体" panose="02010609060101010101" pitchFamily="2" charset="-122"/>
                <a:cs typeface="Times New Roman" pitchFamily="18" charset="0"/>
              </a:rPr>
              <a:t>CẢM ƠN CÁC THẦY CÔ GIÁO</a:t>
            </a:r>
          </a:p>
        </p:txBody>
      </p:sp>
    </p:spTree>
    <p:extLst>
      <p:ext uri="{BB962C8B-B14F-4D97-AF65-F5344CB8AC3E}">
        <p14:creationId xmlns:p14="http://schemas.microsoft.com/office/powerpoint/2010/main" val="260862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4534"/>
                                        </p:tgtEl>
                                        <p:attrNameLst>
                                          <p:attrName>style.visibility</p:attrName>
                                        </p:attrNameLst>
                                      </p:cBhvr>
                                      <p:to>
                                        <p:strVal val="visible"/>
                                      </p:to>
                                    </p:set>
                                    <p:anim calcmode="discrete" valueType="clr">
                                      <p:cBhvr override="childStyle">
                                        <p:cTn id="7" dur="500"/>
                                        <p:tgtEl>
                                          <p:spTgt spid="64534"/>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64534"/>
                                        </p:tgtEl>
                                        <p:attrNameLst>
                                          <p:attrName>fillcolor</p:attrName>
                                        </p:attrNameLst>
                                      </p:cBhvr>
                                      <p:tavLst>
                                        <p:tav tm="0">
                                          <p:val>
                                            <p:clrVal>
                                              <a:schemeClr val="accent2"/>
                                            </p:clrVal>
                                          </p:val>
                                        </p:tav>
                                        <p:tav tm="50000">
                                          <p:val>
                                            <p:clrVal>
                                              <a:schemeClr val="hlink"/>
                                            </p:clrVal>
                                          </p:val>
                                        </p:tav>
                                      </p:tavLst>
                                    </p:anim>
                                    <p:set>
                                      <p:cBhvr>
                                        <p:cTn id="9" dur="500"/>
                                        <p:tgtEl>
                                          <p:spTgt spid="64534"/>
                                        </p:tgtEl>
                                        <p:attrNameLst>
                                          <p:attrName>fill.type</p:attrName>
                                        </p:attrNameLst>
                                      </p:cBhvr>
                                      <p:to>
                                        <p:strVal val="solid"/>
                                      </p:to>
                                    </p:set>
                                  </p:childTnLst>
                                </p:cTn>
                              </p:par>
                              <p:par>
                                <p:cTn id="10" presetID="8" presetClass="emph" presetSubtype="0" fill="hold" nodeType="withEffect">
                                  <p:stCondLst>
                                    <p:cond delay="0"/>
                                  </p:stCondLst>
                                  <p:childTnLst>
                                    <p:animRot by="-21600000">
                                      <p:cBhvr>
                                        <p:cTn id="11" dur="5000" fill="hold"/>
                                        <p:tgtEl>
                                          <p:spTgt spid="64546"/>
                                        </p:tgtEl>
                                        <p:attrNameLst>
                                          <p:attrName>r</p:attrName>
                                        </p:attrNameLst>
                                      </p:cBhvr>
                                    </p:animRot>
                                  </p:childTnLst>
                                </p:cTn>
                              </p:par>
                              <p:par>
                                <p:cTn id="12" presetID="2" presetClass="entr" presetSubtype="2" fill="hold" nodeType="withEffect">
                                  <p:stCondLst>
                                    <p:cond delay="0"/>
                                  </p:stCondLst>
                                  <p:childTnLst>
                                    <p:set>
                                      <p:cBhvr>
                                        <p:cTn id="13" dur="1" fill="hold">
                                          <p:stCondLst>
                                            <p:cond delay="0"/>
                                          </p:stCondLst>
                                        </p:cTn>
                                        <p:tgtEl>
                                          <p:spTgt spid="64545"/>
                                        </p:tgtEl>
                                        <p:attrNameLst>
                                          <p:attrName>style.visibility</p:attrName>
                                        </p:attrNameLst>
                                      </p:cBhvr>
                                      <p:to>
                                        <p:strVal val="visible"/>
                                      </p:to>
                                    </p:set>
                                    <p:anim calcmode="lin" valueType="num">
                                      <p:cBhvr additive="base">
                                        <p:cTn id="14" dur="500" fill="hold"/>
                                        <p:tgtEl>
                                          <p:spTgt spid="64545"/>
                                        </p:tgtEl>
                                        <p:attrNameLst>
                                          <p:attrName>ppt_x</p:attrName>
                                        </p:attrNameLst>
                                      </p:cBhvr>
                                      <p:tavLst>
                                        <p:tav tm="0">
                                          <p:val>
                                            <p:strVal val="1+#ppt_w/2"/>
                                          </p:val>
                                        </p:tav>
                                        <p:tav tm="100000">
                                          <p:val>
                                            <p:strVal val="#ppt_x"/>
                                          </p:val>
                                        </p:tav>
                                      </p:tavLst>
                                    </p:anim>
                                    <p:anim calcmode="lin" valueType="num">
                                      <p:cBhvr additive="base">
                                        <p:cTn id="15" dur="500" fill="hold"/>
                                        <p:tgtEl>
                                          <p:spTgt spid="64545"/>
                                        </p:tgtEl>
                                        <p:attrNameLst>
                                          <p:attrName>ppt_y</p:attrName>
                                        </p:attrNameLst>
                                      </p:cBhvr>
                                      <p:tavLst>
                                        <p:tav tm="0">
                                          <p:val>
                                            <p:strVal val="#ppt_y"/>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64547"/>
                                        </p:tgtEl>
                                        <p:attrNameLst>
                                          <p:attrName>style.visibility</p:attrName>
                                        </p:attrNameLst>
                                      </p:cBhvr>
                                      <p:to>
                                        <p:strVal val="visible"/>
                                      </p:to>
                                    </p:set>
                                    <p:animEffect transition="in" filter="fade">
                                      <p:cBhvr>
                                        <p:cTn id="18" dur="1000"/>
                                        <p:tgtEl>
                                          <p:spTgt spid="64547"/>
                                        </p:tgtEl>
                                      </p:cBhvr>
                                    </p:animEffect>
                                    <p:anim calcmode="lin" valueType="num">
                                      <p:cBhvr>
                                        <p:cTn id="19" dur="1000" fill="hold"/>
                                        <p:tgtEl>
                                          <p:spTgt spid="64547"/>
                                        </p:tgtEl>
                                        <p:attrNameLst>
                                          <p:attrName>ppt_x</p:attrName>
                                        </p:attrNameLst>
                                      </p:cBhvr>
                                      <p:tavLst>
                                        <p:tav tm="0">
                                          <p:val>
                                            <p:strVal val="#ppt_x"/>
                                          </p:val>
                                        </p:tav>
                                        <p:tav tm="100000">
                                          <p:val>
                                            <p:strVal val="#ppt_x"/>
                                          </p:val>
                                        </p:tav>
                                      </p:tavLst>
                                    </p:anim>
                                    <p:anim calcmode="lin" valueType="num">
                                      <p:cBhvr>
                                        <p:cTn id="20" dur="1000" fill="hold"/>
                                        <p:tgtEl>
                                          <p:spTgt spid="64547"/>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64548"/>
                                        </p:tgtEl>
                                        <p:attrNameLst>
                                          <p:attrName>style.visibility</p:attrName>
                                        </p:attrNameLst>
                                      </p:cBhvr>
                                      <p:to>
                                        <p:strVal val="visible"/>
                                      </p:to>
                                    </p:set>
                                    <p:animEffect transition="in" filter="fade">
                                      <p:cBhvr>
                                        <p:cTn id="23" dur="1000"/>
                                        <p:tgtEl>
                                          <p:spTgt spid="64548"/>
                                        </p:tgtEl>
                                      </p:cBhvr>
                                    </p:animEffect>
                                    <p:anim calcmode="lin" valueType="num">
                                      <p:cBhvr>
                                        <p:cTn id="24" dur="1000" fill="hold"/>
                                        <p:tgtEl>
                                          <p:spTgt spid="64548"/>
                                        </p:tgtEl>
                                        <p:attrNameLst>
                                          <p:attrName>ppt_x</p:attrName>
                                        </p:attrNameLst>
                                      </p:cBhvr>
                                      <p:tavLst>
                                        <p:tav tm="0">
                                          <p:val>
                                            <p:strVal val="#ppt_x"/>
                                          </p:val>
                                        </p:tav>
                                        <p:tav tm="100000">
                                          <p:val>
                                            <p:strVal val="#ppt_x"/>
                                          </p:val>
                                        </p:tav>
                                      </p:tavLst>
                                    </p:anim>
                                    <p:anim calcmode="lin" valueType="num">
                                      <p:cBhvr>
                                        <p:cTn id="25" dur="1000" fill="hold"/>
                                        <p:tgtEl>
                                          <p:spTgt spid="64548"/>
                                        </p:tgtEl>
                                        <p:attrNameLst>
                                          <p:attrName>ppt_y</p:attrName>
                                        </p:attrNameLst>
                                      </p:cBhvr>
                                      <p:tavLst>
                                        <p:tav tm="0">
                                          <p:val>
                                            <p:strVal val="#ppt_y-.1"/>
                                          </p:val>
                                        </p:tav>
                                        <p:tav tm="100000">
                                          <p:val>
                                            <p:strVal val="#ppt_y"/>
                                          </p:val>
                                        </p:tav>
                                      </p:tavLst>
                                    </p:anim>
                                  </p:childTnLst>
                                </p:cTn>
                              </p:par>
                              <p:par>
                                <p:cTn id="26" presetID="2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图片 85">
            <a:extLst>
              <a:ext uri="{FF2B5EF4-FFF2-40B4-BE49-F238E27FC236}">
                <a16:creationId xmlns:a16="http://schemas.microsoft.com/office/drawing/2014/main" id="{D7B7CFE0-8F74-4D40-B347-BFA6E69AFFD2}"/>
              </a:ext>
            </a:extLst>
          </p:cNvPr>
          <p:cNvPicPr>
            <a:picLocks noChangeAspect="1"/>
          </p:cNvPicPr>
          <p:nvPr/>
        </p:nvPicPr>
        <p:blipFill>
          <a:blip r:embed="rId3"/>
          <a:stretch>
            <a:fillRect/>
          </a:stretch>
        </p:blipFill>
        <p:spPr>
          <a:xfrm>
            <a:off x="1749318" y="5084193"/>
            <a:ext cx="2092328" cy="3226283"/>
          </a:xfrm>
          <a:prstGeom prst="rect">
            <a:avLst/>
          </a:prstGeom>
        </p:spPr>
      </p:pic>
      <p:sp>
        <p:nvSpPr>
          <p:cNvPr id="37" name="TextBox 33">
            <a:extLst>
              <a:ext uri="{FF2B5EF4-FFF2-40B4-BE49-F238E27FC236}">
                <a16:creationId xmlns:a16="http://schemas.microsoft.com/office/drawing/2014/main" id="{F46EBE4B-7F3B-40BA-B448-DD8563431909}"/>
              </a:ext>
            </a:extLst>
          </p:cNvPr>
          <p:cNvSpPr txBox="1"/>
          <p:nvPr/>
        </p:nvSpPr>
        <p:spPr>
          <a:xfrm>
            <a:off x="2393626" y="2239099"/>
            <a:ext cx="10076322" cy="2113075"/>
          </a:xfrm>
          <a:prstGeom prst="rect">
            <a:avLst/>
          </a:prstGeom>
          <a:noFill/>
        </p:spPr>
        <p:txBody>
          <a:bodyPr wrap="square" lIns="146300" tIns="73150" rIns="146300" bIns="73150" rtlCol="0">
            <a:spAutoFit/>
          </a:bodyPr>
          <a:lstStyle/>
          <a:p>
            <a:pPr algn="ctr">
              <a:lnSpc>
                <a:spcPct val="120000"/>
              </a:lnSpc>
            </a:pPr>
            <a:r>
              <a:rPr lang="en-US" altLang="zh-CN" sz="5520" b="1" i="1" dirty="0" err="1">
                <a:solidFill>
                  <a:srgbClr val="C00000"/>
                </a:solidFill>
                <a:latin typeface="UTM Edwardian" panose="02040603050506020204" pitchFamily="18" charset="0"/>
                <a:ea typeface="+mj-ea"/>
              </a:rPr>
              <a:t>Bài</a:t>
            </a:r>
            <a:r>
              <a:rPr lang="en-US" altLang="zh-CN" sz="5520" b="1" i="1" dirty="0">
                <a:solidFill>
                  <a:srgbClr val="C00000"/>
                </a:solidFill>
                <a:latin typeface="UTM Edwardian" panose="02040603050506020204" pitchFamily="18" charset="0"/>
                <a:ea typeface="+mj-ea"/>
              </a:rPr>
              <a:t> 2: </a:t>
            </a:r>
            <a:r>
              <a:rPr lang="en-US" altLang="zh-CN" sz="5520" b="1" i="1" dirty="0" err="1">
                <a:solidFill>
                  <a:srgbClr val="C00000"/>
                </a:solidFill>
                <a:latin typeface="UTM Edwardian" panose="02040603050506020204" pitchFamily="18" charset="0"/>
                <a:ea typeface="+mj-ea"/>
              </a:rPr>
              <a:t>Kĩ</a:t>
            </a:r>
            <a:r>
              <a:rPr lang="en-US" altLang="zh-CN" sz="5520" b="1" i="1" dirty="0">
                <a:solidFill>
                  <a:srgbClr val="C00000"/>
                </a:solidFill>
                <a:latin typeface="UTM Edwardian" panose="02040603050506020204" pitchFamily="18" charset="0"/>
                <a:ea typeface="+mj-ea"/>
              </a:rPr>
              <a:t> </a:t>
            </a:r>
            <a:r>
              <a:rPr lang="en-US" altLang="zh-CN" sz="5520" b="1" i="1" dirty="0" err="1">
                <a:solidFill>
                  <a:srgbClr val="C00000"/>
                </a:solidFill>
                <a:latin typeface="UTM Edwardian" panose="02040603050506020204" pitchFamily="18" charset="0"/>
                <a:ea typeface="+mj-ea"/>
              </a:rPr>
              <a:t>thuật</a:t>
            </a:r>
            <a:r>
              <a:rPr lang="en-US" altLang="zh-CN" sz="5520" b="1" i="1" dirty="0">
                <a:solidFill>
                  <a:srgbClr val="C00000"/>
                </a:solidFill>
                <a:latin typeface="UTM Edwardian" panose="02040603050506020204" pitchFamily="18" charset="0"/>
                <a:ea typeface="+mj-ea"/>
              </a:rPr>
              <a:t> </a:t>
            </a:r>
            <a:r>
              <a:rPr lang="en-US" altLang="zh-CN" sz="5520" b="1" i="1" dirty="0" err="1">
                <a:solidFill>
                  <a:srgbClr val="C00000"/>
                </a:solidFill>
                <a:latin typeface="UTM Edwardian" panose="02040603050506020204" pitchFamily="18" charset="0"/>
                <a:ea typeface="+mj-ea"/>
              </a:rPr>
              <a:t>điều</a:t>
            </a:r>
            <a:r>
              <a:rPr lang="en-US" altLang="zh-CN" sz="5520" b="1" i="1" dirty="0">
                <a:solidFill>
                  <a:srgbClr val="C00000"/>
                </a:solidFill>
                <a:latin typeface="UTM Edwardian" panose="02040603050506020204" pitchFamily="18" charset="0"/>
                <a:ea typeface="+mj-ea"/>
              </a:rPr>
              <a:t> </a:t>
            </a:r>
            <a:r>
              <a:rPr lang="en-US" altLang="zh-CN" sz="5520" b="1" i="1" dirty="0" err="1">
                <a:solidFill>
                  <a:srgbClr val="C00000"/>
                </a:solidFill>
                <a:latin typeface="UTM Edwardian" panose="02040603050506020204" pitchFamily="18" charset="0"/>
                <a:ea typeface="+mj-ea"/>
              </a:rPr>
              <a:t>chỉnh</a:t>
            </a:r>
            <a:r>
              <a:rPr lang="en-US" altLang="zh-CN" sz="5520" b="1" i="1" dirty="0">
                <a:solidFill>
                  <a:srgbClr val="C00000"/>
                </a:solidFill>
                <a:latin typeface="UTM Edwardian" panose="02040603050506020204" pitchFamily="18" charset="0"/>
                <a:ea typeface="+mj-ea"/>
              </a:rPr>
              <a:t> </a:t>
            </a:r>
            <a:r>
              <a:rPr lang="en-US" altLang="zh-CN" sz="5520" b="1" i="1" dirty="0" err="1">
                <a:solidFill>
                  <a:srgbClr val="C00000"/>
                </a:solidFill>
                <a:latin typeface="UTM Edwardian" panose="02040603050506020204" pitchFamily="18" charset="0"/>
                <a:ea typeface="+mj-ea"/>
              </a:rPr>
              <a:t>một</a:t>
            </a:r>
            <a:endParaRPr lang="en-US" altLang="zh-CN" sz="5520" b="1" i="1" dirty="0">
              <a:solidFill>
                <a:srgbClr val="C00000"/>
              </a:solidFill>
              <a:latin typeface="UTM Edwardian" panose="02040603050506020204" pitchFamily="18" charset="0"/>
              <a:ea typeface="+mj-ea"/>
            </a:endParaRPr>
          </a:p>
          <a:p>
            <a:pPr algn="ctr">
              <a:lnSpc>
                <a:spcPct val="120000"/>
              </a:lnSpc>
            </a:pPr>
            <a:r>
              <a:rPr lang="en-US" altLang="zh-CN" sz="5520" b="1" i="1" dirty="0" err="1">
                <a:solidFill>
                  <a:srgbClr val="C00000"/>
                </a:solidFill>
                <a:latin typeface="UTM Edwardian" panose="02040603050506020204" pitchFamily="18" charset="0"/>
                <a:ea typeface="+mj-ea"/>
              </a:rPr>
              <a:t>đoạn</a:t>
            </a:r>
            <a:r>
              <a:rPr lang="en-US" altLang="zh-CN" sz="5520" b="1" i="1" dirty="0">
                <a:solidFill>
                  <a:srgbClr val="C00000"/>
                </a:solidFill>
                <a:latin typeface="UTM Edwardian" panose="02040603050506020204" pitchFamily="18" charset="0"/>
                <a:ea typeface="+mj-ea"/>
              </a:rPr>
              <a:t> </a:t>
            </a:r>
            <a:r>
              <a:rPr lang="en-US" altLang="zh-CN" sz="5520" b="1" i="1" dirty="0" err="1">
                <a:solidFill>
                  <a:srgbClr val="C00000"/>
                </a:solidFill>
                <a:latin typeface="UTM Edwardian" panose="02040603050506020204" pitchFamily="18" charset="0"/>
                <a:ea typeface="+mj-ea"/>
              </a:rPr>
              <a:t>văn</a:t>
            </a:r>
            <a:r>
              <a:rPr lang="en-US" altLang="zh-CN" sz="5520" b="1" i="1" dirty="0">
                <a:solidFill>
                  <a:srgbClr val="C00000"/>
                </a:solidFill>
                <a:latin typeface="UTM Edwardian" panose="02040603050506020204" pitchFamily="18" charset="0"/>
                <a:ea typeface="+mj-ea"/>
              </a:rPr>
              <a:t> </a:t>
            </a:r>
            <a:r>
              <a:rPr lang="en-US" altLang="zh-CN" sz="5520" b="1" i="1" dirty="0" err="1">
                <a:solidFill>
                  <a:srgbClr val="C00000"/>
                </a:solidFill>
                <a:latin typeface="UTM Edwardian" panose="02040603050506020204" pitchFamily="18" charset="0"/>
                <a:ea typeface="+mj-ea"/>
              </a:rPr>
              <a:t>bản</a:t>
            </a:r>
            <a:r>
              <a:rPr lang="en-US" altLang="zh-CN" sz="5520" b="1" i="1" dirty="0">
                <a:solidFill>
                  <a:srgbClr val="C00000"/>
                </a:solidFill>
                <a:latin typeface="UTM Edwardian" panose="02040603050506020204" pitchFamily="18" charset="0"/>
                <a:ea typeface="+mj-ea"/>
              </a:rPr>
              <a:t> (</a:t>
            </a:r>
            <a:r>
              <a:rPr lang="en-US" altLang="zh-CN" sz="5520" b="1" i="1" dirty="0" err="1">
                <a:solidFill>
                  <a:srgbClr val="C00000"/>
                </a:solidFill>
                <a:latin typeface="UTM Edwardian" panose="02040603050506020204" pitchFamily="18" charset="0"/>
                <a:ea typeface="+mj-ea"/>
              </a:rPr>
              <a:t>Tiết</a:t>
            </a:r>
            <a:r>
              <a:rPr lang="en-US" altLang="zh-CN" sz="5520" b="1" i="1" dirty="0">
                <a:solidFill>
                  <a:srgbClr val="C00000"/>
                </a:solidFill>
                <a:latin typeface="UTM Edwardian" panose="02040603050506020204" pitchFamily="18" charset="0"/>
                <a:ea typeface="+mj-ea"/>
              </a:rPr>
              <a:t> 2)</a:t>
            </a:r>
            <a:endParaRPr lang="zh-CN" altLang="en-US" sz="5520" b="1" i="1" dirty="0">
              <a:solidFill>
                <a:srgbClr val="C00000"/>
              </a:solidFill>
              <a:ea typeface="+mj-ea"/>
            </a:endParaRPr>
          </a:p>
        </p:txBody>
      </p:sp>
      <p:pic>
        <p:nvPicPr>
          <p:cNvPr id="72" name="图片 71">
            <a:extLst>
              <a:ext uri="{FF2B5EF4-FFF2-40B4-BE49-F238E27FC236}">
                <a16:creationId xmlns:a16="http://schemas.microsoft.com/office/drawing/2014/main" id="{850A5876-3BA9-4032-8245-0ED5D0708229}"/>
              </a:ext>
            </a:extLst>
          </p:cNvPr>
          <p:cNvPicPr>
            <a:picLocks noChangeAspect="1"/>
          </p:cNvPicPr>
          <p:nvPr/>
        </p:nvPicPr>
        <p:blipFill>
          <a:blip r:embed="rId4"/>
          <a:stretch>
            <a:fillRect/>
          </a:stretch>
        </p:blipFill>
        <p:spPr>
          <a:xfrm>
            <a:off x="-1376607" y="4166749"/>
            <a:ext cx="4148078" cy="4638239"/>
          </a:xfrm>
          <a:prstGeom prst="rect">
            <a:avLst/>
          </a:prstGeom>
        </p:spPr>
      </p:pic>
      <p:pic>
        <p:nvPicPr>
          <p:cNvPr id="73" name="图片 72">
            <a:extLst>
              <a:ext uri="{FF2B5EF4-FFF2-40B4-BE49-F238E27FC236}">
                <a16:creationId xmlns:a16="http://schemas.microsoft.com/office/drawing/2014/main" id="{A2194861-2222-4D37-9B9B-DA1A254D7BF7}"/>
              </a:ext>
            </a:extLst>
          </p:cNvPr>
          <p:cNvPicPr>
            <a:picLocks noChangeAspect="1"/>
          </p:cNvPicPr>
          <p:nvPr/>
        </p:nvPicPr>
        <p:blipFill>
          <a:blip r:embed="rId5"/>
          <a:stretch>
            <a:fillRect/>
          </a:stretch>
        </p:blipFill>
        <p:spPr>
          <a:xfrm>
            <a:off x="3636099" y="5185425"/>
            <a:ext cx="1755800" cy="3387232"/>
          </a:xfrm>
          <a:prstGeom prst="rect">
            <a:avLst/>
          </a:prstGeom>
        </p:spPr>
      </p:pic>
      <p:pic>
        <p:nvPicPr>
          <p:cNvPr id="74" name="图片 73">
            <a:extLst>
              <a:ext uri="{FF2B5EF4-FFF2-40B4-BE49-F238E27FC236}">
                <a16:creationId xmlns:a16="http://schemas.microsoft.com/office/drawing/2014/main" id="{5FC71F64-3410-42A9-9E39-E27125364431}"/>
              </a:ext>
            </a:extLst>
          </p:cNvPr>
          <p:cNvPicPr>
            <a:picLocks noChangeAspect="1"/>
          </p:cNvPicPr>
          <p:nvPr/>
        </p:nvPicPr>
        <p:blipFill>
          <a:blip r:embed="rId6"/>
          <a:stretch>
            <a:fillRect/>
          </a:stretch>
        </p:blipFill>
        <p:spPr>
          <a:xfrm>
            <a:off x="8815686" y="4776549"/>
            <a:ext cx="1967959" cy="3796918"/>
          </a:xfrm>
          <a:prstGeom prst="rect">
            <a:avLst/>
          </a:prstGeom>
        </p:spPr>
      </p:pic>
      <p:pic>
        <p:nvPicPr>
          <p:cNvPr id="75" name="图片 74">
            <a:extLst>
              <a:ext uri="{FF2B5EF4-FFF2-40B4-BE49-F238E27FC236}">
                <a16:creationId xmlns:a16="http://schemas.microsoft.com/office/drawing/2014/main" id="{B67111E5-442F-4BB3-991F-4282255F3A50}"/>
              </a:ext>
            </a:extLst>
          </p:cNvPr>
          <p:cNvPicPr>
            <a:picLocks noChangeAspect="1"/>
          </p:cNvPicPr>
          <p:nvPr/>
        </p:nvPicPr>
        <p:blipFill>
          <a:blip r:embed="rId7"/>
          <a:stretch>
            <a:fillRect/>
          </a:stretch>
        </p:blipFill>
        <p:spPr>
          <a:xfrm>
            <a:off x="9168856" y="5355354"/>
            <a:ext cx="2092328" cy="3218966"/>
          </a:xfrm>
          <a:prstGeom prst="rect">
            <a:avLst/>
          </a:prstGeom>
        </p:spPr>
      </p:pic>
      <p:pic>
        <p:nvPicPr>
          <p:cNvPr id="76" name="图片 75">
            <a:extLst>
              <a:ext uri="{FF2B5EF4-FFF2-40B4-BE49-F238E27FC236}">
                <a16:creationId xmlns:a16="http://schemas.microsoft.com/office/drawing/2014/main" id="{58E96149-7108-426E-AFF5-2E663D5FB0D0}"/>
              </a:ext>
            </a:extLst>
          </p:cNvPr>
          <p:cNvPicPr>
            <a:picLocks noChangeAspect="1"/>
          </p:cNvPicPr>
          <p:nvPr/>
        </p:nvPicPr>
        <p:blipFill>
          <a:blip r:embed="rId8"/>
          <a:stretch>
            <a:fillRect/>
          </a:stretch>
        </p:blipFill>
        <p:spPr>
          <a:xfrm>
            <a:off x="10371877" y="5479115"/>
            <a:ext cx="2619068" cy="2692226"/>
          </a:xfrm>
          <a:prstGeom prst="rect">
            <a:avLst/>
          </a:prstGeom>
        </p:spPr>
      </p:pic>
      <p:pic>
        <p:nvPicPr>
          <p:cNvPr id="77" name="图片 76">
            <a:extLst>
              <a:ext uri="{FF2B5EF4-FFF2-40B4-BE49-F238E27FC236}">
                <a16:creationId xmlns:a16="http://schemas.microsoft.com/office/drawing/2014/main" id="{9FD36772-EA3B-4D1A-81FF-32149C6DA463}"/>
              </a:ext>
            </a:extLst>
          </p:cNvPr>
          <p:cNvPicPr>
            <a:picLocks noChangeAspect="1"/>
          </p:cNvPicPr>
          <p:nvPr/>
        </p:nvPicPr>
        <p:blipFill>
          <a:blip r:embed="rId9"/>
          <a:stretch>
            <a:fillRect/>
          </a:stretch>
        </p:blipFill>
        <p:spPr>
          <a:xfrm>
            <a:off x="5999235" y="5273394"/>
            <a:ext cx="1858222" cy="3321389"/>
          </a:xfrm>
          <a:prstGeom prst="rect">
            <a:avLst/>
          </a:prstGeom>
        </p:spPr>
      </p:pic>
      <p:pic>
        <p:nvPicPr>
          <p:cNvPr id="78" name="图片 77">
            <a:extLst>
              <a:ext uri="{FF2B5EF4-FFF2-40B4-BE49-F238E27FC236}">
                <a16:creationId xmlns:a16="http://schemas.microsoft.com/office/drawing/2014/main" id="{276FA5E7-F07A-43BF-BDC4-E590B27671D8}"/>
              </a:ext>
            </a:extLst>
          </p:cNvPr>
          <p:cNvPicPr>
            <a:picLocks noChangeAspect="1"/>
          </p:cNvPicPr>
          <p:nvPr/>
        </p:nvPicPr>
        <p:blipFill>
          <a:blip r:embed="rId10"/>
          <a:stretch>
            <a:fillRect/>
          </a:stretch>
        </p:blipFill>
        <p:spPr>
          <a:xfrm>
            <a:off x="2941381" y="7277195"/>
            <a:ext cx="885216" cy="907164"/>
          </a:xfrm>
          <a:prstGeom prst="rect">
            <a:avLst/>
          </a:prstGeom>
        </p:spPr>
      </p:pic>
      <p:pic>
        <p:nvPicPr>
          <p:cNvPr id="79" name="图片 78">
            <a:extLst>
              <a:ext uri="{FF2B5EF4-FFF2-40B4-BE49-F238E27FC236}">
                <a16:creationId xmlns:a16="http://schemas.microsoft.com/office/drawing/2014/main" id="{E894F360-A9F0-4A42-80D8-3D9FFE35D20C}"/>
              </a:ext>
            </a:extLst>
          </p:cNvPr>
          <p:cNvPicPr>
            <a:picLocks noChangeAspect="1"/>
          </p:cNvPicPr>
          <p:nvPr/>
        </p:nvPicPr>
        <p:blipFill>
          <a:blip r:embed="rId11"/>
          <a:stretch>
            <a:fillRect/>
          </a:stretch>
        </p:blipFill>
        <p:spPr>
          <a:xfrm>
            <a:off x="7673478" y="7375143"/>
            <a:ext cx="716952" cy="1265639"/>
          </a:xfrm>
          <a:prstGeom prst="rect">
            <a:avLst/>
          </a:prstGeom>
        </p:spPr>
      </p:pic>
      <p:pic>
        <p:nvPicPr>
          <p:cNvPr id="80" name="图片 79">
            <a:extLst>
              <a:ext uri="{FF2B5EF4-FFF2-40B4-BE49-F238E27FC236}">
                <a16:creationId xmlns:a16="http://schemas.microsoft.com/office/drawing/2014/main" id="{573CC78A-1868-4003-9BAB-23A2A99A4855}"/>
              </a:ext>
            </a:extLst>
          </p:cNvPr>
          <p:cNvPicPr>
            <a:picLocks noChangeAspect="1"/>
          </p:cNvPicPr>
          <p:nvPr/>
        </p:nvPicPr>
        <p:blipFill>
          <a:blip r:embed="rId12"/>
          <a:stretch>
            <a:fillRect/>
          </a:stretch>
        </p:blipFill>
        <p:spPr>
          <a:xfrm>
            <a:off x="12250384" y="6539274"/>
            <a:ext cx="812058" cy="2019170"/>
          </a:xfrm>
          <a:prstGeom prst="rect">
            <a:avLst/>
          </a:prstGeom>
        </p:spPr>
      </p:pic>
      <p:pic>
        <p:nvPicPr>
          <p:cNvPr id="81" name="图片 80">
            <a:extLst>
              <a:ext uri="{FF2B5EF4-FFF2-40B4-BE49-F238E27FC236}">
                <a16:creationId xmlns:a16="http://schemas.microsoft.com/office/drawing/2014/main" id="{CE5CD477-71C6-4665-9EDE-6D2F17F98C10}"/>
              </a:ext>
            </a:extLst>
          </p:cNvPr>
          <p:cNvPicPr>
            <a:picLocks noChangeAspect="1"/>
          </p:cNvPicPr>
          <p:nvPr/>
        </p:nvPicPr>
        <p:blipFill>
          <a:blip r:embed="rId13"/>
          <a:stretch>
            <a:fillRect/>
          </a:stretch>
        </p:blipFill>
        <p:spPr>
          <a:xfrm>
            <a:off x="11565668" y="6794128"/>
            <a:ext cx="731584" cy="1828958"/>
          </a:xfrm>
          <a:prstGeom prst="rect">
            <a:avLst/>
          </a:prstGeom>
        </p:spPr>
      </p:pic>
      <p:pic>
        <p:nvPicPr>
          <p:cNvPr id="82" name="图片 81">
            <a:extLst>
              <a:ext uri="{FF2B5EF4-FFF2-40B4-BE49-F238E27FC236}">
                <a16:creationId xmlns:a16="http://schemas.microsoft.com/office/drawing/2014/main" id="{58992810-63D7-49DD-A8BD-9D01A1A26289}"/>
              </a:ext>
            </a:extLst>
          </p:cNvPr>
          <p:cNvPicPr>
            <a:picLocks noChangeAspect="1"/>
          </p:cNvPicPr>
          <p:nvPr/>
        </p:nvPicPr>
        <p:blipFill>
          <a:blip r:embed="rId14"/>
          <a:stretch>
            <a:fillRect/>
          </a:stretch>
        </p:blipFill>
        <p:spPr>
          <a:xfrm>
            <a:off x="11088411" y="7291628"/>
            <a:ext cx="877900" cy="907164"/>
          </a:xfrm>
          <a:prstGeom prst="rect">
            <a:avLst/>
          </a:prstGeom>
        </p:spPr>
      </p:pic>
      <p:pic>
        <p:nvPicPr>
          <p:cNvPr id="83" name="图片 82">
            <a:extLst>
              <a:ext uri="{FF2B5EF4-FFF2-40B4-BE49-F238E27FC236}">
                <a16:creationId xmlns:a16="http://schemas.microsoft.com/office/drawing/2014/main" id="{563B4DB3-D2BA-425E-98E8-5DF204D9EFC7}"/>
              </a:ext>
            </a:extLst>
          </p:cNvPr>
          <p:cNvPicPr>
            <a:picLocks noChangeAspect="1"/>
          </p:cNvPicPr>
          <p:nvPr/>
        </p:nvPicPr>
        <p:blipFill>
          <a:blip r:embed="rId15"/>
          <a:stretch>
            <a:fillRect/>
          </a:stretch>
        </p:blipFill>
        <p:spPr>
          <a:xfrm>
            <a:off x="3658684" y="6387540"/>
            <a:ext cx="812058" cy="2019170"/>
          </a:xfrm>
          <a:prstGeom prst="rect">
            <a:avLst/>
          </a:prstGeom>
        </p:spPr>
      </p:pic>
      <p:pic>
        <p:nvPicPr>
          <p:cNvPr id="84" name="图片 83">
            <a:extLst>
              <a:ext uri="{FF2B5EF4-FFF2-40B4-BE49-F238E27FC236}">
                <a16:creationId xmlns:a16="http://schemas.microsoft.com/office/drawing/2014/main" id="{F8DDBB8E-C196-48CE-B0CD-E27BB50E76E2}"/>
              </a:ext>
            </a:extLst>
          </p:cNvPr>
          <p:cNvPicPr>
            <a:picLocks noChangeAspect="1"/>
          </p:cNvPicPr>
          <p:nvPr/>
        </p:nvPicPr>
        <p:blipFill>
          <a:blip r:embed="rId16"/>
          <a:stretch>
            <a:fillRect/>
          </a:stretch>
        </p:blipFill>
        <p:spPr>
          <a:xfrm>
            <a:off x="5039082" y="6825604"/>
            <a:ext cx="1521694" cy="1850906"/>
          </a:xfrm>
          <a:prstGeom prst="rect">
            <a:avLst/>
          </a:prstGeom>
        </p:spPr>
      </p:pic>
      <p:pic>
        <p:nvPicPr>
          <p:cNvPr id="85" name="图片 84">
            <a:extLst>
              <a:ext uri="{FF2B5EF4-FFF2-40B4-BE49-F238E27FC236}">
                <a16:creationId xmlns:a16="http://schemas.microsoft.com/office/drawing/2014/main" id="{51FF7851-CDDA-473D-88C3-17B78A88CA07}"/>
              </a:ext>
            </a:extLst>
          </p:cNvPr>
          <p:cNvPicPr>
            <a:picLocks noChangeAspect="1"/>
          </p:cNvPicPr>
          <p:nvPr/>
        </p:nvPicPr>
        <p:blipFill>
          <a:blip r:embed="rId17"/>
          <a:stretch>
            <a:fillRect/>
          </a:stretch>
        </p:blipFill>
        <p:spPr>
          <a:xfrm>
            <a:off x="11755639" y="4152595"/>
            <a:ext cx="4148078" cy="4638239"/>
          </a:xfrm>
          <a:prstGeom prst="rect">
            <a:avLst/>
          </a:prstGeom>
        </p:spPr>
      </p:pic>
      <p:pic>
        <p:nvPicPr>
          <p:cNvPr id="89" name="图片 88">
            <a:extLst>
              <a:ext uri="{FF2B5EF4-FFF2-40B4-BE49-F238E27FC236}">
                <a16:creationId xmlns:a16="http://schemas.microsoft.com/office/drawing/2014/main" id="{1CFE319A-FCDD-47D0-AC3C-44B7D3764D02}"/>
              </a:ext>
            </a:extLst>
          </p:cNvPr>
          <p:cNvPicPr>
            <a:picLocks noChangeAspect="1"/>
          </p:cNvPicPr>
          <p:nvPr/>
        </p:nvPicPr>
        <p:blipFill>
          <a:blip r:embed="rId18"/>
          <a:stretch>
            <a:fillRect/>
          </a:stretch>
        </p:blipFill>
        <p:spPr>
          <a:xfrm>
            <a:off x="1164022" y="3978732"/>
            <a:ext cx="1624115" cy="5121084"/>
          </a:xfrm>
          <a:prstGeom prst="rect">
            <a:avLst/>
          </a:prstGeom>
        </p:spPr>
      </p:pic>
      <p:pic>
        <p:nvPicPr>
          <p:cNvPr id="90" name="图片 89">
            <a:extLst>
              <a:ext uri="{FF2B5EF4-FFF2-40B4-BE49-F238E27FC236}">
                <a16:creationId xmlns:a16="http://schemas.microsoft.com/office/drawing/2014/main" id="{4F6E7E33-6BAC-43A3-ACD9-A22B8B77B07F}"/>
              </a:ext>
            </a:extLst>
          </p:cNvPr>
          <p:cNvPicPr>
            <a:picLocks noChangeAspect="1"/>
          </p:cNvPicPr>
          <p:nvPr/>
        </p:nvPicPr>
        <p:blipFill>
          <a:blip r:embed="rId19"/>
          <a:stretch>
            <a:fillRect/>
          </a:stretch>
        </p:blipFill>
        <p:spPr>
          <a:xfrm>
            <a:off x="351993" y="2111706"/>
            <a:ext cx="1397324" cy="1441219"/>
          </a:xfrm>
          <a:prstGeom prst="rect">
            <a:avLst/>
          </a:prstGeom>
        </p:spPr>
      </p:pic>
      <p:pic>
        <p:nvPicPr>
          <p:cNvPr id="88" name="图片 87">
            <a:extLst>
              <a:ext uri="{FF2B5EF4-FFF2-40B4-BE49-F238E27FC236}">
                <a16:creationId xmlns:a16="http://schemas.microsoft.com/office/drawing/2014/main" id="{9EA91EAB-2198-4BCD-A454-68512A1A4979}"/>
              </a:ext>
            </a:extLst>
          </p:cNvPr>
          <p:cNvPicPr>
            <a:picLocks noChangeAspect="1"/>
          </p:cNvPicPr>
          <p:nvPr/>
        </p:nvPicPr>
        <p:blipFill>
          <a:blip r:embed="rId20"/>
          <a:stretch>
            <a:fillRect/>
          </a:stretch>
        </p:blipFill>
        <p:spPr>
          <a:xfrm>
            <a:off x="12226231" y="3683903"/>
            <a:ext cx="1624115" cy="5121084"/>
          </a:xfrm>
          <a:prstGeom prst="rect">
            <a:avLst/>
          </a:prstGeom>
        </p:spPr>
      </p:pic>
      <p:sp>
        <p:nvSpPr>
          <p:cNvPr id="29" name="TextBox 26">
            <a:extLst>
              <a:ext uri="{FF2B5EF4-FFF2-40B4-BE49-F238E27FC236}">
                <a16:creationId xmlns:a16="http://schemas.microsoft.com/office/drawing/2014/main" id="{E5565EFF-784E-4143-93E7-5B9EF2C133B1}"/>
              </a:ext>
            </a:extLst>
          </p:cNvPr>
          <p:cNvSpPr txBox="1"/>
          <p:nvPr/>
        </p:nvSpPr>
        <p:spPr>
          <a:xfrm>
            <a:off x="1774883" y="1074159"/>
            <a:ext cx="12514142" cy="997192"/>
          </a:xfrm>
          <a:prstGeom prst="rect">
            <a:avLst/>
          </a:prstGeom>
          <a:noFill/>
        </p:spPr>
        <p:txBody>
          <a:bodyPr wrap="square" lIns="146300" tIns="73150" rIns="146300" bIns="73150" rtlCol="0">
            <a:spAutoFit/>
          </a:bodyPr>
          <a:lstStyle/>
          <a:p>
            <a:r>
              <a:rPr lang="en-US" altLang="zh-CN" sz="5520" b="1">
                <a:solidFill>
                  <a:srgbClr val="C00000"/>
                </a:solidFill>
                <a:ea typeface="微软雅黑" panose="020B0503020204020204" pitchFamily="34" charset="-122"/>
              </a:rPr>
              <a:t>CHỦ ĐỀ 2 – SOẠN THẢO VĂN BẢN</a:t>
            </a:r>
            <a:endParaRPr lang="zh-CN" altLang="en-US" sz="5520" b="1">
              <a:solidFill>
                <a:srgbClr val="C00000"/>
              </a:solidFill>
              <a:ea typeface="微软雅黑" panose="020B0503020204020204" pitchFamily="34" charset="-122"/>
            </a:endParaRPr>
          </a:p>
        </p:txBody>
      </p:sp>
    </p:spTree>
    <p:extLst>
      <p:ext uri="{BB962C8B-B14F-4D97-AF65-F5344CB8AC3E}">
        <p14:creationId xmlns:p14="http://schemas.microsoft.com/office/powerpoint/2010/main" val="291700881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541" t="6250" r="51625" b="81048"/>
          <a:stretch/>
        </p:blipFill>
        <p:spPr bwMode="auto">
          <a:xfrm>
            <a:off x="1494693" y="3429000"/>
            <a:ext cx="11734800" cy="210282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5" name="Oval 4"/>
          <p:cNvSpPr/>
          <p:nvPr/>
        </p:nvSpPr>
        <p:spPr>
          <a:xfrm>
            <a:off x="1846386" y="1213338"/>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900" b="1" dirty="0">
                <a:solidFill>
                  <a:srgbClr val="FF0000"/>
                </a:solidFill>
              </a:rPr>
              <a:t>1</a:t>
            </a:r>
          </a:p>
        </p:txBody>
      </p:sp>
      <p:cxnSp>
        <p:nvCxnSpPr>
          <p:cNvPr id="7" name="Straight Arrow Connector 6"/>
          <p:cNvCxnSpPr>
            <a:stCxn id="5" idx="4"/>
          </p:cNvCxnSpPr>
          <p:nvPr/>
        </p:nvCxnSpPr>
        <p:spPr>
          <a:xfrm>
            <a:off x="2532185" y="2508738"/>
            <a:ext cx="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733803" y="1219202"/>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700" b="1" dirty="0">
                <a:solidFill>
                  <a:srgbClr val="FF0000"/>
                </a:solidFill>
              </a:rPr>
              <a:t>2</a:t>
            </a:r>
          </a:p>
        </p:txBody>
      </p:sp>
      <p:cxnSp>
        <p:nvCxnSpPr>
          <p:cNvPr id="10" name="Straight Arrow Connector 9"/>
          <p:cNvCxnSpPr>
            <a:stCxn id="9" idx="4"/>
          </p:cNvCxnSpPr>
          <p:nvPr/>
        </p:nvCxnSpPr>
        <p:spPr>
          <a:xfrm>
            <a:off x="4419600" y="2514603"/>
            <a:ext cx="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2426675" y="4800604"/>
            <a:ext cx="1219200" cy="2473571"/>
            <a:chOff x="1055075" y="4800600"/>
            <a:chExt cx="1219200" cy="2473571"/>
          </a:xfrm>
        </p:grpSpPr>
        <p:sp>
          <p:nvSpPr>
            <p:cNvPr id="11" name="Oval 10"/>
            <p:cNvSpPr/>
            <p:nvPr/>
          </p:nvSpPr>
          <p:spPr>
            <a:xfrm>
              <a:off x="1055075" y="6131167"/>
              <a:ext cx="1219200" cy="11430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3</a:t>
              </a:r>
            </a:p>
          </p:txBody>
        </p:sp>
        <p:cxnSp>
          <p:nvCxnSpPr>
            <p:cNvPr id="13" name="Straight Arrow Connector 12"/>
            <p:cNvCxnSpPr/>
            <p:nvPr/>
          </p:nvCxnSpPr>
          <p:spPr>
            <a:xfrm flipV="1">
              <a:off x="1676400" y="4800600"/>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1846390" y="4191001"/>
            <a:ext cx="1582615" cy="60960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grpSp>
        <p:nvGrpSpPr>
          <p:cNvPr id="17" name="Group 16"/>
          <p:cNvGrpSpPr/>
          <p:nvPr/>
        </p:nvGrpSpPr>
        <p:grpSpPr>
          <a:xfrm>
            <a:off x="7819297" y="4680890"/>
            <a:ext cx="621325" cy="1927997"/>
            <a:chOff x="1365737" y="4800600"/>
            <a:chExt cx="621325" cy="1927996"/>
          </a:xfrm>
        </p:grpSpPr>
        <p:sp>
          <p:nvSpPr>
            <p:cNvPr id="18" name="Oval 17"/>
            <p:cNvSpPr/>
            <p:nvPr/>
          </p:nvSpPr>
          <p:spPr>
            <a:xfrm>
              <a:off x="1365737" y="6131167"/>
              <a:ext cx="621325" cy="597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4</a:t>
              </a:r>
            </a:p>
          </p:txBody>
        </p:sp>
        <p:cxnSp>
          <p:nvCxnSpPr>
            <p:cNvPr id="19" name="Straight Arrow Connector 18"/>
            <p:cNvCxnSpPr/>
            <p:nvPr/>
          </p:nvCxnSpPr>
          <p:spPr>
            <a:xfrm flipV="1">
              <a:off x="1676400" y="4800600"/>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8273568" y="2420602"/>
            <a:ext cx="685799" cy="1972405"/>
            <a:chOff x="6901961" y="2420594"/>
            <a:chExt cx="685800" cy="1972404"/>
          </a:xfrm>
        </p:grpSpPr>
        <p:cxnSp>
          <p:nvCxnSpPr>
            <p:cNvPr id="25" name="Straight Arrow Connector 24"/>
            <p:cNvCxnSpPr/>
            <p:nvPr/>
          </p:nvCxnSpPr>
          <p:spPr>
            <a:xfrm rot="10800000" flipV="1">
              <a:off x="7244862" y="3062431"/>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901961" y="2420594"/>
              <a:ext cx="685800" cy="6477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5</a:t>
              </a:r>
            </a:p>
          </p:txBody>
        </p:sp>
      </p:grpSp>
      <p:grpSp>
        <p:nvGrpSpPr>
          <p:cNvPr id="28" name="Group 27"/>
          <p:cNvGrpSpPr/>
          <p:nvPr/>
        </p:nvGrpSpPr>
        <p:grpSpPr>
          <a:xfrm>
            <a:off x="9372605" y="2420602"/>
            <a:ext cx="685799" cy="1972405"/>
            <a:chOff x="6901961" y="2420594"/>
            <a:chExt cx="685800" cy="1972404"/>
          </a:xfrm>
        </p:grpSpPr>
        <p:cxnSp>
          <p:nvCxnSpPr>
            <p:cNvPr id="29" name="Straight Arrow Connector 28"/>
            <p:cNvCxnSpPr/>
            <p:nvPr/>
          </p:nvCxnSpPr>
          <p:spPr>
            <a:xfrm rot="10800000" flipV="1">
              <a:off x="7244862" y="3062431"/>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901961" y="2420594"/>
              <a:ext cx="685800" cy="6477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7</a:t>
              </a:r>
            </a:p>
          </p:txBody>
        </p:sp>
      </p:grpSp>
      <p:grpSp>
        <p:nvGrpSpPr>
          <p:cNvPr id="31" name="Group 30"/>
          <p:cNvGrpSpPr/>
          <p:nvPr/>
        </p:nvGrpSpPr>
        <p:grpSpPr>
          <a:xfrm>
            <a:off x="8959367" y="4710194"/>
            <a:ext cx="621325" cy="1927997"/>
            <a:chOff x="1365737" y="4800600"/>
            <a:chExt cx="621325" cy="1927996"/>
          </a:xfrm>
        </p:grpSpPr>
        <p:sp>
          <p:nvSpPr>
            <p:cNvPr id="32" name="Oval 31"/>
            <p:cNvSpPr/>
            <p:nvPr/>
          </p:nvSpPr>
          <p:spPr>
            <a:xfrm>
              <a:off x="1365737" y="6131167"/>
              <a:ext cx="621325" cy="597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6</a:t>
              </a:r>
            </a:p>
          </p:txBody>
        </p:sp>
        <p:cxnSp>
          <p:nvCxnSpPr>
            <p:cNvPr id="33" name="Straight Arrow Connector 32"/>
            <p:cNvCxnSpPr/>
            <p:nvPr/>
          </p:nvCxnSpPr>
          <p:spPr>
            <a:xfrm flipV="1">
              <a:off x="1676400" y="4800600"/>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27" name="图片 37895" descr="1-27"/>
          <p:cNvPicPr>
            <a:picLocks noChangeAspect="1"/>
          </p:cNvPicPr>
          <p:nvPr/>
        </p:nvPicPr>
        <p:blipFill>
          <a:blip r:embed="rId4"/>
          <a:stretch>
            <a:fillRect/>
          </a:stretch>
        </p:blipFill>
        <p:spPr>
          <a:xfrm>
            <a:off x="10210800" y="35118"/>
            <a:ext cx="3048000" cy="2709333"/>
          </a:xfrm>
          <a:prstGeom prst="rect">
            <a:avLst/>
          </a:prstGeom>
          <a:noFill/>
          <a:ln w="9525">
            <a:noFill/>
          </a:ln>
        </p:spPr>
      </p:pic>
      <p:sp>
        <p:nvSpPr>
          <p:cNvPr id="2" name="Explosion 1 1"/>
          <p:cNvSpPr/>
          <p:nvPr/>
        </p:nvSpPr>
        <p:spPr>
          <a:xfrm>
            <a:off x="5105402" y="500504"/>
            <a:ext cx="4164624" cy="2243947"/>
          </a:xfrm>
          <a:prstGeom prst="irregularSeal1">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 name="TextBox 2"/>
          <p:cNvSpPr txBox="1"/>
          <p:nvPr/>
        </p:nvSpPr>
        <p:spPr>
          <a:xfrm>
            <a:off x="6091605" y="1213342"/>
            <a:ext cx="3103688" cy="584775"/>
          </a:xfrm>
          <a:prstGeom prst="rect">
            <a:avLst/>
          </a:prstGeom>
          <a:noFill/>
        </p:spPr>
        <p:txBody>
          <a:bodyPr wrap="square" rtlCol="0">
            <a:spAutoFit/>
          </a:bodyPr>
          <a:lstStyle/>
          <a:p>
            <a:r>
              <a:rPr lang="en-US" sz="3200" b="1" dirty="0" err="1">
                <a:solidFill>
                  <a:schemeClr val="bg1"/>
                </a:solidFill>
                <a:latin typeface="Times New Roman" pitchFamily="18" charset="0"/>
                <a:cs typeface="Times New Roman" pitchFamily="18" charset="0"/>
              </a:rPr>
              <a:t>Thảo</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luận</a:t>
            </a:r>
            <a:endParaRPr lang="en-US" sz="3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54097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59892" y="2271396"/>
            <a:ext cx="2994449" cy="4032448"/>
          </a:xfrm>
          <a:prstGeom prst="rect">
            <a:avLst/>
          </a:prstGeom>
          <a:solidFill>
            <a:srgbClr val="43756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6172" tIns="73085" rIns="146172" bIns="73085" rtlCol="0" anchor="ctr"/>
          <a:lstStyle/>
          <a:p>
            <a:pPr algn="ctr"/>
            <a:endParaRPr lang="zh-CN" altLang="en-US" sz="2760"/>
          </a:p>
        </p:txBody>
      </p:sp>
      <p:sp>
        <p:nvSpPr>
          <p:cNvPr id="17" name="TextBox 16"/>
          <p:cNvSpPr txBox="1"/>
          <p:nvPr/>
        </p:nvSpPr>
        <p:spPr>
          <a:xfrm>
            <a:off x="6909129" y="415373"/>
            <a:ext cx="4939753" cy="960128"/>
          </a:xfrm>
          <a:prstGeom prst="rect">
            <a:avLst/>
          </a:prstGeom>
          <a:noFill/>
        </p:spPr>
        <p:txBody>
          <a:bodyPr wrap="square" lIns="146172" tIns="73085" rIns="146172" bIns="73085"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altLang="zh-CN" sz="5280" b="1" cap="all">
                <a:ln w="0"/>
                <a:solidFill>
                  <a:srgbClr val="002060"/>
                </a:solidFill>
                <a:effectLst>
                  <a:reflection blurRad="12700" stA="50000" endPos="50000" dist="5000" dir="5400000" sy="-100000" rotWithShape="0"/>
                </a:effectLst>
                <a:latin typeface="Arial" pitchFamily="34" charset="0"/>
                <a:ea typeface="微软雅黑" panose="020B0503020204020204" pitchFamily="34" charset="-122"/>
                <a:cs typeface="Arial" pitchFamily="34" charset="0"/>
              </a:rPr>
              <a:t>Mục tiêu</a:t>
            </a:r>
            <a:endParaRPr lang="zh-CN" altLang="en-US" sz="5280" b="1" cap="all">
              <a:ln w="0"/>
              <a:solidFill>
                <a:srgbClr val="002060"/>
              </a:solidFill>
              <a:effectLst>
                <a:reflection blurRad="12700" stA="50000" endPos="50000" dist="5000" dir="5400000" sy="-100000" rotWithShape="0"/>
              </a:effectLst>
              <a:latin typeface="Arial" pitchFamily="34" charset="0"/>
              <a:ea typeface="微软雅黑" panose="020B0503020204020204" pitchFamily="34" charset="-122"/>
              <a:cs typeface="Arial" pitchFamily="34" charset="0"/>
            </a:endParaRPr>
          </a:p>
        </p:txBody>
      </p:sp>
      <p:sp>
        <p:nvSpPr>
          <p:cNvPr id="19" name="TextBox 18"/>
          <p:cNvSpPr txBox="1"/>
          <p:nvPr/>
        </p:nvSpPr>
        <p:spPr>
          <a:xfrm>
            <a:off x="5727053" y="1887031"/>
            <a:ext cx="7515497" cy="6130774"/>
          </a:xfrm>
          <a:prstGeom prst="rect">
            <a:avLst/>
          </a:prstGeom>
          <a:noFill/>
        </p:spPr>
        <p:txBody>
          <a:bodyPr wrap="square" lIns="146172" tIns="73085" rIns="146172" bIns="73085" rtlCol="0">
            <a:spAutoFit/>
          </a:bodyPr>
          <a:lstStyle/>
          <a:p>
            <a:pPr algn="just"/>
            <a:r>
              <a:rPr lang="en-US" altLang="zh-CN" sz="4320" b="1">
                <a:solidFill>
                  <a:srgbClr val="002060"/>
                </a:solidFill>
                <a:ea typeface="+mj-ea"/>
              </a:rPr>
              <a:t>- </a:t>
            </a:r>
            <a:r>
              <a:rPr lang="en-US" altLang="zh-CN" sz="4320">
                <a:solidFill>
                  <a:srgbClr val="002060"/>
                </a:solidFill>
                <a:ea typeface="+mj-ea"/>
              </a:rPr>
              <a:t>Ấn định được độ rộng của lề trái, lề phải, lề trên, lề dưới theo ý muốn;</a:t>
            </a:r>
          </a:p>
          <a:p>
            <a:pPr algn="just"/>
            <a:r>
              <a:rPr lang="en-US" altLang="zh-CN" sz="4320">
                <a:solidFill>
                  <a:srgbClr val="002060"/>
                </a:solidFill>
                <a:ea typeface="+mj-ea"/>
              </a:rPr>
              <a:t>- Điều chỉnh được khoảng cách giữa các dòng trong một đoạn khoảng cách giữa hai đoạn;</a:t>
            </a:r>
          </a:p>
          <a:p>
            <a:pPr algn="just"/>
            <a:r>
              <a:rPr lang="en-US" altLang="zh-CN" sz="4320">
                <a:solidFill>
                  <a:srgbClr val="002060"/>
                </a:solidFill>
                <a:ea typeface="+mj-ea"/>
              </a:rPr>
              <a:t>- Biết cách thụt lề đoạn văn bản.</a:t>
            </a:r>
            <a:endParaRPr lang="zh-CN" altLang="en-US" sz="4320">
              <a:solidFill>
                <a:srgbClr val="002060"/>
              </a:solidFill>
              <a:ea typeface="+mj-ea"/>
            </a:endParaRPr>
          </a:p>
        </p:txBody>
      </p:sp>
      <p:pic>
        <p:nvPicPr>
          <p:cNvPr id="4" name="图片 3">
            <a:extLst>
              <a:ext uri="{FF2B5EF4-FFF2-40B4-BE49-F238E27FC236}">
                <a16:creationId xmlns:a16="http://schemas.microsoft.com/office/drawing/2014/main" id="{9AD5D20E-C695-4AE4-BC98-D1D438678654}"/>
              </a:ext>
            </a:extLst>
          </p:cNvPr>
          <p:cNvPicPr>
            <a:picLocks noChangeAspect="1"/>
          </p:cNvPicPr>
          <p:nvPr/>
        </p:nvPicPr>
        <p:blipFill>
          <a:blip r:embed="rId3"/>
          <a:stretch>
            <a:fillRect/>
          </a:stretch>
        </p:blipFill>
        <p:spPr>
          <a:xfrm>
            <a:off x="746334" y="1472798"/>
            <a:ext cx="1550957" cy="4894292"/>
          </a:xfrm>
          <a:prstGeom prst="rect">
            <a:avLst/>
          </a:prstGeom>
        </p:spPr>
      </p:pic>
      <p:pic>
        <p:nvPicPr>
          <p:cNvPr id="5" name="图片 4">
            <a:extLst>
              <a:ext uri="{FF2B5EF4-FFF2-40B4-BE49-F238E27FC236}">
                <a16:creationId xmlns:a16="http://schemas.microsoft.com/office/drawing/2014/main" id="{F3931476-814C-48D0-BAE1-6D1F99479070}"/>
              </a:ext>
            </a:extLst>
          </p:cNvPr>
          <p:cNvPicPr>
            <a:picLocks noChangeAspect="1"/>
          </p:cNvPicPr>
          <p:nvPr/>
        </p:nvPicPr>
        <p:blipFill rotWithShape="1">
          <a:blip r:embed="rId4"/>
          <a:srcRect l="26789" r="34015"/>
          <a:stretch/>
        </p:blipFill>
        <p:spPr>
          <a:xfrm>
            <a:off x="160641" y="3171220"/>
            <a:ext cx="1139838" cy="3245495"/>
          </a:xfrm>
          <a:prstGeom prst="rect">
            <a:avLst/>
          </a:prstGeom>
        </p:spPr>
      </p:pic>
      <p:pic>
        <p:nvPicPr>
          <p:cNvPr id="6" name="图片 5">
            <a:extLst>
              <a:ext uri="{FF2B5EF4-FFF2-40B4-BE49-F238E27FC236}">
                <a16:creationId xmlns:a16="http://schemas.microsoft.com/office/drawing/2014/main" id="{DC03635B-9FB1-4062-A779-42DC686FBD5A}"/>
              </a:ext>
            </a:extLst>
          </p:cNvPr>
          <p:cNvPicPr>
            <a:picLocks noChangeAspect="1"/>
          </p:cNvPicPr>
          <p:nvPr/>
        </p:nvPicPr>
        <p:blipFill>
          <a:blip r:embed="rId5"/>
          <a:stretch>
            <a:fillRect/>
          </a:stretch>
        </p:blipFill>
        <p:spPr>
          <a:xfrm>
            <a:off x="687949" y="4596711"/>
            <a:ext cx="1455851" cy="1763116"/>
          </a:xfrm>
          <a:prstGeom prst="rect">
            <a:avLst/>
          </a:prstGeom>
        </p:spPr>
      </p:pic>
      <p:pic>
        <p:nvPicPr>
          <p:cNvPr id="7" name="图片 6">
            <a:extLst>
              <a:ext uri="{FF2B5EF4-FFF2-40B4-BE49-F238E27FC236}">
                <a16:creationId xmlns:a16="http://schemas.microsoft.com/office/drawing/2014/main" id="{BDB516B9-1202-41C3-9F44-B704DA7E9627}"/>
              </a:ext>
            </a:extLst>
          </p:cNvPr>
          <p:cNvPicPr>
            <a:picLocks noChangeAspect="1"/>
          </p:cNvPicPr>
          <p:nvPr/>
        </p:nvPicPr>
        <p:blipFill>
          <a:blip r:embed="rId6"/>
          <a:stretch>
            <a:fillRect/>
          </a:stretch>
        </p:blipFill>
        <p:spPr>
          <a:xfrm>
            <a:off x="2053362" y="5060195"/>
            <a:ext cx="687689" cy="1214429"/>
          </a:xfrm>
          <a:prstGeom prst="rect">
            <a:avLst/>
          </a:prstGeom>
        </p:spPr>
      </p:pic>
      <p:pic>
        <p:nvPicPr>
          <p:cNvPr id="8" name="图片 7">
            <a:extLst>
              <a:ext uri="{FF2B5EF4-FFF2-40B4-BE49-F238E27FC236}">
                <a16:creationId xmlns:a16="http://schemas.microsoft.com/office/drawing/2014/main" id="{5410D8D4-DEC0-44F1-B477-D07B1D957112}"/>
              </a:ext>
            </a:extLst>
          </p:cNvPr>
          <p:cNvPicPr>
            <a:picLocks noChangeAspect="1"/>
          </p:cNvPicPr>
          <p:nvPr/>
        </p:nvPicPr>
        <p:blipFill>
          <a:blip r:embed="rId7"/>
          <a:stretch>
            <a:fillRect/>
          </a:stretch>
        </p:blipFill>
        <p:spPr>
          <a:xfrm>
            <a:off x="1611887" y="4260558"/>
            <a:ext cx="2502016" cy="2567857"/>
          </a:xfrm>
          <a:prstGeom prst="rect">
            <a:avLst/>
          </a:prstGeom>
        </p:spPr>
      </p:pic>
      <p:pic>
        <p:nvPicPr>
          <p:cNvPr id="53" name="图片 52">
            <a:extLst>
              <a:ext uri="{FF2B5EF4-FFF2-40B4-BE49-F238E27FC236}">
                <a16:creationId xmlns:a16="http://schemas.microsoft.com/office/drawing/2014/main" id="{A30F666A-2E74-44FC-ABBC-F48D5871F202}"/>
              </a:ext>
            </a:extLst>
          </p:cNvPr>
          <p:cNvPicPr>
            <a:picLocks noChangeAspect="1"/>
          </p:cNvPicPr>
          <p:nvPr/>
        </p:nvPicPr>
        <p:blipFill rotWithShape="1">
          <a:blip r:embed="rId4"/>
          <a:srcRect l="26789" r="34015"/>
          <a:stretch/>
        </p:blipFill>
        <p:spPr>
          <a:xfrm flipH="1">
            <a:off x="4005764" y="3144255"/>
            <a:ext cx="1139838" cy="3245495"/>
          </a:xfrm>
          <a:prstGeom prst="rect">
            <a:avLst/>
          </a:prstGeom>
        </p:spPr>
      </p:pic>
      <p:pic>
        <p:nvPicPr>
          <p:cNvPr id="14" name="图片 13">
            <a:extLst>
              <a:ext uri="{FF2B5EF4-FFF2-40B4-BE49-F238E27FC236}">
                <a16:creationId xmlns:a16="http://schemas.microsoft.com/office/drawing/2014/main" id="{38283E1B-8855-4D4A-BFB1-08F4BCC5753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273" b="98864" l="0" r="99634">
                        <a14:foregroundMark x1="29670" y1="7576" x2="99634" y2="7576"/>
                        <a14:foregroundMark x1="39194" y1="2273" x2="61538" y2="2273"/>
                        <a14:foregroundMark x1="9158" y1="31439" x2="366" y2="66288"/>
                        <a14:foregroundMark x1="40659" y1="90909" x2="44689" y2="95076"/>
                        <a14:backgroundMark x1="58974" y1="98106" x2="58974" y2="98106"/>
                        <a14:backgroundMark x1="77656" y1="99621" x2="77656" y2="99621"/>
                        <a14:backgroundMark x1="79121" y1="96970" x2="79121" y2="96970"/>
                        <a14:backgroundMark x1="78755" y1="96970" x2="74359" y2="98864"/>
                        <a14:backgroundMark x1="80952" y1="97727" x2="71795" y2="99621"/>
                        <a14:backgroundMark x1="52015" y1="77652" x2="52015" y2="77652"/>
                        <a14:backgroundMark x1="55678" y1="90152" x2="55678" y2="90152"/>
                      </a14:backgroundRemoval>
                    </a14:imgEffect>
                  </a14:imgLayer>
                </a14:imgProps>
              </a:ext>
            </a:extLst>
          </a:blip>
          <a:stretch>
            <a:fillRect/>
          </a:stretch>
        </p:blipFill>
        <p:spPr>
          <a:xfrm flipH="1" flipV="1">
            <a:off x="4389154" y="1891634"/>
            <a:ext cx="1092869" cy="1246524"/>
          </a:xfrm>
          <a:prstGeom prst="rect">
            <a:avLst/>
          </a:prstGeom>
        </p:spPr>
      </p:pic>
      <p:pic>
        <p:nvPicPr>
          <p:cNvPr id="57" name="图片 56">
            <a:extLst>
              <a:ext uri="{FF2B5EF4-FFF2-40B4-BE49-F238E27FC236}">
                <a16:creationId xmlns:a16="http://schemas.microsoft.com/office/drawing/2014/main" id="{EAABC09F-AF77-467F-A546-D3DF3460B54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273" b="98864" l="0" r="99634">
                        <a14:foregroundMark x1="29670" y1="7576" x2="99634" y2="7576"/>
                        <a14:foregroundMark x1="39194" y1="2273" x2="61538" y2="2273"/>
                        <a14:foregroundMark x1="9158" y1="31439" x2="366" y2="66288"/>
                        <a14:foregroundMark x1="40659" y1="90909" x2="44689" y2="95076"/>
                        <a14:backgroundMark x1="58974" y1="98106" x2="58974" y2="98106"/>
                        <a14:backgroundMark x1="77656" y1="99621" x2="77656" y2="99621"/>
                        <a14:backgroundMark x1="79121" y1="96970" x2="79121" y2="96970"/>
                        <a14:backgroundMark x1="78755" y1="96970" x2="74359" y2="98864"/>
                        <a14:backgroundMark x1="80952" y1="97727" x2="71795" y2="99621"/>
                        <a14:backgroundMark x1="52015" y1="77652" x2="52015" y2="77652"/>
                        <a14:backgroundMark x1="55678" y1="90152" x2="55678" y2="90152"/>
                      </a14:backgroundRemoval>
                    </a14:imgEffect>
                  </a14:imgLayer>
                </a14:imgProps>
              </a:ext>
            </a:extLst>
          </a:blip>
          <a:stretch>
            <a:fillRect/>
          </a:stretch>
        </p:blipFill>
        <p:spPr>
          <a:xfrm flipH="1" flipV="1">
            <a:off x="4389153" y="3542552"/>
            <a:ext cx="1099870" cy="1029377"/>
          </a:xfrm>
          <a:prstGeom prst="rect">
            <a:avLst/>
          </a:prstGeom>
        </p:spPr>
      </p:pic>
    </p:spTree>
    <p:extLst>
      <p:ext uri="{BB962C8B-B14F-4D97-AF65-F5344CB8AC3E}">
        <p14:creationId xmlns:p14="http://schemas.microsoft.com/office/powerpoint/2010/main" val="3696646316"/>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PA_组合 13">
            <a:extLst>
              <a:ext uri="{FF2B5EF4-FFF2-40B4-BE49-F238E27FC236}">
                <a16:creationId xmlns:a16="http://schemas.microsoft.com/office/drawing/2014/main" id="{88CAC055-4035-4CA8-935F-26F30E620ADE}"/>
              </a:ext>
            </a:extLst>
          </p:cNvPr>
          <p:cNvGrpSpPr/>
          <p:nvPr>
            <p:custDataLst>
              <p:tags r:id="rId1"/>
            </p:custDataLst>
          </p:nvPr>
        </p:nvGrpSpPr>
        <p:grpSpPr>
          <a:xfrm>
            <a:off x="-45227" y="-374629"/>
            <a:ext cx="3971928" cy="3910968"/>
            <a:chOff x="1725122" y="-317738"/>
            <a:chExt cx="3309940" cy="3259140"/>
          </a:xfrm>
        </p:grpSpPr>
        <p:sp>
          <p:nvSpPr>
            <p:cNvPr id="9" name="任意多边形: 形状 8">
              <a:extLst>
                <a:ext uri="{FF2B5EF4-FFF2-40B4-BE49-F238E27FC236}">
                  <a16:creationId xmlns:a16="http://schemas.microsoft.com/office/drawing/2014/main" id="{D292453D-DEAD-4DC5-9EE0-02AA1CADA77D}"/>
                </a:ext>
              </a:extLst>
            </p:cNvPr>
            <p:cNvSpPr/>
            <p:nvPr/>
          </p:nvSpPr>
          <p:spPr>
            <a:xfrm>
              <a:off x="1725122" y="-317738"/>
              <a:ext cx="3309940" cy="3259140"/>
            </a:xfrm>
            <a:custGeom>
              <a:avLst/>
              <a:gdLst/>
              <a:ahLst/>
              <a:cxnLst/>
              <a:rect l="0" t="0" r="0" b="0"/>
              <a:pathLst>
                <a:path w="3309940" h="3259140">
                  <a:moveTo>
                    <a:pt x="0" y="0"/>
                  </a:moveTo>
                  <a:lnTo>
                    <a:pt x="3309939" y="0"/>
                  </a:lnTo>
                  <a:lnTo>
                    <a:pt x="3309939" y="3259139"/>
                  </a:lnTo>
                  <a:lnTo>
                    <a:pt x="0" y="3259139"/>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60"/>
            </a:p>
          </p:txBody>
        </p:sp>
        <p:sp>
          <p:nvSpPr>
            <p:cNvPr id="15" name="PA_矩形 14"/>
            <p:cNvSpPr/>
            <p:nvPr>
              <p:custDataLst>
                <p:tags r:id="rId4"/>
              </p:custDataLst>
            </p:nvPr>
          </p:nvSpPr>
          <p:spPr>
            <a:xfrm>
              <a:off x="3350723" y="1257063"/>
              <a:ext cx="1684339" cy="1684339"/>
            </a:xfrm>
            <a:prstGeom prst="rect">
              <a:avLst/>
            </a:prstGeom>
            <a:noFill/>
            <a:ln>
              <a:solidFill>
                <a:srgbClr val="E3943C"/>
              </a:solidFill>
            </a:ln>
          </p:spPr>
          <p:style>
            <a:lnRef idx="2">
              <a:schemeClr val="accent1">
                <a:shade val="50000"/>
              </a:schemeClr>
            </a:lnRef>
            <a:fillRef idx="1">
              <a:schemeClr val="accent1"/>
            </a:fillRef>
            <a:effectRef idx="0">
              <a:schemeClr val="accent1"/>
            </a:effectRef>
            <a:fontRef idx="minor">
              <a:schemeClr val="lt1"/>
            </a:fontRef>
          </p:style>
          <p:txBody>
            <a:bodyPr lIns="109668" tIns="54832" rIns="109668" bIns="54832" spcCol="0" rtlCol="0" anchor="ctr"/>
            <a:lstStyle/>
            <a:p>
              <a:pPr algn="ctr"/>
              <a:endParaRPr lang="zh-CN" altLang="en-US" sz="2760"/>
            </a:p>
          </p:txBody>
        </p:sp>
      </p:grpSp>
      <p:grpSp>
        <p:nvGrpSpPr>
          <p:cNvPr id="32" name="PA_组合 31">
            <a:extLst>
              <a:ext uri="{FF2B5EF4-FFF2-40B4-BE49-F238E27FC236}">
                <a16:creationId xmlns:a16="http://schemas.microsoft.com/office/drawing/2014/main" id="{8144AE70-0079-4E63-9335-70C1E086506D}"/>
              </a:ext>
            </a:extLst>
          </p:cNvPr>
          <p:cNvGrpSpPr/>
          <p:nvPr>
            <p:custDataLst>
              <p:tags r:id="rId2"/>
            </p:custDataLst>
          </p:nvPr>
        </p:nvGrpSpPr>
        <p:grpSpPr>
          <a:xfrm>
            <a:off x="2112096" y="1667939"/>
            <a:ext cx="4093848" cy="4002408"/>
            <a:chOff x="3850138" y="1501577"/>
            <a:chExt cx="3411540" cy="3335340"/>
          </a:xfrm>
        </p:grpSpPr>
        <p:sp>
          <p:nvSpPr>
            <p:cNvPr id="31" name="任意多边形: 形状 30">
              <a:extLst>
                <a:ext uri="{FF2B5EF4-FFF2-40B4-BE49-F238E27FC236}">
                  <a16:creationId xmlns:a16="http://schemas.microsoft.com/office/drawing/2014/main" id="{C976FAA1-ED42-4473-9D8A-D2901CF8CFDD}"/>
                </a:ext>
              </a:extLst>
            </p:cNvPr>
            <p:cNvSpPr/>
            <p:nvPr/>
          </p:nvSpPr>
          <p:spPr>
            <a:xfrm>
              <a:off x="3850138" y="1501577"/>
              <a:ext cx="3411540" cy="3335340"/>
            </a:xfrm>
            <a:custGeom>
              <a:avLst/>
              <a:gdLst/>
              <a:ahLst/>
              <a:cxnLst/>
              <a:rect l="0" t="0" r="0" b="0"/>
              <a:pathLst>
                <a:path w="3411540" h="3335340">
                  <a:moveTo>
                    <a:pt x="0" y="0"/>
                  </a:moveTo>
                  <a:lnTo>
                    <a:pt x="3411539" y="0"/>
                  </a:lnTo>
                  <a:lnTo>
                    <a:pt x="3411539" y="3335339"/>
                  </a:lnTo>
                  <a:lnTo>
                    <a:pt x="0" y="3335339"/>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60"/>
            </a:p>
          </p:txBody>
        </p:sp>
        <p:sp>
          <p:nvSpPr>
            <p:cNvPr id="3" name="PA_矩形 2"/>
            <p:cNvSpPr/>
            <p:nvPr>
              <p:custDataLst>
                <p:tags r:id="rId3"/>
              </p:custDataLst>
            </p:nvPr>
          </p:nvSpPr>
          <p:spPr>
            <a:xfrm>
              <a:off x="3850138" y="1501577"/>
              <a:ext cx="1684339" cy="1684339"/>
            </a:xfrm>
            <a:prstGeom prst="rect">
              <a:avLst/>
            </a:prstGeom>
            <a:solidFill>
              <a:srgbClr val="E3943C"/>
            </a:solidFill>
            <a:ln>
              <a:noFill/>
            </a:ln>
          </p:spPr>
          <p:style>
            <a:lnRef idx="2">
              <a:schemeClr val="accent1">
                <a:shade val="50000"/>
              </a:schemeClr>
            </a:lnRef>
            <a:fillRef idx="1">
              <a:schemeClr val="accent1"/>
            </a:fillRef>
            <a:effectRef idx="0">
              <a:schemeClr val="accent1"/>
            </a:effectRef>
            <a:fontRef idx="minor">
              <a:schemeClr val="lt1"/>
            </a:fontRef>
          </p:style>
          <p:txBody>
            <a:bodyPr lIns="109668" tIns="54832" rIns="109668" bIns="54832" spcCol="0" rtlCol="0" anchor="ctr"/>
            <a:lstStyle/>
            <a:p>
              <a:pPr algn="ctr"/>
              <a:endParaRPr lang="zh-CN" altLang="en-US" sz="2760"/>
            </a:p>
          </p:txBody>
        </p:sp>
      </p:grpSp>
      <p:sp>
        <p:nvSpPr>
          <p:cNvPr id="2" name="矩形 1"/>
          <p:cNvSpPr/>
          <p:nvPr/>
        </p:nvSpPr>
        <p:spPr>
          <a:xfrm>
            <a:off x="404035" y="313657"/>
            <a:ext cx="13822337" cy="7602286"/>
          </a:xfrm>
          <a:prstGeom prst="rect">
            <a:avLst/>
          </a:prstGeom>
          <a:noFill/>
          <a:ln>
            <a:solidFill>
              <a:srgbClr val="43756C"/>
            </a:solidFill>
          </a:ln>
        </p:spPr>
        <p:style>
          <a:lnRef idx="2">
            <a:schemeClr val="accent1">
              <a:shade val="50000"/>
            </a:schemeClr>
          </a:lnRef>
          <a:fillRef idx="1">
            <a:schemeClr val="accent1"/>
          </a:fillRef>
          <a:effectRef idx="0">
            <a:schemeClr val="accent1"/>
          </a:effectRef>
          <a:fontRef idx="minor">
            <a:schemeClr val="lt1"/>
          </a:fontRef>
        </p:style>
        <p:txBody>
          <a:bodyPr lIns="109633" tIns="54812" rIns="109633" bIns="54812" rtlCol="0" anchor="ctr"/>
          <a:lstStyle/>
          <a:p>
            <a:pPr algn="ctr"/>
            <a:endParaRPr lang="zh-CN" altLang="en-US" sz="2760"/>
          </a:p>
        </p:txBody>
      </p:sp>
      <p:sp>
        <p:nvSpPr>
          <p:cNvPr id="4" name="TextBox 3"/>
          <p:cNvSpPr txBox="1"/>
          <p:nvPr/>
        </p:nvSpPr>
        <p:spPr>
          <a:xfrm>
            <a:off x="2233552" y="1885437"/>
            <a:ext cx="1995134" cy="1735795"/>
          </a:xfrm>
          <a:prstGeom prst="rect">
            <a:avLst/>
          </a:prstGeom>
          <a:noFill/>
        </p:spPr>
        <p:txBody>
          <a:bodyPr wrap="square" lIns="109668" tIns="54832" rIns="109668" bIns="54832" rtlCol="0">
            <a:spAutoFit/>
          </a:bodyPr>
          <a:lstStyle/>
          <a:p>
            <a:pPr algn="ctr"/>
            <a:r>
              <a:rPr lang="en-US" altLang="zh-CN" sz="10560" b="1">
                <a:solidFill>
                  <a:srgbClr val="FF0000"/>
                </a:solidFill>
                <a:latin typeface="方正隶书简体" panose="02010601030101010101" pitchFamily="2" charset="-122"/>
                <a:ea typeface="方正隶书简体" panose="02010601030101010101" pitchFamily="2" charset="-122"/>
              </a:rPr>
              <a:t>B.</a:t>
            </a:r>
            <a:endParaRPr lang="zh-CN" altLang="en-US" sz="10560" b="1">
              <a:solidFill>
                <a:srgbClr val="FF0000"/>
              </a:solidFill>
              <a:latin typeface="方正隶书简体" panose="02010601030101010101" pitchFamily="2" charset="-122"/>
              <a:ea typeface="方正隶书简体" panose="02010601030101010101" pitchFamily="2" charset="-122"/>
            </a:endParaRPr>
          </a:p>
        </p:txBody>
      </p:sp>
      <p:sp>
        <p:nvSpPr>
          <p:cNvPr id="6" name="TextBox 5"/>
          <p:cNvSpPr txBox="1"/>
          <p:nvPr/>
        </p:nvSpPr>
        <p:spPr>
          <a:xfrm>
            <a:off x="4293795" y="2259266"/>
            <a:ext cx="9980269" cy="923265"/>
          </a:xfrm>
          <a:prstGeom prst="rect">
            <a:avLst/>
          </a:prstGeom>
          <a:noFill/>
        </p:spPr>
        <p:txBody>
          <a:bodyPr wrap="square" lIns="109668" tIns="54832" rIns="109668" bIns="54832" rtlCol="0">
            <a:spAutoFit/>
          </a:bodyPr>
          <a:lstStyle/>
          <a:p>
            <a:r>
              <a:rPr lang="en-US" altLang="zh-CN" sz="5280" b="1">
                <a:solidFill>
                  <a:srgbClr val="FF0000"/>
                </a:solidFill>
                <a:latin typeface="Tahoma" pitchFamily="34" charset="0"/>
                <a:ea typeface="+mj-ea"/>
                <a:cs typeface="Tahoma" pitchFamily="34" charset="0"/>
              </a:rPr>
              <a:t>HOẠT ĐỘNG THỰC HÀNH</a:t>
            </a:r>
            <a:endParaRPr lang="zh-CN" altLang="en-US" sz="5280" b="1">
              <a:solidFill>
                <a:srgbClr val="FF0000"/>
              </a:solidFill>
              <a:latin typeface="Tahoma" pitchFamily="34" charset="0"/>
              <a:ea typeface="+mj-ea"/>
              <a:cs typeface="Tahoma" pitchFamily="34" charset="0"/>
            </a:endParaRPr>
          </a:p>
        </p:txBody>
      </p:sp>
      <p:pic>
        <p:nvPicPr>
          <p:cNvPr id="30" name="图片 29">
            <a:extLst>
              <a:ext uri="{FF2B5EF4-FFF2-40B4-BE49-F238E27FC236}">
                <a16:creationId xmlns:a16="http://schemas.microsoft.com/office/drawing/2014/main" id="{E781C4D8-6ED3-4062-8546-09647AA1DEA6}"/>
              </a:ext>
            </a:extLst>
          </p:cNvPr>
          <p:cNvPicPr>
            <a:picLocks noChangeAspect="1"/>
          </p:cNvPicPr>
          <p:nvPr/>
        </p:nvPicPr>
        <p:blipFill>
          <a:blip r:embed="rId7"/>
          <a:stretch>
            <a:fillRect/>
          </a:stretch>
        </p:blipFill>
        <p:spPr>
          <a:xfrm>
            <a:off x="-511689" y="3494686"/>
            <a:ext cx="16519153" cy="5113768"/>
          </a:xfrm>
          <a:prstGeom prst="rect">
            <a:avLst/>
          </a:prstGeom>
        </p:spPr>
      </p:pic>
      <p:pic>
        <p:nvPicPr>
          <p:cNvPr id="33" name="图片 32">
            <a:extLst>
              <a:ext uri="{FF2B5EF4-FFF2-40B4-BE49-F238E27FC236}">
                <a16:creationId xmlns:a16="http://schemas.microsoft.com/office/drawing/2014/main" id="{59A2CD35-9912-4482-9596-4A472369BE78}"/>
              </a:ext>
            </a:extLst>
          </p:cNvPr>
          <p:cNvPicPr>
            <a:picLocks noChangeAspect="1"/>
          </p:cNvPicPr>
          <p:nvPr/>
        </p:nvPicPr>
        <p:blipFill>
          <a:blip r:embed="rId8"/>
          <a:stretch>
            <a:fillRect/>
          </a:stretch>
        </p:blipFill>
        <p:spPr>
          <a:xfrm>
            <a:off x="1354371" y="792093"/>
            <a:ext cx="1236376" cy="1272955"/>
          </a:xfrm>
          <a:prstGeom prst="rect">
            <a:avLst/>
          </a:prstGeom>
        </p:spPr>
      </p:pic>
    </p:spTree>
    <p:extLst>
      <p:ext uri="{BB962C8B-B14F-4D97-AF65-F5344CB8AC3E}">
        <p14:creationId xmlns:p14="http://schemas.microsoft.com/office/powerpoint/2010/main" val="3472612140"/>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A_图片 49">
            <a:extLst>
              <a:ext uri="{FF2B5EF4-FFF2-40B4-BE49-F238E27FC236}">
                <a16:creationId xmlns:a16="http://schemas.microsoft.com/office/drawing/2014/main" id="{307E62FA-9C4D-40FA-9BEA-74106901A595}"/>
              </a:ext>
            </a:extLst>
          </p:cNvPr>
          <p:cNvPicPr>
            <a:picLocks noChangeAspect="1"/>
          </p:cNvPicPr>
          <p:nvPr>
            <p:custDataLst>
              <p:tags r:id="rId1"/>
            </p:custDataLst>
          </p:nvPr>
        </p:nvPicPr>
        <p:blipFill>
          <a:blip r:embed="rId4"/>
          <a:stretch>
            <a:fillRect/>
          </a:stretch>
        </p:blipFill>
        <p:spPr>
          <a:xfrm>
            <a:off x="87238" y="82322"/>
            <a:ext cx="811662" cy="987262"/>
          </a:xfrm>
          <a:prstGeom prst="rect">
            <a:avLst/>
          </a:prstGeom>
        </p:spPr>
      </p:pic>
      <p:sp>
        <p:nvSpPr>
          <p:cNvPr id="18" name="文本框 17">
            <a:extLst>
              <a:ext uri="{FF2B5EF4-FFF2-40B4-BE49-F238E27FC236}">
                <a16:creationId xmlns:a16="http://schemas.microsoft.com/office/drawing/2014/main" id="{BBB3E772-19E0-4198-9A8F-8E564E988694}"/>
              </a:ext>
            </a:extLst>
          </p:cNvPr>
          <p:cNvSpPr txBox="1"/>
          <p:nvPr/>
        </p:nvSpPr>
        <p:spPr>
          <a:xfrm>
            <a:off x="810638" y="381130"/>
            <a:ext cx="4017395" cy="609398"/>
          </a:xfrm>
          <a:prstGeom prst="rect">
            <a:avLst/>
          </a:prstGeom>
          <a:noFill/>
        </p:spPr>
        <p:txBody>
          <a:bodyPr vert="horz" wrap="square" rtlCol="0">
            <a:spAutoFit/>
          </a:bodyPr>
          <a:lstStyle/>
          <a:p>
            <a:pPr algn="ctr"/>
            <a:r>
              <a:rPr lang="en-US" altLang="zh-CN" sz="3360" b="1">
                <a:latin typeface="Arial" pitchFamily="34" charset="0"/>
                <a:ea typeface="微软雅黑" panose="020B0503020204020204" pitchFamily="34" charset="-122"/>
                <a:cs typeface="Arial" pitchFamily="34" charset="0"/>
              </a:rPr>
              <a:t>1. Nối theo mẫu</a:t>
            </a:r>
            <a:endParaRPr lang="zh-CN" altLang="en-US" sz="3360" b="1">
              <a:latin typeface="Arial" pitchFamily="34" charset="0"/>
              <a:ea typeface="微软雅黑" panose="020B0503020204020204" pitchFamily="34" charset="-122"/>
              <a:cs typeface="Arial" pitchFamily="34" charset="0"/>
            </a:endParaRPr>
          </a:p>
        </p:txBody>
      </p:sp>
      <p:graphicFrame>
        <p:nvGraphicFramePr>
          <p:cNvPr id="2" name="Table 2">
            <a:extLst>
              <a:ext uri="{FF2B5EF4-FFF2-40B4-BE49-F238E27FC236}">
                <a16:creationId xmlns:a16="http://schemas.microsoft.com/office/drawing/2014/main" id="{525595D0-8ADF-4819-8704-47BF6F873C06}"/>
              </a:ext>
            </a:extLst>
          </p:cNvPr>
          <p:cNvGraphicFramePr>
            <a:graphicFrameLocks noGrp="1"/>
          </p:cNvGraphicFramePr>
          <p:nvPr/>
        </p:nvGraphicFramePr>
        <p:xfrm>
          <a:off x="2023872" y="1557312"/>
          <a:ext cx="1694688" cy="5754622"/>
        </p:xfrm>
        <a:graphic>
          <a:graphicData uri="http://schemas.openxmlformats.org/drawingml/2006/table">
            <a:tbl>
              <a:tblPr firstRow="1" bandRow="1">
                <a:tableStyleId>{5C22544A-7EE6-4342-B048-85BDC9FD1C3A}</a:tableStyleId>
              </a:tblPr>
              <a:tblGrid>
                <a:gridCol w="1694688">
                  <a:extLst>
                    <a:ext uri="{9D8B030D-6E8A-4147-A177-3AD203B41FA5}">
                      <a16:colId xmlns:a16="http://schemas.microsoft.com/office/drawing/2014/main" val="3260147987"/>
                    </a:ext>
                  </a:extLst>
                </a:gridCol>
              </a:tblGrid>
              <a:tr h="948130">
                <a:tc>
                  <a:txBody>
                    <a:bodyPr/>
                    <a:lstStyle/>
                    <a:p>
                      <a:endParaRPr lang="en-US" sz="2400">
                        <a:solidFill>
                          <a:schemeClr val="tx1"/>
                        </a:solidFill>
                      </a:endParaRP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3555363"/>
                  </a:ext>
                </a:extLst>
              </a:tr>
              <a:tr h="961298">
                <a:tc>
                  <a:txBody>
                    <a:bodyPr/>
                    <a:lstStyle/>
                    <a:p>
                      <a:endParaRPr lang="en-US" sz="2400">
                        <a:solidFill>
                          <a:schemeClr val="tx1"/>
                        </a:solidFill>
                      </a:endParaRP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116736"/>
                  </a:ext>
                </a:extLst>
              </a:tr>
              <a:tr h="961298">
                <a:tc>
                  <a:txBody>
                    <a:bodyPr/>
                    <a:lstStyle/>
                    <a:p>
                      <a:endParaRPr lang="en-US" sz="2400">
                        <a:solidFill>
                          <a:schemeClr val="tx1"/>
                        </a:solidFill>
                      </a:endParaRP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8300291"/>
                  </a:ext>
                </a:extLst>
              </a:tr>
              <a:tr h="961298">
                <a:tc>
                  <a:txBody>
                    <a:bodyPr/>
                    <a:lstStyle/>
                    <a:p>
                      <a:endParaRPr lang="en-US" sz="2400">
                        <a:solidFill>
                          <a:schemeClr val="tx1"/>
                        </a:solidFill>
                      </a:endParaRP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9933085"/>
                  </a:ext>
                </a:extLst>
              </a:tr>
              <a:tr h="961298">
                <a:tc>
                  <a:txBody>
                    <a:bodyPr/>
                    <a:lstStyle/>
                    <a:p>
                      <a:endParaRPr lang="en-US" sz="2400">
                        <a:solidFill>
                          <a:schemeClr val="tx1"/>
                        </a:solidFill>
                      </a:endParaRP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7874085"/>
                  </a:ext>
                </a:extLst>
              </a:tr>
              <a:tr h="961298">
                <a:tc>
                  <a:txBody>
                    <a:bodyPr/>
                    <a:lstStyle/>
                    <a:p>
                      <a:endParaRPr lang="en-US" sz="2400">
                        <a:solidFill>
                          <a:schemeClr val="tx1"/>
                        </a:solidFill>
                      </a:endParaRP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4253028"/>
                  </a:ext>
                </a:extLst>
              </a:tr>
            </a:tbl>
          </a:graphicData>
        </a:graphic>
      </p:graphicFrame>
      <p:sp>
        <p:nvSpPr>
          <p:cNvPr id="4" name="Rectangle: Rounded Corners 3">
            <a:extLst>
              <a:ext uri="{FF2B5EF4-FFF2-40B4-BE49-F238E27FC236}">
                <a16:creationId xmlns:a16="http://schemas.microsoft.com/office/drawing/2014/main" id="{76FCA616-F0E4-484B-8DEA-BFDE052FB67B}"/>
              </a:ext>
            </a:extLst>
          </p:cNvPr>
          <p:cNvSpPr/>
          <p:nvPr/>
        </p:nvSpPr>
        <p:spPr>
          <a:xfrm>
            <a:off x="7583424" y="1499616"/>
            <a:ext cx="5364480" cy="120700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440"/>
              </a:spcAft>
            </a:pPr>
            <a:r>
              <a:rPr lang="en-US" sz="2880">
                <a:solidFill>
                  <a:schemeClr val="tx1"/>
                </a:solidFill>
                <a:latin typeface="Times New Roman" panose="02020603050405020304" pitchFamily="18" charset="0"/>
                <a:cs typeface="Times New Roman" panose="02020603050405020304" pitchFamily="18" charset="0"/>
              </a:rPr>
              <a:t>Thụt lề đoạn văn bản sang trái hoặc sang phải</a:t>
            </a:r>
          </a:p>
        </p:txBody>
      </p:sp>
      <p:sp>
        <p:nvSpPr>
          <p:cNvPr id="9" name="Rectangle: Rounded Corners 8">
            <a:extLst>
              <a:ext uri="{FF2B5EF4-FFF2-40B4-BE49-F238E27FC236}">
                <a16:creationId xmlns:a16="http://schemas.microsoft.com/office/drawing/2014/main" id="{C199A7A3-B1C1-47AE-920D-7515F0405857}"/>
              </a:ext>
            </a:extLst>
          </p:cNvPr>
          <p:cNvSpPr/>
          <p:nvPr/>
        </p:nvSpPr>
        <p:spPr>
          <a:xfrm>
            <a:off x="7583424" y="3023616"/>
            <a:ext cx="5364480" cy="120700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440"/>
              </a:spcBef>
              <a:spcAft>
                <a:spcPts val="1440"/>
              </a:spcAft>
            </a:pPr>
            <a:r>
              <a:rPr lang="en-US" sz="2880">
                <a:solidFill>
                  <a:schemeClr val="tx1"/>
                </a:solidFill>
                <a:latin typeface="Times New Roman" panose="02020603050405020304" pitchFamily="18" charset="0"/>
                <a:cs typeface="Times New Roman" panose="02020603050405020304" pitchFamily="18" charset="0"/>
              </a:rPr>
              <a:t>Co dãn khoảng cách giữa các dòng trong một đoạn</a:t>
            </a:r>
          </a:p>
        </p:txBody>
      </p:sp>
      <p:sp>
        <p:nvSpPr>
          <p:cNvPr id="10" name="Rectangle: Rounded Corners 9">
            <a:extLst>
              <a:ext uri="{FF2B5EF4-FFF2-40B4-BE49-F238E27FC236}">
                <a16:creationId xmlns:a16="http://schemas.microsoft.com/office/drawing/2014/main" id="{43535304-542C-47A4-8C75-CE78D60CF0E4}"/>
              </a:ext>
            </a:extLst>
          </p:cNvPr>
          <p:cNvSpPr/>
          <p:nvPr/>
        </p:nvSpPr>
        <p:spPr>
          <a:xfrm>
            <a:off x="7583424" y="4547616"/>
            <a:ext cx="5364480" cy="120700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440"/>
              </a:spcBef>
              <a:spcAft>
                <a:spcPts val="1440"/>
              </a:spcAft>
            </a:pPr>
            <a:r>
              <a:rPr lang="en-US" sz="2880">
                <a:solidFill>
                  <a:schemeClr val="tx1"/>
                </a:solidFill>
                <a:latin typeface="Times New Roman" panose="02020603050405020304" pitchFamily="18" charset="0"/>
                <a:cs typeface="Times New Roman" panose="02020603050405020304" pitchFamily="18" charset="0"/>
              </a:rPr>
              <a:t>Căn lề trái</a:t>
            </a:r>
          </a:p>
        </p:txBody>
      </p:sp>
      <p:sp>
        <p:nvSpPr>
          <p:cNvPr id="11" name="Rectangle: Rounded Corners 10">
            <a:extLst>
              <a:ext uri="{FF2B5EF4-FFF2-40B4-BE49-F238E27FC236}">
                <a16:creationId xmlns:a16="http://schemas.microsoft.com/office/drawing/2014/main" id="{6CEDE5D5-F7C8-4ED2-8199-5937B2967547}"/>
              </a:ext>
            </a:extLst>
          </p:cNvPr>
          <p:cNvSpPr/>
          <p:nvPr/>
        </p:nvSpPr>
        <p:spPr>
          <a:xfrm>
            <a:off x="7583424" y="6071616"/>
            <a:ext cx="5364480" cy="120700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440"/>
              </a:spcBef>
              <a:spcAft>
                <a:spcPts val="1440"/>
              </a:spcAft>
            </a:pPr>
            <a:r>
              <a:rPr lang="en-US" sz="2880">
                <a:solidFill>
                  <a:schemeClr val="tx1"/>
                </a:solidFill>
                <a:latin typeface="Times New Roman" panose="02020603050405020304" pitchFamily="18" charset="0"/>
                <a:cs typeface="Times New Roman" panose="02020603050405020304" pitchFamily="18" charset="0"/>
              </a:rPr>
              <a:t>Thêm khoảng trống ở trên hoặc dưới đoạn văn bản</a:t>
            </a:r>
          </a:p>
        </p:txBody>
      </p:sp>
      <p:pic>
        <p:nvPicPr>
          <p:cNvPr id="12" name="Picture 11">
            <a:extLst>
              <a:ext uri="{FF2B5EF4-FFF2-40B4-BE49-F238E27FC236}">
                <a16:creationId xmlns:a16="http://schemas.microsoft.com/office/drawing/2014/main" id="{48EBFF76-B651-4C5B-AF29-6E3254CD0FB0}"/>
              </a:ext>
            </a:extLst>
          </p:cNvPr>
          <p:cNvPicPr>
            <a:picLocks noChangeAspect="1"/>
          </p:cNvPicPr>
          <p:nvPr/>
        </p:nvPicPr>
        <p:blipFill rotWithShape="1">
          <a:blip r:embed="rId5">
            <a:extLst>
              <a:ext uri="{28A0092B-C50C-407E-A947-70E740481C1C}">
                <a14:useLocalDpi xmlns:a14="http://schemas.microsoft.com/office/drawing/2010/main" val="0"/>
              </a:ext>
            </a:extLst>
          </a:blip>
          <a:srcRect l="15689" t="12590" r="14374" b="7517"/>
          <a:stretch/>
        </p:blipFill>
        <p:spPr>
          <a:xfrm>
            <a:off x="2499396" y="1609345"/>
            <a:ext cx="839470" cy="749377"/>
          </a:xfrm>
          <a:prstGeom prst="rect">
            <a:avLst/>
          </a:prstGeom>
          <a:ln>
            <a:solidFill>
              <a:schemeClr val="tx1"/>
            </a:solidFill>
          </a:ln>
        </p:spPr>
      </p:pic>
      <p:pic>
        <p:nvPicPr>
          <p:cNvPr id="13" name="Picture 12">
            <a:extLst>
              <a:ext uri="{FF2B5EF4-FFF2-40B4-BE49-F238E27FC236}">
                <a16:creationId xmlns:a16="http://schemas.microsoft.com/office/drawing/2014/main" id="{481403C5-A7E1-4B29-A5EF-B0E8B72BA1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9443" y="2646091"/>
            <a:ext cx="779375" cy="730667"/>
          </a:xfrm>
          <a:prstGeom prst="rect">
            <a:avLst/>
          </a:prstGeom>
          <a:ln>
            <a:solidFill>
              <a:schemeClr val="tx1"/>
            </a:solidFill>
          </a:ln>
        </p:spPr>
      </p:pic>
      <p:pic>
        <p:nvPicPr>
          <p:cNvPr id="14" name="Picture 13">
            <a:extLst>
              <a:ext uri="{FF2B5EF4-FFF2-40B4-BE49-F238E27FC236}">
                <a16:creationId xmlns:a16="http://schemas.microsoft.com/office/drawing/2014/main" id="{821997C3-AE56-404B-AE6D-9DB1BFF340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5369" y="3555232"/>
            <a:ext cx="772180" cy="772180"/>
          </a:xfrm>
          <a:prstGeom prst="rect">
            <a:avLst/>
          </a:prstGeom>
          <a:ln>
            <a:solidFill>
              <a:schemeClr val="tx1"/>
            </a:solidFill>
          </a:ln>
        </p:spPr>
      </p:pic>
      <p:pic>
        <p:nvPicPr>
          <p:cNvPr id="15" name="Picture 14">
            <a:extLst>
              <a:ext uri="{FF2B5EF4-FFF2-40B4-BE49-F238E27FC236}">
                <a16:creationId xmlns:a16="http://schemas.microsoft.com/office/drawing/2014/main" id="{37D326EF-E1F6-4745-8778-63294DD6AD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40092" y="3555232"/>
            <a:ext cx="796688" cy="754759"/>
          </a:xfrm>
          <a:prstGeom prst="rect">
            <a:avLst/>
          </a:prstGeom>
          <a:ln>
            <a:solidFill>
              <a:schemeClr val="tx1"/>
            </a:solidFill>
          </a:ln>
        </p:spPr>
      </p:pic>
      <p:pic>
        <p:nvPicPr>
          <p:cNvPr id="16" name="Picture 15">
            <a:extLst>
              <a:ext uri="{FF2B5EF4-FFF2-40B4-BE49-F238E27FC236}">
                <a16:creationId xmlns:a16="http://schemas.microsoft.com/office/drawing/2014/main" id="{F080CC32-8F4A-4C11-A182-F958BEF774F3}"/>
              </a:ext>
            </a:extLst>
          </p:cNvPr>
          <p:cNvPicPr>
            <a:picLocks noChangeAspect="1"/>
          </p:cNvPicPr>
          <p:nvPr/>
        </p:nvPicPr>
        <p:blipFill rotWithShape="1">
          <a:blip r:embed="rId9">
            <a:extLst>
              <a:ext uri="{28A0092B-C50C-407E-A947-70E740481C1C}">
                <a14:useLocalDpi xmlns:a14="http://schemas.microsoft.com/office/drawing/2010/main" val="0"/>
              </a:ext>
            </a:extLst>
          </a:blip>
          <a:srcRect t="10378" r="10291" b="13439"/>
          <a:stretch/>
        </p:blipFill>
        <p:spPr>
          <a:xfrm>
            <a:off x="2296984" y="4573268"/>
            <a:ext cx="1148465" cy="680867"/>
          </a:xfrm>
          <a:prstGeom prst="rect">
            <a:avLst/>
          </a:prstGeom>
          <a:ln>
            <a:solidFill>
              <a:schemeClr val="tx1"/>
            </a:solidFill>
          </a:ln>
        </p:spPr>
      </p:pic>
      <p:pic>
        <p:nvPicPr>
          <p:cNvPr id="6" name="Picture 5">
            <a:extLst>
              <a:ext uri="{FF2B5EF4-FFF2-40B4-BE49-F238E27FC236}">
                <a16:creationId xmlns:a16="http://schemas.microsoft.com/office/drawing/2014/main" id="{36E60D80-4179-4063-B96A-17FB0AB909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99396" y="5499990"/>
            <a:ext cx="720919" cy="680868"/>
          </a:xfrm>
          <a:prstGeom prst="rect">
            <a:avLst/>
          </a:prstGeom>
          <a:ln>
            <a:solidFill>
              <a:schemeClr val="tx1"/>
            </a:solidFill>
          </a:ln>
        </p:spPr>
      </p:pic>
      <p:pic>
        <p:nvPicPr>
          <p:cNvPr id="19" name="Picture 18">
            <a:extLst>
              <a:ext uri="{FF2B5EF4-FFF2-40B4-BE49-F238E27FC236}">
                <a16:creationId xmlns:a16="http://schemas.microsoft.com/office/drawing/2014/main" id="{8CD9B553-0A7D-4FE1-92B3-8AA841F32F8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99396" y="6475029"/>
            <a:ext cx="722129" cy="680867"/>
          </a:xfrm>
          <a:prstGeom prst="rect">
            <a:avLst/>
          </a:prstGeom>
          <a:ln>
            <a:solidFill>
              <a:schemeClr val="tx1"/>
            </a:solidFill>
          </a:ln>
        </p:spPr>
      </p:pic>
      <p:cxnSp>
        <p:nvCxnSpPr>
          <p:cNvPr id="22" name="Straight Arrow Connector 21">
            <a:extLst>
              <a:ext uri="{FF2B5EF4-FFF2-40B4-BE49-F238E27FC236}">
                <a16:creationId xmlns:a16="http://schemas.microsoft.com/office/drawing/2014/main" id="{7F43F102-CEC1-4AEB-9572-97A0BA67523F}"/>
              </a:ext>
            </a:extLst>
          </p:cNvPr>
          <p:cNvCxnSpPr>
            <a:endCxn id="10" idx="1"/>
          </p:cNvCxnSpPr>
          <p:nvPr/>
        </p:nvCxnSpPr>
        <p:spPr>
          <a:xfrm flipV="1">
            <a:off x="3220315" y="5151121"/>
            <a:ext cx="4363109" cy="16643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57B24F1-EAA1-4096-9A1C-E2F660BFE3FC}"/>
              </a:ext>
            </a:extLst>
          </p:cNvPr>
          <p:cNvCxnSpPr>
            <a:cxnSpLocks/>
            <a:endCxn id="11" idx="1"/>
          </p:cNvCxnSpPr>
          <p:nvPr/>
        </p:nvCxnSpPr>
        <p:spPr>
          <a:xfrm>
            <a:off x="3331459" y="2036014"/>
            <a:ext cx="4251966" cy="46391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97D1EB9-A654-4002-BECF-DBF167F03FA1}"/>
              </a:ext>
            </a:extLst>
          </p:cNvPr>
          <p:cNvCxnSpPr>
            <a:cxnSpLocks/>
            <a:endCxn id="11" idx="1"/>
          </p:cNvCxnSpPr>
          <p:nvPr/>
        </p:nvCxnSpPr>
        <p:spPr>
          <a:xfrm>
            <a:off x="3320138" y="3011424"/>
            <a:ext cx="4263287" cy="36636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E5CE1F4-6BD1-4737-AD85-AFE07FDA3DD5}"/>
              </a:ext>
            </a:extLst>
          </p:cNvPr>
          <p:cNvCxnSpPr>
            <a:cxnSpLocks/>
            <a:endCxn id="4" idx="1"/>
          </p:cNvCxnSpPr>
          <p:nvPr/>
        </p:nvCxnSpPr>
        <p:spPr>
          <a:xfrm flipV="1">
            <a:off x="3692354" y="2103120"/>
            <a:ext cx="3891071" cy="183298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D2937E3-5606-4057-A33E-F5DBD46ACC47}"/>
              </a:ext>
            </a:extLst>
          </p:cNvPr>
          <p:cNvCxnSpPr>
            <a:cxnSpLocks/>
          </p:cNvCxnSpPr>
          <p:nvPr/>
        </p:nvCxnSpPr>
        <p:spPr>
          <a:xfrm flipV="1">
            <a:off x="3445449" y="3733644"/>
            <a:ext cx="4137976" cy="11375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34103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1017" y="1297108"/>
            <a:ext cx="13330602" cy="6023252"/>
          </a:xfrm>
          <a:prstGeom prst="rect">
            <a:avLst/>
          </a:prstGeom>
        </p:spPr>
        <p:txBody>
          <a:bodyPr wrap="square">
            <a:spAutoFit/>
          </a:bodyPr>
          <a:lstStyle/>
          <a:p>
            <a:pPr lvl="0">
              <a:lnSpc>
                <a:spcPct val="120000"/>
              </a:lnSpc>
              <a:defRPr/>
            </a:pPr>
            <a:r>
              <a:rPr lang="en-US" sz="3240" b="1">
                <a:solidFill>
                  <a:srgbClr val="002060"/>
                </a:solidFill>
                <a:latin typeface="Times New Roman" pitchFamily="18" charset="0"/>
                <a:cs typeface="Times New Roman" pitchFamily="18" charset="0"/>
              </a:rPr>
              <a:t>Em mở lại đoạn văn bản “Thiên nhiên kì thú – Hang Sơn Đoòng” trong bài 1 của tuần trước rồi điều chỉnh các đoạn văn bản theo các yêu cầu sau:</a:t>
            </a:r>
          </a:p>
          <a:p>
            <a:pPr lvl="0">
              <a:lnSpc>
                <a:spcPct val="120000"/>
              </a:lnSpc>
              <a:defRPr/>
            </a:pPr>
            <a:r>
              <a:rPr lang="en-US" sz="3240" i="1">
                <a:solidFill>
                  <a:srgbClr val="002060"/>
                </a:solidFill>
                <a:latin typeface="Times New Roman" pitchFamily="18" charset="0"/>
                <a:cs typeface="Times New Roman" pitchFamily="18" charset="0"/>
              </a:rPr>
              <a:t>a) Đoạn thứ nhất:</a:t>
            </a:r>
          </a:p>
          <a:p>
            <a:pPr lvl="0">
              <a:lnSpc>
                <a:spcPct val="120000"/>
              </a:lnSpc>
              <a:defRPr/>
            </a:pPr>
            <a:r>
              <a:rPr lang="en-US" sz="3240">
                <a:solidFill>
                  <a:srgbClr val="C00000"/>
                </a:solidFill>
                <a:latin typeface="Times New Roman" pitchFamily="18" charset="0"/>
                <a:cs typeface="Times New Roman" pitchFamily="18" charset="0"/>
              </a:rPr>
              <a:t>Lề trái 3cm, lề phải 2cm, chữ nghiêng, cỡ 13, giãn dòng 2.0.</a:t>
            </a:r>
          </a:p>
          <a:p>
            <a:pPr lvl="0">
              <a:lnSpc>
                <a:spcPct val="120000"/>
              </a:lnSpc>
              <a:defRPr/>
            </a:pPr>
            <a:r>
              <a:rPr lang="en-US" sz="3240" i="1">
                <a:solidFill>
                  <a:srgbClr val="002060"/>
                </a:solidFill>
                <a:latin typeface="Times New Roman" pitchFamily="18" charset="0"/>
                <a:cs typeface="Times New Roman" pitchFamily="18" charset="0"/>
              </a:rPr>
              <a:t>b) Đoạn thứ hai:</a:t>
            </a:r>
          </a:p>
          <a:p>
            <a:pPr>
              <a:lnSpc>
                <a:spcPct val="120000"/>
              </a:lnSpc>
              <a:defRPr/>
            </a:pPr>
            <a:r>
              <a:rPr lang="en-US" sz="3240">
                <a:solidFill>
                  <a:srgbClr val="C00000"/>
                </a:solidFill>
                <a:latin typeface="Times New Roman" pitchFamily="18" charset="0"/>
                <a:cs typeface="Times New Roman" pitchFamily="18" charset="0"/>
              </a:rPr>
              <a:t>Lề trái 2,5cm, lề phải 2cm, chữ đậm, cỡ 14, giãn dòng 1.5.</a:t>
            </a:r>
          </a:p>
          <a:p>
            <a:pPr lvl="0">
              <a:lnSpc>
                <a:spcPct val="120000"/>
              </a:lnSpc>
              <a:defRPr/>
            </a:pPr>
            <a:r>
              <a:rPr lang="en-US" sz="3240" i="1">
                <a:solidFill>
                  <a:srgbClr val="002060"/>
                </a:solidFill>
                <a:latin typeface="Times New Roman" pitchFamily="18" charset="0"/>
                <a:cs typeface="Times New Roman" pitchFamily="18" charset="0"/>
              </a:rPr>
              <a:t>b) Đoạn thứ ba:</a:t>
            </a:r>
          </a:p>
          <a:p>
            <a:pPr>
              <a:lnSpc>
                <a:spcPct val="120000"/>
              </a:lnSpc>
              <a:defRPr/>
            </a:pPr>
            <a:r>
              <a:rPr lang="en-US" sz="3240">
                <a:solidFill>
                  <a:srgbClr val="C00000"/>
                </a:solidFill>
                <a:latin typeface="Times New Roman" pitchFamily="18" charset="0"/>
                <a:cs typeface="Times New Roman" pitchFamily="18" charset="0"/>
              </a:rPr>
              <a:t>Lề trái 3,5cm, lề phải 1,5cm, chữ nghiêng và đậm, cỡ 14, giãn dòng 1.0</a:t>
            </a:r>
          </a:p>
          <a:p>
            <a:pPr lvl="0">
              <a:lnSpc>
                <a:spcPct val="120000"/>
              </a:lnSpc>
              <a:defRPr/>
            </a:pPr>
            <a:r>
              <a:rPr lang="en-US" sz="3240" i="1">
                <a:solidFill>
                  <a:srgbClr val="002060"/>
                </a:solidFill>
                <a:latin typeface="Times New Roman" pitchFamily="18" charset="0"/>
                <a:cs typeface="Times New Roman" pitchFamily="18" charset="0"/>
              </a:rPr>
              <a:t>b) Đoạn thứ tư:</a:t>
            </a:r>
          </a:p>
          <a:p>
            <a:pPr>
              <a:lnSpc>
                <a:spcPct val="120000"/>
              </a:lnSpc>
              <a:defRPr/>
            </a:pPr>
            <a:r>
              <a:rPr lang="en-US" sz="3240">
                <a:solidFill>
                  <a:srgbClr val="C00000"/>
                </a:solidFill>
                <a:latin typeface="Times New Roman" pitchFamily="18" charset="0"/>
                <a:cs typeface="Times New Roman" pitchFamily="18" charset="0"/>
              </a:rPr>
              <a:t>Lề trái 3cm, lề phải 2cm, cỡ 14, giãn dòng 3.0</a:t>
            </a:r>
          </a:p>
        </p:txBody>
      </p:sp>
      <p:pic>
        <p:nvPicPr>
          <p:cNvPr id="6" name="PA_图片 49">
            <a:extLst>
              <a:ext uri="{FF2B5EF4-FFF2-40B4-BE49-F238E27FC236}">
                <a16:creationId xmlns:a16="http://schemas.microsoft.com/office/drawing/2014/main" id="{307E62FA-9C4D-40FA-9BEA-74106901A595}"/>
              </a:ext>
            </a:extLst>
          </p:cNvPr>
          <p:cNvPicPr>
            <a:picLocks noChangeAspect="1"/>
          </p:cNvPicPr>
          <p:nvPr>
            <p:custDataLst>
              <p:tags r:id="rId1"/>
            </p:custDataLst>
          </p:nvPr>
        </p:nvPicPr>
        <p:blipFill>
          <a:blip r:embed="rId10"/>
          <a:stretch>
            <a:fillRect/>
          </a:stretch>
        </p:blipFill>
        <p:spPr>
          <a:xfrm>
            <a:off x="87238" y="82322"/>
            <a:ext cx="811662" cy="987262"/>
          </a:xfrm>
          <a:prstGeom prst="rect">
            <a:avLst/>
          </a:prstGeom>
        </p:spPr>
      </p:pic>
      <p:cxnSp>
        <p:nvCxnSpPr>
          <p:cNvPr id="7" name="PA_直接连接符 4">
            <a:extLst>
              <a:ext uri="{FF2B5EF4-FFF2-40B4-BE49-F238E27FC236}">
                <a16:creationId xmlns:a16="http://schemas.microsoft.com/office/drawing/2014/main" id="{C1901D69-1DBC-4EE8-BF75-2A0DBC560ACF}"/>
              </a:ext>
            </a:extLst>
          </p:cNvPr>
          <p:cNvCxnSpPr>
            <a:cxnSpLocks/>
          </p:cNvCxnSpPr>
          <p:nvPr>
            <p:custDataLst>
              <p:tags r:id="rId2"/>
            </p:custDataLst>
          </p:nvPr>
        </p:nvCxnSpPr>
        <p:spPr>
          <a:xfrm>
            <a:off x="14138909" y="1175566"/>
            <a:ext cx="11431" cy="6085813"/>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8" name="PA_直接连接符 6">
            <a:extLst>
              <a:ext uri="{FF2B5EF4-FFF2-40B4-BE49-F238E27FC236}">
                <a16:creationId xmlns:a16="http://schemas.microsoft.com/office/drawing/2014/main" id="{73506BC0-7AF8-46A4-85FA-F3DBC5DE675F}"/>
              </a:ext>
            </a:extLst>
          </p:cNvPr>
          <p:cNvCxnSpPr>
            <a:cxnSpLocks/>
          </p:cNvCxnSpPr>
          <p:nvPr>
            <p:custDataLst>
              <p:tags r:id="rId3"/>
            </p:custDataLst>
          </p:nvPr>
        </p:nvCxnSpPr>
        <p:spPr>
          <a:xfrm>
            <a:off x="493068" y="1175566"/>
            <a:ext cx="0" cy="5495200"/>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9" name="PA_直接连接符 2">
            <a:extLst>
              <a:ext uri="{FF2B5EF4-FFF2-40B4-BE49-F238E27FC236}">
                <a16:creationId xmlns:a16="http://schemas.microsoft.com/office/drawing/2014/main" id="{32F369D3-EF25-42CD-9C92-ED7909806D5E}"/>
              </a:ext>
            </a:extLst>
          </p:cNvPr>
          <p:cNvCxnSpPr>
            <a:cxnSpLocks/>
          </p:cNvCxnSpPr>
          <p:nvPr>
            <p:custDataLst>
              <p:tags r:id="rId4"/>
            </p:custDataLst>
          </p:nvPr>
        </p:nvCxnSpPr>
        <p:spPr>
          <a:xfrm>
            <a:off x="898900" y="7924800"/>
            <a:ext cx="12564552" cy="0"/>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10" name="PA_直接连接符 2">
            <a:extLst>
              <a:ext uri="{FF2B5EF4-FFF2-40B4-BE49-F238E27FC236}">
                <a16:creationId xmlns:a16="http://schemas.microsoft.com/office/drawing/2014/main" id="{1348B7B1-5EC4-45B5-A674-F2E94F8D2886}"/>
              </a:ext>
            </a:extLst>
          </p:cNvPr>
          <p:cNvCxnSpPr>
            <a:cxnSpLocks/>
          </p:cNvCxnSpPr>
          <p:nvPr>
            <p:custDataLst>
              <p:tags r:id="rId5"/>
            </p:custDataLst>
          </p:nvPr>
        </p:nvCxnSpPr>
        <p:spPr>
          <a:xfrm>
            <a:off x="959860" y="429650"/>
            <a:ext cx="12428347" cy="25909"/>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pic>
        <p:nvPicPr>
          <p:cNvPr id="11" name="PA_图片 49">
            <a:extLst>
              <a:ext uri="{FF2B5EF4-FFF2-40B4-BE49-F238E27FC236}">
                <a16:creationId xmlns:a16="http://schemas.microsoft.com/office/drawing/2014/main" id="{307E62FA-9C4D-40FA-9BEA-74106901A595}"/>
              </a:ext>
            </a:extLst>
          </p:cNvPr>
          <p:cNvPicPr>
            <a:picLocks noChangeAspect="1"/>
          </p:cNvPicPr>
          <p:nvPr>
            <p:custDataLst>
              <p:tags r:id="rId6"/>
            </p:custDataLst>
          </p:nvPr>
        </p:nvPicPr>
        <p:blipFill>
          <a:blip r:embed="rId10"/>
          <a:stretch>
            <a:fillRect/>
          </a:stretch>
        </p:blipFill>
        <p:spPr>
          <a:xfrm>
            <a:off x="13612889" y="82322"/>
            <a:ext cx="811662" cy="987262"/>
          </a:xfrm>
          <a:prstGeom prst="rect">
            <a:avLst/>
          </a:prstGeom>
        </p:spPr>
      </p:pic>
      <p:pic>
        <p:nvPicPr>
          <p:cNvPr id="12" name="PA_图片 49">
            <a:extLst>
              <a:ext uri="{FF2B5EF4-FFF2-40B4-BE49-F238E27FC236}">
                <a16:creationId xmlns:a16="http://schemas.microsoft.com/office/drawing/2014/main" id="{307E62FA-9C4D-40FA-9BEA-74106901A595}"/>
              </a:ext>
            </a:extLst>
          </p:cNvPr>
          <p:cNvPicPr>
            <a:picLocks noChangeAspect="1"/>
          </p:cNvPicPr>
          <p:nvPr>
            <p:custDataLst>
              <p:tags r:id="rId7"/>
            </p:custDataLst>
          </p:nvPr>
        </p:nvPicPr>
        <p:blipFill>
          <a:blip r:embed="rId10"/>
          <a:stretch>
            <a:fillRect/>
          </a:stretch>
        </p:blipFill>
        <p:spPr>
          <a:xfrm>
            <a:off x="110043" y="6956143"/>
            <a:ext cx="811662" cy="987262"/>
          </a:xfrm>
          <a:prstGeom prst="rect">
            <a:avLst/>
          </a:prstGeom>
        </p:spPr>
      </p:pic>
      <p:pic>
        <p:nvPicPr>
          <p:cNvPr id="13" name="PA_图片 49">
            <a:extLst>
              <a:ext uri="{FF2B5EF4-FFF2-40B4-BE49-F238E27FC236}">
                <a16:creationId xmlns:a16="http://schemas.microsoft.com/office/drawing/2014/main" id="{307E62FA-9C4D-40FA-9BEA-74106901A595}"/>
              </a:ext>
            </a:extLst>
          </p:cNvPr>
          <p:cNvPicPr>
            <a:picLocks noChangeAspect="1"/>
          </p:cNvPicPr>
          <p:nvPr>
            <p:custDataLst>
              <p:tags r:id="rId8"/>
            </p:custDataLst>
          </p:nvPr>
        </p:nvPicPr>
        <p:blipFill>
          <a:blip r:embed="rId10"/>
          <a:stretch>
            <a:fillRect/>
          </a:stretch>
        </p:blipFill>
        <p:spPr>
          <a:xfrm>
            <a:off x="13327247" y="6956143"/>
            <a:ext cx="811662" cy="987262"/>
          </a:xfrm>
          <a:prstGeom prst="rect">
            <a:avLst/>
          </a:prstGeom>
        </p:spPr>
      </p:pic>
      <p:sp>
        <p:nvSpPr>
          <p:cNvPr id="18" name="文本框 17">
            <a:extLst>
              <a:ext uri="{FF2B5EF4-FFF2-40B4-BE49-F238E27FC236}">
                <a16:creationId xmlns:a16="http://schemas.microsoft.com/office/drawing/2014/main" id="{0139BC8B-5FED-4FA6-B5B3-CDDA0903F35B}"/>
              </a:ext>
            </a:extLst>
          </p:cNvPr>
          <p:cNvSpPr txBox="1"/>
          <p:nvPr/>
        </p:nvSpPr>
        <p:spPr>
          <a:xfrm>
            <a:off x="450101" y="563262"/>
            <a:ext cx="9235571" cy="609398"/>
          </a:xfrm>
          <a:prstGeom prst="rect">
            <a:avLst/>
          </a:prstGeom>
          <a:noFill/>
        </p:spPr>
        <p:txBody>
          <a:bodyPr vert="horz" wrap="square" rtlCol="0">
            <a:spAutoFit/>
          </a:bodyPr>
          <a:lstStyle/>
          <a:p>
            <a:pPr algn="ctr"/>
            <a:r>
              <a:rPr lang="en-US" altLang="zh-CN" sz="3360" b="1">
                <a:latin typeface="Arial" pitchFamily="34" charset="0"/>
                <a:ea typeface="微软雅黑" panose="020B0503020204020204" pitchFamily="34" charset="-122"/>
                <a:cs typeface="Arial" pitchFamily="34" charset="0"/>
              </a:rPr>
              <a:t>2. Học sinh thực hiện các yêu cầu sau:</a:t>
            </a:r>
            <a:endParaRPr lang="zh-CN" altLang="en-US" sz="3360" b="1">
              <a:latin typeface="Arial" pitchFamily="34" charset="0"/>
              <a:ea typeface="微软雅黑" panose="020B0503020204020204" pitchFamily="34" charset="-122"/>
              <a:cs typeface="Arial" pitchFamily="34" charset="0"/>
            </a:endParaRPr>
          </a:p>
        </p:txBody>
      </p:sp>
    </p:spTree>
    <p:extLst>
      <p:ext uri="{BB962C8B-B14F-4D97-AF65-F5344CB8AC3E}">
        <p14:creationId xmlns:p14="http://schemas.microsoft.com/office/powerpoint/2010/main" val="355129256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1705" y="2491924"/>
            <a:ext cx="12952789" cy="3101875"/>
          </a:xfrm>
          <a:prstGeom prst="rect">
            <a:avLst/>
          </a:prstGeom>
        </p:spPr>
        <p:txBody>
          <a:bodyPr wrap="square">
            <a:spAutoFit/>
          </a:bodyPr>
          <a:lstStyle/>
          <a:p>
            <a:pPr lvl="0">
              <a:lnSpc>
                <a:spcPct val="150000"/>
              </a:lnSpc>
              <a:defRPr/>
            </a:pPr>
            <a:r>
              <a:rPr lang="en-US" sz="3360" b="1">
                <a:solidFill>
                  <a:srgbClr val="002060"/>
                </a:solidFill>
                <a:latin typeface="Times New Roman" pitchFamily="18" charset="0"/>
                <a:cs typeface="Times New Roman" pitchFamily="18" charset="0"/>
              </a:rPr>
              <a:t>Dựa vào văn bản có sẵn của hoạt động 2 ở trên, em điều chỉnh lề trên, lề dưới và khoảng cách giữa các đoạn:</a:t>
            </a:r>
          </a:p>
          <a:p>
            <a:pPr lvl="0">
              <a:lnSpc>
                <a:spcPct val="150000"/>
              </a:lnSpc>
              <a:defRPr/>
            </a:pPr>
            <a:r>
              <a:rPr lang="en-US" sz="3360">
                <a:solidFill>
                  <a:srgbClr val="002060"/>
                </a:solidFill>
                <a:latin typeface="Times New Roman" pitchFamily="18" charset="0"/>
                <a:cs typeface="Times New Roman" pitchFamily="18" charset="0"/>
              </a:rPr>
              <a:t>a) Thêm khoảng trống ở trên, ở dưới của đoạn thứ hai và đoạn thứ ba.</a:t>
            </a:r>
            <a:endParaRPr lang="en-US" sz="3360">
              <a:solidFill>
                <a:srgbClr val="C00000"/>
              </a:solidFill>
              <a:latin typeface="Times New Roman" pitchFamily="18" charset="0"/>
              <a:cs typeface="Times New Roman" pitchFamily="18" charset="0"/>
            </a:endParaRPr>
          </a:p>
          <a:p>
            <a:pPr lvl="0">
              <a:lnSpc>
                <a:spcPct val="150000"/>
              </a:lnSpc>
              <a:defRPr/>
            </a:pPr>
            <a:r>
              <a:rPr lang="en-US" sz="3360">
                <a:solidFill>
                  <a:srgbClr val="002060"/>
                </a:solidFill>
                <a:latin typeface="Times New Roman" pitchFamily="18" charset="0"/>
                <a:cs typeface="Times New Roman" pitchFamily="18" charset="0"/>
              </a:rPr>
              <a:t>b) Điều chỉnh lề trên là 3,0cm, lề dưới là 2,5cm.</a:t>
            </a:r>
            <a:endParaRPr lang="en-US" sz="3360">
              <a:solidFill>
                <a:srgbClr val="C00000"/>
              </a:solidFill>
              <a:latin typeface="Times New Roman" pitchFamily="18" charset="0"/>
              <a:cs typeface="Times New Roman" pitchFamily="18" charset="0"/>
            </a:endParaRPr>
          </a:p>
        </p:txBody>
      </p:sp>
      <p:pic>
        <p:nvPicPr>
          <p:cNvPr id="6" name="PA_图片 49">
            <a:extLst>
              <a:ext uri="{FF2B5EF4-FFF2-40B4-BE49-F238E27FC236}">
                <a16:creationId xmlns:a16="http://schemas.microsoft.com/office/drawing/2014/main" id="{307E62FA-9C4D-40FA-9BEA-74106901A595}"/>
              </a:ext>
            </a:extLst>
          </p:cNvPr>
          <p:cNvPicPr>
            <a:picLocks noChangeAspect="1"/>
          </p:cNvPicPr>
          <p:nvPr>
            <p:custDataLst>
              <p:tags r:id="rId1"/>
            </p:custDataLst>
          </p:nvPr>
        </p:nvPicPr>
        <p:blipFill>
          <a:blip r:embed="rId10"/>
          <a:stretch>
            <a:fillRect/>
          </a:stretch>
        </p:blipFill>
        <p:spPr>
          <a:xfrm>
            <a:off x="87238" y="82322"/>
            <a:ext cx="811662" cy="987262"/>
          </a:xfrm>
          <a:prstGeom prst="rect">
            <a:avLst/>
          </a:prstGeom>
        </p:spPr>
      </p:pic>
      <p:cxnSp>
        <p:nvCxnSpPr>
          <p:cNvPr id="7" name="PA_直接连接符 4">
            <a:extLst>
              <a:ext uri="{FF2B5EF4-FFF2-40B4-BE49-F238E27FC236}">
                <a16:creationId xmlns:a16="http://schemas.microsoft.com/office/drawing/2014/main" id="{C1901D69-1DBC-4EE8-BF75-2A0DBC560ACF}"/>
              </a:ext>
            </a:extLst>
          </p:cNvPr>
          <p:cNvCxnSpPr>
            <a:cxnSpLocks/>
          </p:cNvCxnSpPr>
          <p:nvPr>
            <p:custDataLst>
              <p:tags r:id="rId2"/>
            </p:custDataLst>
          </p:nvPr>
        </p:nvCxnSpPr>
        <p:spPr>
          <a:xfrm>
            <a:off x="14138909" y="1175566"/>
            <a:ext cx="11431" cy="6085813"/>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8" name="PA_直接连接符 6">
            <a:extLst>
              <a:ext uri="{FF2B5EF4-FFF2-40B4-BE49-F238E27FC236}">
                <a16:creationId xmlns:a16="http://schemas.microsoft.com/office/drawing/2014/main" id="{73506BC0-7AF8-46A4-85FA-F3DBC5DE675F}"/>
              </a:ext>
            </a:extLst>
          </p:cNvPr>
          <p:cNvCxnSpPr>
            <a:cxnSpLocks/>
          </p:cNvCxnSpPr>
          <p:nvPr>
            <p:custDataLst>
              <p:tags r:id="rId3"/>
            </p:custDataLst>
          </p:nvPr>
        </p:nvCxnSpPr>
        <p:spPr>
          <a:xfrm>
            <a:off x="493068" y="1175566"/>
            <a:ext cx="0" cy="5495200"/>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9" name="PA_直接连接符 2">
            <a:extLst>
              <a:ext uri="{FF2B5EF4-FFF2-40B4-BE49-F238E27FC236}">
                <a16:creationId xmlns:a16="http://schemas.microsoft.com/office/drawing/2014/main" id="{32F369D3-EF25-42CD-9C92-ED7909806D5E}"/>
              </a:ext>
            </a:extLst>
          </p:cNvPr>
          <p:cNvCxnSpPr>
            <a:cxnSpLocks/>
          </p:cNvCxnSpPr>
          <p:nvPr>
            <p:custDataLst>
              <p:tags r:id="rId4"/>
            </p:custDataLst>
          </p:nvPr>
        </p:nvCxnSpPr>
        <p:spPr>
          <a:xfrm>
            <a:off x="898900" y="7924800"/>
            <a:ext cx="12564552" cy="0"/>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10" name="PA_直接连接符 2">
            <a:extLst>
              <a:ext uri="{FF2B5EF4-FFF2-40B4-BE49-F238E27FC236}">
                <a16:creationId xmlns:a16="http://schemas.microsoft.com/office/drawing/2014/main" id="{1348B7B1-5EC4-45B5-A674-F2E94F8D2886}"/>
              </a:ext>
            </a:extLst>
          </p:cNvPr>
          <p:cNvCxnSpPr>
            <a:cxnSpLocks/>
          </p:cNvCxnSpPr>
          <p:nvPr>
            <p:custDataLst>
              <p:tags r:id="rId5"/>
            </p:custDataLst>
          </p:nvPr>
        </p:nvCxnSpPr>
        <p:spPr>
          <a:xfrm>
            <a:off x="959860" y="429650"/>
            <a:ext cx="12428347" cy="25909"/>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pic>
        <p:nvPicPr>
          <p:cNvPr id="11" name="PA_图片 49">
            <a:extLst>
              <a:ext uri="{FF2B5EF4-FFF2-40B4-BE49-F238E27FC236}">
                <a16:creationId xmlns:a16="http://schemas.microsoft.com/office/drawing/2014/main" id="{307E62FA-9C4D-40FA-9BEA-74106901A595}"/>
              </a:ext>
            </a:extLst>
          </p:cNvPr>
          <p:cNvPicPr>
            <a:picLocks noChangeAspect="1"/>
          </p:cNvPicPr>
          <p:nvPr>
            <p:custDataLst>
              <p:tags r:id="rId6"/>
            </p:custDataLst>
          </p:nvPr>
        </p:nvPicPr>
        <p:blipFill>
          <a:blip r:embed="rId10"/>
          <a:stretch>
            <a:fillRect/>
          </a:stretch>
        </p:blipFill>
        <p:spPr>
          <a:xfrm>
            <a:off x="13612889" y="82322"/>
            <a:ext cx="811662" cy="987262"/>
          </a:xfrm>
          <a:prstGeom prst="rect">
            <a:avLst/>
          </a:prstGeom>
        </p:spPr>
      </p:pic>
      <p:pic>
        <p:nvPicPr>
          <p:cNvPr id="12" name="PA_图片 49">
            <a:extLst>
              <a:ext uri="{FF2B5EF4-FFF2-40B4-BE49-F238E27FC236}">
                <a16:creationId xmlns:a16="http://schemas.microsoft.com/office/drawing/2014/main" id="{307E62FA-9C4D-40FA-9BEA-74106901A595}"/>
              </a:ext>
            </a:extLst>
          </p:cNvPr>
          <p:cNvPicPr>
            <a:picLocks noChangeAspect="1"/>
          </p:cNvPicPr>
          <p:nvPr>
            <p:custDataLst>
              <p:tags r:id="rId7"/>
            </p:custDataLst>
          </p:nvPr>
        </p:nvPicPr>
        <p:blipFill>
          <a:blip r:embed="rId10"/>
          <a:stretch>
            <a:fillRect/>
          </a:stretch>
        </p:blipFill>
        <p:spPr>
          <a:xfrm>
            <a:off x="110043" y="6956143"/>
            <a:ext cx="811662" cy="987262"/>
          </a:xfrm>
          <a:prstGeom prst="rect">
            <a:avLst/>
          </a:prstGeom>
        </p:spPr>
      </p:pic>
      <p:pic>
        <p:nvPicPr>
          <p:cNvPr id="13" name="PA_图片 49">
            <a:extLst>
              <a:ext uri="{FF2B5EF4-FFF2-40B4-BE49-F238E27FC236}">
                <a16:creationId xmlns:a16="http://schemas.microsoft.com/office/drawing/2014/main" id="{307E62FA-9C4D-40FA-9BEA-74106901A595}"/>
              </a:ext>
            </a:extLst>
          </p:cNvPr>
          <p:cNvPicPr>
            <a:picLocks noChangeAspect="1"/>
          </p:cNvPicPr>
          <p:nvPr>
            <p:custDataLst>
              <p:tags r:id="rId8"/>
            </p:custDataLst>
          </p:nvPr>
        </p:nvPicPr>
        <p:blipFill>
          <a:blip r:embed="rId10"/>
          <a:stretch>
            <a:fillRect/>
          </a:stretch>
        </p:blipFill>
        <p:spPr>
          <a:xfrm>
            <a:off x="13327247" y="6956143"/>
            <a:ext cx="811662" cy="987262"/>
          </a:xfrm>
          <a:prstGeom prst="rect">
            <a:avLst/>
          </a:prstGeom>
        </p:spPr>
      </p:pic>
      <p:sp>
        <p:nvSpPr>
          <p:cNvPr id="18" name="文本框 17">
            <a:extLst>
              <a:ext uri="{FF2B5EF4-FFF2-40B4-BE49-F238E27FC236}">
                <a16:creationId xmlns:a16="http://schemas.microsoft.com/office/drawing/2014/main" id="{0139BC8B-5FED-4FA6-B5B3-CDDA0903F35B}"/>
              </a:ext>
            </a:extLst>
          </p:cNvPr>
          <p:cNvSpPr txBox="1"/>
          <p:nvPr/>
        </p:nvSpPr>
        <p:spPr>
          <a:xfrm>
            <a:off x="450101" y="1758078"/>
            <a:ext cx="9235571" cy="609398"/>
          </a:xfrm>
          <a:prstGeom prst="rect">
            <a:avLst/>
          </a:prstGeom>
          <a:noFill/>
        </p:spPr>
        <p:txBody>
          <a:bodyPr vert="horz" wrap="square" rtlCol="0">
            <a:spAutoFit/>
          </a:bodyPr>
          <a:lstStyle/>
          <a:p>
            <a:pPr algn="ctr"/>
            <a:r>
              <a:rPr lang="en-US" altLang="zh-CN" sz="3360" b="1">
                <a:latin typeface="Arial" pitchFamily="34" charset="0"/>
                <a:ea typeface="微软雅黑" panose="020B0503020204020204" pitchFamily="34" charset="-122"/>
                <a:cs typeface="Arial" pitchFamily="34" charset="0"/>
              </a:rPr>
              <a:t>3. Học sinh thực hiện các yêu cầu sau:</a:t>
            </a:r>
            <a:endParaRPr lang="zh-CN" altLang="en-US" sz="3360" b="1">
              <a:latin typeface="Arial" pitchFamily="34" charset="0"/>
              <a:ea typeface="微软雅黑" panose="020B0503020204020204" pitchFamily="34" charset="-122"/>
              <a:cs typeface="Arial" pitchFamily="34" charset="0"/>
            </a:endParaRPr>
          </a:p>
        </p:txBody>
      </p:sp>
    </p:spTree>
    <p:extLst>
      <p:ext uri="{BB962C8B-B14F-4D97-AF65-F5344CB8AC3E}">
        <p14:creationId xmlns:p14="http://schemas.microsoft.com/office/powerpoint/2010/main" val="404802262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8900" y="2435977"/>
            <a:ext cx="12914636" cy="4418133"/>
          </a:xfrm>
          <a:prstGeom prst="rect">
            <a:avLst/>
          </a:prstGeom>
        </p:spPr>
        <p:txBody>
          <a:bodyPr wrap="square">
            <a:spAutoFit/>
          </a:bodyPr>
          <a:lstStyle/>
          <a:p>
            <a:pPr lvl="0">
              <a:lnSpc>
                <a:spcPct val="150000"/>
              </a:lnSpc>
              <a:defRPr/>
            </a:pPr>
            <a:r>
              <a:rPr lang="en-US" sz="3840" b="1">
                <a:solidFill>
                  <a:srgbClr val="000099"/>
                </a:solidFill>
                <a:latin typeface="Times New Roman" pitchFamily="18" charset="0"/>
                <a:cs typeface="Times New Roman" pitchFamily="18" charset="0"/>
              </a:rPr>
              <a:t>- Giãn khoảng cách dòng trong một đoạn ta chọn            ;</a:t>
            </a:r>
          </a:p>
          <a:p>
            <a:pPr lvl="0">
              <a:lnSpc>
                <a:spcPct val="150000"/>
              </a:lnSpc>
              <a:defRPr/>
            </a:pPr>
            <a:r>
              <a:rPr lang="en-US" sz="3840" b="1">
                <a:solidFill>
                  <a:srgbClr val="000099"/>
                </a:solidFill>
                <a:latin typeface="Times New Roman" pitchFamily="18" charset="0"/>
                <a:cs typeface="Times New Roman" pitchFamily="18" charset="0"/>
              </a:rPr>
              <a:t>- Di chuyển cả đoạn sang trái ta chọn            ; sang phải ta chọn           .</a:t>
            </a:r>
          </a:p>
          <a:p>
            <a:pPr lvl="0">
              <a:lnSpc>
                <a:spcPct val="150000"/>
              </a:lnSpc>
              <a:defRPr/>
            </a:pPr>
            <a:r>
              <a:rPr lang="en-US" sz="3840" b="1">
                <a:solidFill>
                  <a:srgbClr val="000099"/>
                </a:solidFill>
                <a:latin typeface="Times New Roman" pitchFamily="18" charset="0"/>
                <a:cs typeface="Times New Roman" pitchFamily="18" charset="0"/>
              </a:rPr>
              <a:t>- Thêm (bớt) khoảng trống trên đoạn ta chọn             , thêm (bớt) khoảng trống dưới đoạn ta chọn              .</a:t>
            </a:r>
          </a:p>
        </p:txBody>
      </p:sp>
      <p:pic>
        <p:nvPicPr>
          <p:cNvPr id="6" name="PA_图片 49">
            <a:extLst>
              <a:ext uri="{FF2B5EF4-FFF2-40B4-BE49-F238E27FC236}">
                <a16:creationId xmlns:a16="http://schemas.microsoft.com/office/drawing/2014/main" id="{307E62FA-9C4D-40FA-9BEA-74106901A595}"/>
              </a:ext>
            </a:extLst>
          </p:cNvPr>
          <p:cNvPicPr>
            <a:picLocks noChangeAspect="1"/>
          </p:cNvPicPr>
          <p:nvPr>
            <p:custDataLst>
              <p:tags r:id="rId1"/>
            </p:custDataLst>
          </p:nvPr>
        </p:nvPicPr>
        <p:blipFill>
          <a:blip r:embed="rId10"/>
          <a:stretch>
            <a:fillRect/>
          </a:stretch>
        </p:blipFill>
        <p:spPr>
          <a:xfrm>
            <a:off x="87238" y="82322"/>
            <a:ext cx="811662" cy="987262"/>
          </a:xfrm>
          <a:prstGeom prst="rect">
            <a:avLst/>
          </a:prstGeom>
        </p:spPr>
      </p:pic>
      <p:cxnSp>
        <p:nvCxnSpPr>
          <p:cNvPr id="7" name="PA_直接连接符 4">
            <a:extLst>
              <a:ext uri="{FF2B5EF4-FFF2-40B4-BE49-F238E27FC236}">
                <a16:creationId xmlns:a16="http://schemas.microsoft.com/office/drawing/2014/main" id="{C1901D69-1DBC-4EE8-BF75-2A0DBC560ACF}"/>
              </a:ext>
            </a:extLst>
          </p:cNvPr>
          <p:cNvCxnSpPr>
            <a:cxnSpLocks/>
          </p:cNvCxnSpPr>
          <p:nvPr>
            <p:custDataLst>
              <p:tags r:id="rId2"/>
            </p:custDataLst>
          </p:nvPr>
        </p:nvCxnSpPr>
        <p:spPr>
          <a:xfrm>
            <a:off x="14138909" y="1175566"/>
            <a:ext cx="11431" cy="6085813"/>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8" name="PA_直接连接符 6">
            <a:extLst>
              <a:ext uri="{FF2B5EF4-FFF2-40B4-BE49-F238E27FC236}">
                <a16:creationId xmlns:a16="http://schemas.microsoft.com/office/drawing/2014/main" id="{73506BC0-7AF8-46A4-85FA-F3DBC5DE675F}"/>
              </a:ext>
            </a:extLst>
          </p:cNvPr>
          <p:cNvCxnSpPr>
            <a:cxnSpLocks/>
          </p:cNvCxnSpPr>
          <p:nvPr>
            <p:custDataLst>
              <p:tags r:id="rId3"/>
            </p:custDataLst>
          </p:nvPr>
        </p:nvCxnSpPr>
        <p:spPr>
          <a:xfrm>
            <a:off x="493068" y="1175566"/>
            <a:ext cx="0" cy="5495200"/>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9" name="PA_直接连接符 2">
            <a:extLst>
              <a:ext uri="{FF2B5EF4-FFF2-40B4-BE49-F238E27FC236}">
                <a16:creationId xmlns:a16="http://schemas.microsoft.com/office/drawing/2014/main" id="{32F369D3-EF25-42CD-9C92-ED7909806D5E}"/>
              </a:ext>
            </a:extLst>
          </p:cNvPr>
          <p:cNvCxnSpPr>
            <a:cxnSpLocks/>
          </p:cNvCxnSpPr>
          <p:nvPr>
            <p:custDataLst>
              <p:tags r:id="rId4"/>
            </p:custDataLst>
          </p:nvPr>
        </p:nvCxnSpPr>
        <p:spPr>
          <a:xfrm>
            <a:off x="898900" y="7924800"/>
            <a:ext cx="12564552" cy="0"/>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10" name="PA_直接连接符 2">
            <a:extLst>
              <a:ext uri="{FF2B5EF4-FFF2-40B4-BE49-F238E27FC236}">
                <a16:creationId xmlns:a16="http://schemas.microsoft.com/office/drawing/2014/main" id="{1348B7B1-5EC4-45B5-A674-F2E94F8D2886}"/>
              </a:ext>
            </a:extLst>
          </p:cNvPr>
          <p:cNvCxnSpPr>
            <a:cxnSpLocks/>
            <a:stCxn id="6" idx="3"/>
          </p:cNvCxnSpPr>
          <p:nvPr>
            <p:custDataLst>
              <p:tags r:id="rId5"/>
            </p:custDataLst>
          </p:nvPr>
        </p:nvCxnSpPr>
        <p:spPr>
          <a:xfrm>
            <a:off x="898900" y="575954"/>
            <a:ext cx="12428347" cy="25909"/>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pic>
        <p:nvPicPr>
          <p:cNvPr id="11" name="PA_图片 49">
            <a:extLst>
              <a:ext uri="{FF2B5EF4-FFF2-40B4-BE49-F238E27FC236}">
                <a16:creationId xmlns:a16="http://schemas.microsoft.com/office/drawing/2014/main" id="{307E62FA-9C4D-40FA-9BEA-74106901A595}"/>
              </a:ext>
            </a:extLst>
          </p:cNvPr>
          <p:cNvPicPr>
            <a:picLocks noChangeAspect="1"/>
          </p:cNvPicPr>
          <p:nvPr>
            <p:custDataLst>
              <p:tags r:id="rId6"/>
            </p:custDataLst>
          </p:nvPr>
        </p:nvPicPr>
        <p:blipFill>
          <a:blip r:embed="rId10"/>
          <a:stretch>
            <a:fillRect/>
          </a:stretch>
        </p:blipFill>
        <p:spPr>
          <a:xfrm>
            <a:off x="13453094" y="184421"/>
            <a:ext cx="811662" cy="987262"/>
          </a:xfrm>
          <a:prstGeom prst="rect">
            <a:avLst/>
          </a:prstGeom>
        </p:spPr>
      </p:pic>
      <p:pic>
        <p:nvPicPr>
          <p:cNvPr id="12" name="PA_图片 49">
            <a:extLst>
              <a:ext uri="{FF2B5EF4-FFF2-40B4-BE49-F238E27FC236}">
                <a16:creationId xmlns:a16="http://schemas.microsoft.com/office/drawing/2014/main" id="{307E62FA-9C4D-40FA-9BEA-74106901A595}"/>
              </a:ext>
            </a:extLst>
          </p:cNvPr>
          <p:cNvPicPr>
            <a:picLocks noChangeAspect="1"/>
          </p:cNvPicPr>
          <p:nvPr>
            <p:custDataLst>
              <p:tags r:id="rId7"/>
            </p:custDataLst>
          </p:nvPr>
        </p:nvPicPr>
        <p:blipFill>
          <a:blip r:embed="rId10"/>
          <a:stretch>
            <a:fillRect/>
          </a:stretch>
        </p:blipFill>
        <p:spPr>
          <a:xfrm>
            <a:off x="110043" y="6956143"/>
            <a:ext cx="811662" cy="987262"/>
          </a:xfrm>
          <a:prstGeom prst="rect">
            <a:avLst/>
          </a:prstGeom>
        </p:spPr>
      </p:pic>
      <p:pic>
        <p:nvPicPr>
          <p:cNvPr id="13" name="PA_图片 49">
            <a:extLst>
              <a:ext uri="{FF2B5EF4-FFF2-40B4-BE49-F238E27FC236}">
                <a16:creationId xmlns:a16="http://schemas.microsoft.com/office/drawing/2014/main" id="{307E62FA-9C4D-40FA-9BEA-74106901A595}"/>
              </a:ext>
            </a:extLst>
          </p:cNvPr>
          <p:cNvPicPr>
            <a:picLocks noChangeAspect="1"/>
          </p:cNvPicPr>
          <p:nvPr>
            <p:custDataLst>
              <p:tags r:id="rId8"/>
            </p:custDataLst>
          </p:nvPr>
        </p:nvPicPr>
        <p:blipFill>
          <a:blip r:embed="rId10"/>
          <a:stretch>
            <a:fillRect/>
          </a:stretch>
        </p:blipFill>
        <p:spPr>
          <a:xfrm>
            <a:off x="13327247" y="6956143"/>
            <a:ext cx="811662" cy="987262"/>
          </a:xfrm>
          <a:prstGeom prst="rect">
            <a:avLst/>
          </a:prstGeom>
        </p:spPr>
      </p:pic>
      <p:sp>
        <p:nvSpPr>
          <p:cNvPr id="3" name="Title 2"/>
          <p:cNvSpPr>
            <a:spLocks noGrp="1"/>
          </p:cNvSpPr>
          <p:nvPr>
            <p:ph type="title"/>
          </p:nvPr>
        </p:nvSpPr>
        <p:spPr>
          <a:xfrm>
            <a:off x="921704" y="948680"/>
            <a:ext cx="12618720" cy="1590676"/>
          </a:xfrm>
        </p:spPr>
        <p:txBody>
          <a:bodyPr/>
          <a:lstStyle/>
          <a:p>
            <a:pPr algn="ctr"/>
            <a:r>
              <a:rPr lang="en-US" b="1">
                <a:solidFill>
                  <a:srgbClr val="FF0000"/>
                </a:solidFill>
                <a:latin typeface="Tahoma" pitchFamily="34" charset="0"/>
                <a:cs typeface="Tahoma" pitchFamily="34" charset="0"/>
              </a:rPr>
              <a:t>EM CẦN GHI NHỚ</a:t>
            </a:r>
            <a:endParaRPr lang="en-US" b="1">
              <a:solidFill>
                <a:srgbClr val="FF0000"/>
              </a:solidFill>
            </a:endParaRPr>
          </a:p>
        </p:txBody>
      </p:sp>
      <p:pic>
        <p:nvPicPr>
          <p:cNvPr id="15" name="Picture 14">
            <a:extLst>
              <a:ext uri="{FF2B5EF4-FFF2-40B4-BE49-F238E27FC236}">
                <a16:creationId xmlns:a16="http://schemas.microsoft.com/office/drawing/2014/main" id="{4B36C29A-12F9-4F1E-9D29-B1DA225C12A4}"/>
              </a:ext>
            </a:extLst>
          </p:cNvPr>
          <p:cNvPicPr>
            <a:picLocks noChangeAspect="1"/>
          </p:cNvPicPr>
          <p:nvPr/>
        </p:nvPicPr>
        <p:blipFill rotWithShape="1">
          <a:blip r:embed="rId11">
            <a:extLst>
              <a:ext uri="{28A0092B-C50C-407E-A947-70E740481C1C}">
                <a14:useLocalDpi xmlns:a14="http://schemas.microsoft.com/office/drawing/2010/main" val="0"/>
              </a:ext>
            </a:extLst>
          </a:blip>
          <a:srcRect t="10378" r="10291" b="13439"/>
          <a:stretch/>
        </p:blipFill>
        <p:spPr>
          <a:xfrm>
            <a:off x="11368370" y="2484746"/>
            <a:ext cx="1148465" cy="680867"/>
          </a:xfrm>
          <a:prstGeom prst="rect">
            <a:avLst/>
          </a:prstGeom>
          <a:ln>
            <a:solidFill>
              <a:schemeClr val="tx1"/>
            </a:solidFill>
          </a:ln>
        </p:spPr>
      </p:pic>
      <p:pic>
        <p:nvPicPr>
          <p:cNvPr id="16" name="Picture 15">
            <a:extLst>
              <a:ext uri="{FF2B5EF4-FFF2-40B4-BE49-F238E27FC236}">
                <a16:creationId xmlns:a16="http://schemas.microsoft.com/office/drawing/2014/main" id="{9C77EE53-78BA-41EA-8AB1-E7972818CE5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07769" y="4159260"/>
            <a:ext cx="789410" cy="789410"/>
          </a:xfrm>
          <a:prstGeom prst="rect">
            <a:avLst/>
          </a:prstGeom>
          <a:ln>
            <a:solidFill>
              <a:schemeClr val="tx1"/>
            </a:solidFill>
          </a:ln>
        </p:spPr>
      </p:pic>
      <p:pic>
        <p:nvPicPr>
          <p:cNvPr id="17" name="Picture 16">
            <a:extLst>
              <a:ext uri="{FF2B5EF4-FFF2-40B4-BE49-F238E27FC236}">
                <a16:creationId xmlns:a16="http://schemas.microsoft.com/office/drawing/2014/main" id="{EF852723-A199-48F1-B636-21446A7215D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023096" y="3284086"/>
            <a:ext cx="796688" cy="754759"/>
          </a:xfrm>
          <a:prstGeom prst="rect">
            <a:avLst/>
          </a:prstGeom>
          <a:ln>
            <a:solidFill>
              <a:schemeClr val="tx1"/>
            </a:solidFill>
          </a:ln>
        </p:spPr>
      </p:pic>
      <p:pic>
        <p:nvPicPr>
          <p:cNvPr id="18" name="Picture 17">
            <a:extLst>
              <a:ext uri="{FF2B5EF4-FFF2-40B4-BE49-F238E27FC236}">
                <a16:creationId xmlns:a16="http://schemas.microsoft.com/office/drawing/2014/main" id="{92AC4F1B-B14E-448C-8155-8FF6C339B850}"/>
              </a:ext>
            </a:extLst>
          </p:cNvPr>
          <p:cNvPicPr>
            <a:picLocks noChangeAspect="1"/>
          </p:cNvPicPr>
          <p:nvPr/>
        </p:nvPicPr>
        <p:blipFill rotWithShape="1">
          <a:blip r:embed="rId14">
            <a:extLst>
              <a:ext uri="{28A0092B-C50C-407E-A947-70E740481C1C}">
                <a14:useLocalDpi xmlns:a14="http://schemas.microsoft.com/office/drawing/2010/main" val="0"/>
              </a:ext>
            </a:extLst>
          </a:blip>
          <a:srcRect l="15689" t="12590" r="14374" b="7517"/>
          <a:stretch/>
        </p:blipFill>
        <p:spPr>
          <a:xfrm>
            <a:off x="10710276" y="5074900"/>
            <a:ext cx="839470" cy="749377"/>
          </a:xfrm>
          <a:prstGeom prst="rect">
            <a:avLst/>
          </a:prstGeom>
          <a:ln>
            <a:solidFill>
              <a:schemeClr val="tx1"/>
            </a:solidFill>
          </a:ln>
        </p:spPr>
      </p:pic>
      <p:pic>
        <p:nvPicPr>
          <p:cNvPr id="19" name="Picture 18">
            <a:extLst>
              <a:ext uri="{FF2B5EF4-FFF2-40B4-BE49-F238E27FC236}">
                <a16:creationId xmlns:a16="http://schemas.microsoft.com/office/drawing/2014/main" id="{C38B4B53-B076-49E0-BAF0-2ECC5199F4C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227151" y="5940099"/>
            <a:ext cx="779375" cy="730667"/>
          </a:xfrm>
          <a:prstGeom prst="rect">
            <a:avLst/>
          </a:prstGeom>
          <a:ln>
            <a:solidFill>
              <a:schemeClr val="tx1"/>
            </a:solidFill>
          </a:ln>
        </p:spPr>
      </p:pic>
    </p:spTree>
    <p:extLst>
      <p:ext uri="{BB962C8B-B14F-4D97-AF65-F5344CB8AC3E}">
        <p14:creationId xmlns:p14="http://schemas.microsoft.com/office/powerpoint/2010/main" val="240324601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par>
                                <p:cTn id="11" presetID="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6" presetClass="entr" presetSubtype="16"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2000"/>
                                        <p:tgtEl>
                                          <p:spTgt spid="18"/>
                                        </p:tgtEl>
                                      </p:cBhvr>
                                    </p:animEffect>
                                  </p:childTnLst>
                                </p:cTn>
                              </p:par>
                              <p:par>
                                <p:cTn id="22" presetID="6" presetClass="entr" presetSubtype="16"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ircle(in)">
                                      <p:cBhvr>
                                        <p:cTn id="2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 name="PA_直接连接符 90">
            <a:extLst>
              <a:ext uri="{FF2B5EF4-FFF2-40B4-BE49-F238E27FC236}">
                <a16:creationId xmlns:a16="http://schemas.microsoft.com/office/drawing/2014/main" id="{E563B54A-76D5-44AF-9130-44AD47B8A17A}"/>
              </a:ext>
            </a:extLst>
          </p:cNvPr>
          <p:cNvCxnSpPr>
            <a:cxnSpLocks/>
          </p:cNvCxnSpPr>
          <p:nvPr>
            <p:custDataLst>
              <p:tags r:id="rId1"/>
            </p:custDataLst>
          </p:nvPr>
        </p:nvCxnSpPr>
        <p:spPr>
          <a:xfrm>
            <a:off x="2299064" y="4170930"/>
            <a:ext cx="9949556" cy="0"/>
          </a:xfrm>
          <a:prstGeom prst="line">
            <a:avLst/>
          </a:prstGeom>
          <a:ln w="19050">
            <a:solidFill>
              <a:srgbClr val="43756C"/>
            </a:solidFill>
          </a:ln>
        </p:spPr>
        <p:style>
          <a:lnRef idx="1">
            <a:schemeClr val="accent1"/>
          </a:lnRef>
          <a:fillRef idx="0">
            <a:schemeClr val="accent1"/>
          </a:fillRef>
          <a:effectRef idx="0">
            <a:schemeClr val="accent1"/>
          </a:effectRef>
          <a:fontRef idx="minor">
            <a:schemeClr val="tx1"/>
          </a:fontRef>
        </p:style>
      </p:cxnSp>
      <p:pic>
        <p:nvPicPr>
          <p:cNvPr id="86" name="图片 85">
            <a:extLst>
              <a:ext uri="{FF2B5EF4-FFF2-40B4-BE49-F238E27FC236}">
                <a16:creationId xmlns:a16="http://schemas.microsoft.com/office/drawing/2014/main" id="{D7B7CFE0-8F74-4D40-B347-BFA6E69AFFD2}"/>
              </a:ext>
            </a:extLst>
          </p:cNvPr>
          <p:cNvPicPr>
            <a:picLocks noChangeAspect="1"/>
          </p:cNvPicPr>
          <p:nvPr/>
        </p:nvPicPr>
        <p:blipFill>
          <a:blip r:embed="rId4"/>
          <a:stretch>
            <a:fillRect/>
          </a:stretch>
        </p:blipFill>
        <p:spPr>
          <a:xfrm>
            <a:off x="1749318" y="5084193"/>
            <a:ext cx="2092328" cy="3226283"/>
          </a:xfrm>
          <a:prstGeom prst="rect">
            <a:avLst/>
          </a:prstGeom>
        </p:spPr>
      </p:pic>
      <p:sp>
        <p:nvSpPr>
          <p:cNvPr id="30" name="TextBox 26">
            <a:extLst>
              <a:ext uri="{FF2B5EF4-FFF2-40B4-BE49-F238E27FC236}">
                <a16:creationId xmlns:a16="http://schemas.microsoft.com/office/drawing/2014/main" id="{E5565EFF-784E-4143-93E7-5B9EF2C133B1}"/>
              </a:ext>
            </a:extLst>
          </p:cNvPr>
          <p:cNvSpPr txBox="1"/>
          <p:nvPr/>
        </p:nvSpPr>
        <p:spPr>
          <a:xfrm>
            <a:off x="3078413" y="1274812"/>
            <a:ext cx="5958475" cy="886392"/>
          </a:xfrm>
          <a:prstGeom prst="rect">
            <a:avLst/>
          </a:prstGeom>
          <a:noFill/>
        </p:spPr>
        <p:txBody>
          <a:bodyPr wrap="square" lIns="146300" tIns="73150" rIns="146300" bIns="73150" rtlCol="0">
            <a:spAutoFit/>
          </a:bodyPr>
          <a:lstStyle/>
          <a:p>
            <a:r>
              <a:rPr lang="en-US" altLang="zh-CN" sz="4800" b="1">
                <a:solidFill>
                  <a:srgbClr val="FF0000"/>
                </a:solidFill>
                <a:latin typeface="Arial" pitchFamily="34" charset="0"/>
                <a:ea typeface="微软雅黑" panose="020B0503020204020204" pitchFamily="34" charset="-122"/>
                <a:cs typeface="Arial" pitchFamily="34" charset="0"/>
              </a:rPr>
              <a:t>TIN HỌC LỚP 5</a:t>
            </a:r>
            <a:endParaRPr lang="zh-CN" altLang="en-US" sz="4800" b="1">
              <a:solidFill>
                <a:srgbClr val="FF0000"/>
              </a:solidFill>
              <a:latin typeface="Arial" pitchFamily="34" charset="0"/>
              <a:ea typeface="微软雅黑" panose="020B0503020204020204" pitchFamily="34" charset="-122"/>
              <a:cs typeface="Arial" pitchFamily="34" charset="0"/>
            </a:endParaRPr>
          </a:p>
        </p:txBody>
      </p:sp>
      <p:sp>
        <p:nvSpPr>
          <p:cNvPr id="37" name="TextBox 33">
            <a:extLst>
              <a:ext uri="{FF2B5EF4-FFF2-40B4-BE49-F238E27FC236}">
                <a16:creationId xmlns:a16="http://schemas.microsoft.com/office/drawing/2014/main" id="{F46EBE4B-7F3B-40BA-B448-DD8563431909}"/>
              </a:ext>
            </a:extLst>
          </p:cNvPr>
          <p:cNvSpPr txBox="1"/>
          <p:nvPr/>
        </p:nvSpPr>
        <p:spPr>
          <a:xfrm>
            <a:off x="2599989" y="2371074"/>
            <a:ext cx="9430424" cy="1477323"/>
          </a:xfrm>
          <a:prstGeom prst="rect">
            <a:avLst/>
          </a:prstGeom>
          <a:noFill/>
        </p:spPr>
        <p:txBody>
          <a:bodyPr wrap="square" lIns="146300" tIns="73150" rIns="146300" bIns="73150" rtlCol="0">
            <a:spAutoFit/>
          </a:bodyPr>
          <a:lstStyle/>
          <a:p>
            <a:pPr algn="ctr"/>
            <a:r>
              <a:rPr lang="en-US" altLang="zh-CN" sz="4320" b="1">
                <a:latin typeface="Times New Roman" panose="02020603050405020304" pitchFamily="18" charset="0"/>
                <a:ea typeface="+mj-ea"/>
                <a:cs typeface="Times New Roman" panose="02020603050405020304" pitchFamily="18" charset="0"/>
              </a:rPr>
              <a:t>Cảm ơn các em đã theo dõi bài giảng.</a:t>
            </a:r>
          </a:p>
          <a:p>
            <a:pPr algn="ctr"/>
            <a:r>
              <a:rPr lang="en-US" altLang="zh-CN" sz="4320" b="1">
                <a:latin typeface="Times New Roman" panose="02020603050405020304" pitchFamily="18" charset="0"/>
                <a:ea typeface="+mj-ea"/>
                <a:cs typeface="Times New Roman" panose="02020603050405020304" pitchFamily="18" charset="0"/>
              </a:rPr>
              <a:t>Hẹn gặp lại các em vào buổi học sau!</a:t>
            </a:r>
            <a:endParaRPr lang="zh-CN" altLang="en-US" sz="4320" b="1">
              <a:latin typeface="Times New Roman" panose="02020603050405020304" pitchFamily="18" charset="0"/>
              <a:ea typeface="+mj-ea"/>
              <a:cs typeface="Times New Roman" panose="02020603050405020304" pitchFamily="18" charset="0"/>
            </a:endParaRPr>
          </a:p>
        </p:txBody>
      </p:sp>
      <p:cxnSp>
        <p:nvCxnSpPr>
          <p:cNvPr id="4" name="直接连接符 3">
            <a:extLst>
              <a:ext uri="{FF2B5EF4-FFF2-40B4-BE49-F238E27FC236}">
                <a16:creationId xmlns:a16="http://schemas.microsoft.com/office/drawing/2014/main" id="{D6D32158-C7C2-4E0A-8EDF-11CDD418B888}"/>
              </a:ext>
            </a:extLst>
          </p:cNvPr>
          <p:cNvCxnSpPr>
            <a:cxnSpLocks/>
          </p:cNvCxnSpPr>
          <p:nvPr/>
        </p:nvCxnSpPr>
        <p:spPr>
          <a:xfrm>
            <a:off x="8031954" y="1844839"/>
            <a:ext cx="4216666" cy="0"/>
          </a:xfrm>
          <a:prstGeom prst="line">
            <a:avLst/>
          </a:prstGeom>
          <a:ln w="19050">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EA27EDA4-0A1C-468E-8AEB-524A92C0D499}"/>
              </a:ext>
            </a:extLst>
          </p:cNvPr>
          <p:cNvCxnSpPr>
            <a:cxnSpLocks/>
          </p:cNvCxnSpPr>
          <p:nvPr/>
        </p:nvCxnSpPr>
        <p:spPr>
          <a:xfrm>
            <a:off x="12250648" y="1844839"/>
            <a:ext cx="0" cy="2311838"/>
          </a:xfrm>
          <a:prstGeom prst="line">
            <a:avLst/>
          </a:prstGeom>
          <a:ln w="19050">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F12D7811-1528-45BA-A67F-5B553EDABA5C}"/>
              </a:ext>
            </a:extLst>
          </p:cNvPr>
          <p:cNvCxnSpPr>
            <a:cxnSpLocks/>
          </p:cNvCxnSpPr>
          <p:nvPr/>
        </p:nvCxnSpPr>
        <p:spPr>
          <a:xfrm>
            <a:off x="2299063" y="2027524"/>
            <a:ext cx="0" cy="2129154"/>
          </a:xfrm>
          <a:prstGeom prst="line">
            <a:avLst/>
          </a:prstGeom>
          <a:ln w="19050">
            <a:solidFill>
              <a:srgbClr val="43756C"/>
            </a:solidFill>
          </a:ln>
        </p:spPr>
        <p:style>
          <a:lnRef idx="1">
            <a:schemeClr val="accent1"/>
          </a:lnRef>
          <a:fillRef idx="0">
            <a:schemeClr val="accent1"/>
          </a:fillRef>
          <a:effectRef idx="0">
            <a:schemeClr val="accent1"/>
          </a:effectRef>
          <a:fontRef idx="minor">
            <a:schemeClr val="tx1"/>
          </a:fontRef>
        </p:style>
      </p:cxnSp>
      <p:pic>
        <p:nvPicPr>
          <p:cNvPr id="72" name="图片 71">
            <a:extLst>
              <a:ext uri="{FF2B5EF4-FFF2-40B4-BE49-F238E27FC236}">
                <a16:creationId xmlns:a16="http://schemas.microsoft.com/office/drawing/2014/main" id="{850A5876-3BA9-4032-8245-0ED5D0708229}"/>
              </a:ext>
            </a:extLst>
          </p:cNvPr>
          <p:cNvPicPr>
            <a:picLocks noChangeAspect="1"/>
          </p:cNvPicPr>
          <p:nvPr/>
        </p:nvPicPr>
        <p:blipFill>
          <a:blip r:embed="rId5"/>
          <a:stretch>
            <a:fillRect/>
          </a:stretch>
        </p:blipFill>
        <p:spPr>
          <a:xfrm>
            <a:off x="-1376607" y="4166749"/>
            <a:ext cx="4148078" cy="4638239"/>
          </a:xfrm>
          <a:prstGeom prst="rect">
            <a:avLst/>
          </a:prstGeom>
        </p:spPr>
      </p:pic>
      <p:pic>
        <p:nvPicPr>
          <p:cNvPr id="73" name="图片 72">
            <a:extLst>
              <a:ext uri="{FF2B5EF4-FFF2-40B4-BE49-F238E27FC236}">
                <a16:creationId xmlns:a16="http://schemas.microsoft.com/office/drawing/2014/main" id="{A2194861-2222-4D37-9B9B-DA1A254D7BF7}"/>
              </a:ext>
            </a:extLst>
          </p:cNvPr>
          <p:cNvPicPr>
            <a:picLocks noChangeAspect="1"/>
          </p:cNvPicPr>
          <p:nvPr/>
        </p:nvPicPr>
        <p:blipFill>
          <a:blip r:embed="rId6"/>
          <a:stretch>
            <a:fillRect/>
          </a:stretch>
        </p:blipFill>
        <p:spPr>
          <a:xfrm>
            <a:off x="3636099" y="5185425"/>
            <a:ext cx="1755800" cy="3387232"/>
          </a:xfrm>
          <a:prstGeom prst="rect">
            <a:avLst/>
          </a:prstGeom>
        </p:spPr>
      </p:pic>
      <p:pic>
        <p:nvPicPr>
          <p:cNvPr id="74" name="图片 73">
            <a:extLst>
              <a:ext uri="{FF2B5EF4-FFF2-40B4-BE49-F238E27FC236}">
                <a16:creationId xmlns:a16="http://schemas.microsoft.com/office/drawing/2014/main" id="{5FC71F64-3410-42A9-9E39-E27125364431}"/>
              </a:ext>
            </a:extLst>
          </p:cNvPr>
          <p:cNvPicPr>
            <a:picLocks noChangeAspect="1"/>
          </p:cNvPicPr>
          <p:nvPr/>
        </p:nvPicPr>
        <p:blipFill>
          <a:blip r:embed="rId7"/>
          <a:stretch>
            <a:fillRect/>
          </a:stretch>
        </p:blipFill>
        <p:spPr>
          <a:xfrm>
            <a:off x="8815686" y="4776549"/>
            <a:ext cx="1967959" cy="3796918"/>
          </a:xfrm>
          <a:prstGeom prst="rect">
            <a:avLst/>
          </a:prstGeom>
        </p:spPr>
      </p:pic>
      <p:pic>
        <p:nvPicPr>
          <p:cNvPr id="75" name="图片 74">
            <a:extLst>
              <a:ext uri="{FF2B5EF4-FFF2-40B4-BE49-F238E27FC236}">
                <a16:creationId xmlns:a16="http://schemas.microsoft.com/office/drawing/2014/main" id="{B67111E5-442F-4BB3-991F-4282255F3A50}"/>
              </a:ext>
            </a:extLst>
          </p:cNvPr>
          <p:cNvPicPr>
            <a:picLocks noChangeAspect="1"/>
          </p:cNvPicPr>
          <p:nvPr/>
        </p:nvPicPr>
        <p:blipFill>
          <a:blip r:embed="rId8"/>
          <a:stretch>
            <a:fillRect/>
          </a:stretch>
        </p:blipFill>
        <p:spPr>
          <a:xfrm>
            <a:off x="9168856" y="5355354"/>
            <a:ext cx="2092328" cy="3218966"/>
          </a:xfrm>
          <a:prstGeom prst="rect">
            <a:avLst/>
          </a:prstGeom>
        </p:spPr>
      </p:pic>
      <p:pic>
        <p:nvPicPr>
          <p:cNvPr id="76" name="图片 75">
            <a:extLst>
              <a:ext uri="{FF2B5EF4-FFF2-40B4-BE49-F238E27FC236}">
                <a16:creationId xmlns:a16="http://schemas.microsoft.com/office/drawing/2014/main" id="{58E96149-7108-426E-AFF5-2E663D5FB0D0}"/>
              </a:ext>
            </a:extLst>
          </p:cNvPr>
          <p:cNvPicPr>
            <a:picLocks noChangeAspect="1"/>
          </p:cNvPicPr>
          <p:nvPr/>
        </p:nvPicPr>
        <p:blipFill>
          <a:blip r:embed="rId9"/>
          <a:stretch>
            <a:fillRect/>
          </a:stretch>
        </p:blipFill>
        <p:spPr>
          <a:xfrm>
            <a:off x="10371877" y="5479115"/>
            <a:ext cx="2619068" cy="2692226"/>
          </a:xfrm>
          <a:prstGeom prst="rect">
            <a:avLst/>
          </a:prstGeom>
        </p:spPr>
      </p:pic>
      <p:pic>
        <p:nvPicPr>
          <p:cNvPr id="77" name="图片 76">
            <a:extLst>
              <a:ext uri="{FF2B5EF4-FFF2-40B4-BE49-F238E27FC236}">
                <a16:creationId xmlns:a16="http://schemas.microsoft.com/office/drawing/2014/main" id="{9FD36772-EA3B-4D1A-81FF-32149C6DA463}"/>
              </a:ext>
            </a:extLst>
          </p:cNvPr>
          <p:cNvPicPr>
            <a:picLocks noChangeAspect="1"/>
          </p:cNvPicPr>
          <p:nvPr/>
        </p:nvPicPr>
        <p:blipFill>
          <a:blip r:embed="rId10"/>
          <a:stretch>
            <a:fillRect/>
          </a:stretch>
        </p:blipFill>
        <p:spPr>
          <a:xfrm>
            <a:off x="5999235" y="5273394"/>
            <a:ext cx="1858222" cy="3321389"/>
          </a:xfrm>
          <a:prstGeom prst="rect">
            <a:avLst/>
          </a:prstGeom>
        </p:spPr>
      </p:pic>
      <p:pic>
        <p:nvPicPr>
          <p:cNvPr id="78" name="图片 77">
            <a:extLst>
              <a:ext uri="{FF2B5EF4-FFF2-40B4-BE49-F238E27FC236}">
                <a16:creationId xmlns:a16="http://schemas.microsoft.com/office/drawing/2014/main" id="{276FA5E7-F07A-43BF-BDC4-E590B27671D8}"/>
              </a:ext>
            </a:extLst>
          </p:cNvPr>
          <p:cNvPicPr>
            <a:picLocks noChangeAspect="1"/>
          </p:cNvPicPr>
          <p:nvPr/>
        </p:nvPicPr>
        <p:blipFill>
          <a:blip r:embed="rId11"/>
          <a:stretch>
            <a:fillRect/>
          </a:stretch>
        </p:blipFill>
        <p:spPr>
          <a:xfrm>
            <a:off x="2941381" y="7277195"/>
            <a:ext cx="885216" cy="907164"/>
          </a:xfrm>
          <a:prstGeom prst="rect">
            <a:avLst/>
          </a:prstGeom>
        </p:spPr>
      </p:pic>
      <p:pic>
        <p:nvPicPr>
          <p:cNvPr id="79" name="图片 78">
            <a:extLst>
              <a:ext uri="{FF2B5EF4-FFF2-40B4-BE49-F238E27FC236}">
                <a16:creationId xmlns:a16="http://schemas.microsoft.com/office/drawing/2014/main" id="{E894F360-A9F0-4A42-80D8-3D9FFE35D20C}"/>
              </a:ext>
            </a:extLst>
          </p:cNvPr>
          <p:cNvPicPr>
            <a:picLocks noChangeAspect="1"/>
          </p:cNvPicPr>
          <p:nvPr/>
        </p:nvPicPr>
        <p:blipFill>
          <a:blip r:embed="rId12"/>
          <a:stretch>
            <a:fillRect/>
          </a:stretch>
        </p:blipFill>
        <p:spPr>
          <a:xfrm>
            <a:off x="7673478" y="7375143"/>
            <a:ext cx="716952" cy="1265639"/>
          </a:xfrm>
          <a:prstGeom prst="rect">
            <a:avLst/>
          </a:prstGeom>
        </p:spPr>
      </p:pic>
      <p:pic>
        <p:nvPicPr>
          <p:cNvPr id="80" name="图片 79">
            <a:extLst>
              <a:ext uri="{FF2B5EF4-FFF2-40B4-BE49-F238E27FC236}">
                <a16:creationId xmlns:a16="http://schemas.microsoft.com/office/drawing/2014/main" id="{573CC78A-1868-4003-9BAB-23A2A99A4855}"/>
              </a:ext>
            </a:extLst>
          </p:cNvPr>
          <p:cNvPicPr>
            <a:picLocks noChangeAspect="1"/>
          </p:cNvPicPr>
          <p:nvPr/>
        </p:nvPicPr>
        <p:blipFill>
          <a:blip r:embed="rId13"/>
          <a:stretch>
            <a:fillRect/>
          </a:stretch>
        </p:blipFill>
        <p:spPr>
          <a:xfrm>
            <a:off x="12250384" y="6539274"/>
            <a:ext cx="812058" cy="2019170"/>
          </a:xfrm>
          <a:prstGeom prst="rect">
            <a:avLst/>
          </a:prstGeom>
        </p:spPr>
      </p:pic>
      <p:pic>
        <p:nvPicPr>
          <p:cNvPr id="81" name="图片 80">
            <a:extLst>
              <a:ext uri="{FF2B5EF4-FFF2-40B4-BE49-F238E27FC236}">
                <a16:creationId xmlns:a16="http://schemas.microsoft.com/office/drawing/2014/main" id="{CE5CD477-71C6-4665-9EDE-6D2F17F98C10}"/>
              </a:ext>
            </a:extLst>
          </p:cNvPr>
          <p:cNvPicPr>
            <a:picLocks noChangeAspect="1"/>
          </p:cNvPicPr>
          <p:nvPr/>
        </p:nvPicPr>
        <p:blipFill>
          <a:blip r:embed="rId14"/>
          <a:stretch>
            <a:fillRect/>
          </a:stretch>
        </p:blipFill>
        <p:spPr>
          <a:xfrm>
            <a:off x="11565668" y="6794128"/>
            <a:ext cx="731584" cy="1828958"/>
          </a:xfrm>
          <a:prstGeom prst="rect">
            <a:avLst/>
          </a:prstGeom>
        </p:spPr>
      </p:pic>
      <p:pic>
        <p:nvPicPr>
          <p:cNvPr id="82" name="图片 81">
            <a:extLst>
              <a:ext uri="{FF2B5EF4-FFF2-40B4-BE49-F238E27FC236}">
                <a16:creationId xmlns:a16="http://schemas.microsoft.com/office/drawing/2014/main" id="{58992810-63D7-49DD-A8BD-9D01A1A26289}"/>
              </a:ext>
            </a:extLst>
          </p:cNvPr>
          <p:cNvPicPr>
            <a:picLocks noChangeAspect="1"/>
          </p:cNvPicPr>
          <p:nvPr/>
        </p:nvPicPr>
        <p:blipFill>
          <a:blip r:embed="rId15"/>
          <a:stretch>
            <a:fillRect/>
          </a:stretch>
        </p:blipFill>
        <p:spPr>
          <a:xfrm>
            <a:off x="11088411" y="7291628"/>
            <a:ext cx="877900" cy="907164"/>
          </a:xfrm>
          <a:prstGeom prst="rect">
            <a:avLst/>
          </a:prstGeom>
        </p:spPr>
      </p:pic>
      <p:pic>
        <p:nvPicPr>
          <p:cNvPr id="83" name="图片 82">
            <a:extLst>
              <a:ext uri="{FF2B5EF4-FFF2-40B4-BE49-F238E27FC236}">
                <a16:creationId xmlns:a16="http://schemas.microsoft.com/office/drawing/2014/main" id="{563B4DB3-D2BA-425E-98E8-5DF204D9EFC7}"/>
              </a:ext>
            </a:extLst>
          </p:cNvPr>
          <p:cNvPicPr>
            <a:picLocks noChangeAspect="1"/>
          </p:cNvPicPr>
          <p:nvPr/>
        </p:nvPicPr>
        <p:blipFill>
          <a:blip r:embed="rId16"/>
          <a:stretch>
            <a:fillRect/>
          </a:stretch>
        </p:blipFill>
        <p:spPr>
          <a:xfrm>
            <a:off x="3658684" y="6387540"/>
            <a:ext cx="812058" cy="2019170"/>
          </a:xfrm>
          <a:prstGeom prst="rect">
            <a:avLst/>
          </a:prstGeom>
        </p:spPr>
      </p:pic>
      <p:pic>
        <p:nvPicPr>
          <p:cNvPr id="84" name="图片 83">
            <a:extLst>
              <a:ext uri="{FF2B5EF4-FFF2-40B4-BE49-F238E27FC236}">
                <a16:creationId xmlns:a16="http://schemas.microsoft.com/office/drawing/2014/main" id="{F8DDBB8E-C196-48CE-B0CD-E27BB50E76E2}"/>
              </a:ext>
            </a:extLst>
          </p:cNvPr>
          <p:cNvPicPr>
            <a:picLocks noChangeAspect="1"/>
          </p:cNvPicPr>
          <p:nvPr/>
        </p:nvPicPr>
        <p:blipFill>
          <a:blip r:embed="rId17"/>
          <a:stretch>
            <a:fillRect/>
          </a:stretch>
        </p:blipFill>
        <p:spPr>
          <a:xfrm>
            <a:off x="5039082" y="6825604"/>
            <a:ext cx="1521694" cy="1850906"/>
          </a:xfrm>
          <a:prstGeom prst="rect">
            <a:avLst/>
          </a:prstGeom>
        </p:spPr>
      </p:pic>
      <p:pic>
        <p:nvPicPr>
          <p:cNvPr id="85" name="图片 84">
            <a:extLst>
              <a:ext uri="{FF2B5EF4-FFF2-40B4-BE49-F238E27FC236}">
                <a16:creationId xmlns:a16="http://schemas.microsoft.com/office/drawing/2014/main" id="{51FF7851-CDDA-473D-88C3-17B78A88CA07}"/>
              </a:ext>
            </a:extLst>
          </p:cNvPr>
          <p:cNvPicPr>
            <a:picLocks noChangeAspect="1"/>
          </p:cNvPicPr>
          <p:nvPr/>
        </p:nvPicPr>
        <p:blipFill>
          <a:blip r:embed="rId18"/>
          <a:stretch>
            <a:fillRect/>
          </a:stretch>
        </p:blipFill>
        <p:spPr>
          <a:xfrm>
            <a:off x="11755639" y="4152595"/>
            <a:ext cx="4148078" cy="4638239"/>
          </a:xfrm>
          <a:prstGeom prst="rect">
            <a:avLst/>
          </a:prstGeom>
        </p:spPr>
      </p:pic>
      <p:pic>
        <p:nvPicPr>
          <p:cNvPr id="89" name="图片 88">
            <a:extLst>
              <a:ext uri="{FF2B5EF4-FFF2-40B4-BE49-F238E27FC236}">
                <a16:creationId xmlns:a16="http://schemas.microsoft.com/office/drawing/2014/main" id="{1CFE319A-FCDD-47D0-AC3C-44B7D3764D02}"/>
              </a:ext>
            </a:extLst>
          </p:cNvPr>
          <p:cNvPicPr>
            <a:picLocks noChangeAspect="1"/>
          </p:cNvPicPr>
          <p:nvPr/>
        </p:nvPicPr>
        <p:blipFill>
          <a:blip r:embed="rId19"/>
          <a:stretch>
            <a:fillRect/>
          </a:stretch>
        </p:blipFill>
        <p:spPr>
          <a:xfrm>
            <a:off x="1135879" y="3582426"/>
            <a:ext cx="1624115" cy="5121084"/>
          </a:xfrm>
          <a:prstGeom prst="rect">
            <a:avLst/>
          </a:prstGeom>
        </p:spPr>
      </p:pic>
      <p:pic>
        <p:nvPicPr>
          <p:cNvPr id="90" name="图片 89">
            <a:extLst>
              <a:ext uri="{FF2B5EF4-FFF2-40B4-BE49-F238E27FC236}">
                <a16:creationId xmlns:a16="http://schemas.microsoft.com/office/drawing/2014/main" id="{4F6E7E33-6BAC-43A3-ACD9-A22B8B77B07F}"/>
              </a:ext>
            </a:extLst>
          </p:cNvPr>
          <p:cNvPicPr>
            <a:picLocks noChangeAspect="1"/>
          </p:cNvPicPr>
          <p:nvPr/>
        </p:nvPicPr>
        <p:blipFill>
          <a:blip r:embed="rId20"/>
          <a:stretch>
            <a:fillRect/>
          </a:stretch>
        </p:blipFill>
        <p:spPr>
          <a:xfrm>
            <a:off x="1681089" y="737203"/>
            <a:ext cx="1397324" cy="1441219"/>
          </a:xfrm>
          <a:prstGeom prst="rect">
            <a:avLst/>
          </a:prstGeom>
        </p:spPr>
      </p:pic>
      <p:pic>
        <p:nvPicPr>
          <p:cNvPr id="88" name="图片 87">
            <a:extLst>
              <a:ext uri="{FF2B5EF4-FFF2-40B4-BE49-F238E27FC236}">
                <a16:creationId xmlns:a16="http://schemas.microsoft.com/office/drawing/2014/main" id="{9EA91EAB-2198-4BCD-A454-68512A1A4979}"/>
              </a:ext>
            </a:extLst>
          </p:cNvPr>
          <p:cNvPicPr>
            <a:picLocks noChangeAspect="1"/>
          </p:cNvPicPr>
          <p:nvPr/>
        </p:nvPicPr>
        <p:blipFill>
          <a:blip r:embed="rId21"/>
          <a:stretch>
            <a:fillRect/>
          </a:stretch>
        </p:blipFill>
        <p:spPr>
          <a:xfrm>
            <a:off x="11796595" y="3451799"/>
            <a:ext cx="1624115" cy="5121084"/>
          </a:xfrm>
          <a:prstGeom prst="rect">
            <a:avLst/>
          </a:prstGeom>
        </p:spPr>
      </p:pic>
    </p:spTree>
    <p:extLst>
      <p:ext uri="{BB962C8B-B14F-4D97-AF65-F5344CB8AC3E}">
        <p14:creationId xmlns:p14="http://schemas.microsoft.com/office/powerpoint/2010/main" val="2550709536"/>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图片 85">
            <a:extLst>
              <a:ext uri="{FF2B5EF4-FFF2-40B4-BE49-F238E27FC236}">
                <a16:creationId xmlns:a16="http://schemas.microsoft.com/office/drawing/2014/main" id="{D7B7CFE0-8F74-4D40-B347-BFA6E69AFFD2}"/>
              </a:ext>
            </a:extLst>
          </p:cNvPr>
          <p:cNvPicPr>
            <a:picLocks noChangeAspect="1"/>
          </p:cNvPicPr>
          <p:nvPr/>
        </p:nvPicPr>
        <p:blipFill>
          <a:blip r:embed="rId3"/>
          <a:stretch>
            <a:fillRect/>
          </a:stretch>
        </p:blipFill>
        <p:spPr>
          <a:xfrm>
            <a:off x="1749318" y="5084193"/>
            <a:ext cx="2092328" cy="3226283"/>
          </a:xfrm>
          <a:prstGeom prst="rect">
            <a:avLst/>
          </a:prstGeom>
        </p:spPr>
      </p:pic>
      <p:sp>
        <p:nvSpPr>
          <p:cNvPr id="37" name="TextBox 33">
            <a:extLst>
              <a:ext uri="{FF2B5EF4-FFF2-40B4-BE49-F238E27FC236}">
                <a16:creationId xmlns:a16="http://schemas.microsoft.com/office/drawing/2014/main" id="{F46EBE4B-7F3B-40BA-B448-DD8563431909}"/>
              </a:ext>
            </a:extLst>
          </p:cNvPr>
          <p:cNvSpPr txBox="1"/>
          <p:nvPr/>
        </p:nvSpPr>
        <p:spPr>
          <a:xfrm>
            <a:off x="2393626" y="2239099"/>
            <a:ext cx="10076322" cy="2113075"/>
          </a:xfrm>
          <a:prstGeom prst="rect">
            <a:avLst/>
          </a:prstGeom>
          <a:noFill/>
        </p:spPr>
        <p:txBody>
          <a:bodyPr wrap="square" lIns="146300" tIns="73150" rIns="146300" bIns="73150" rtlCol="0">
            <a:spAutoFit/>
          </a:bodyPr>
          <a:lstStyle/>
          <a:p>
            <a:pPr algn="ctr">
              <a:lnSpc>
                <a:spcPct val="120000"/>
              </a:lnSpc>
            </a:pPr>
            <a:r>
              <a:rPr lang="en-US" altLang="zh-CN" sz="5520" b="1" i="1" err="1">
                <a:solidFill>
                  <a:srgbClr val="C00000"/>
                </a:solidFill>
                <a:latin typeface="UTM Edwardian" panose="02040603050506020204" pitchFamily="18" charset="0"/>
                <a:ea typeface="+mj-ea"/>
              </a:rPr>
              <a:t>Bài</a:t>
            </a:r>
            <a:r>
              <a:rPr lang="en-US" altLang="zh-CN" sz="5520" b="1" i="1">
                <a:solidFill>
                  <a:srgbClr val="C00000"/>
                </a:solidFill>
                <a:latin typeface="UTM Edwardian" panose="02040603050506020204" pitchFamily="18" charset="0"/>
                <a:ea typeface="+mj-ea"/>
              </a:rPr>
              <a:t> 1: Kĩ thuật điều chỉnh một</a:t>
            </a:r>
          </a:p>
          <a:p>
            <a:pPr algn="ctr">
              <a:lnSpc>
                <a:spcPct val="120000"/>
              </a:lnSpc>
            </a:pPr>
            <a:r>
              <a:rPr lang="en-US" altLang="zh-CN" sz="5520" b="1" i="1">
                <a:solidFill>
                  <a:srgbClr val="C00000"/>
                </a:solidFill>
                <a:latin typeface="UTM Edwardian" panose="02040603050506020204" pitchFamily="18" charset="0"/>
                <a:ea typeface="+mj-ea"/>
              </a:rPr>
              <a:t>đoạn văn bản (Tiết 3)</a:t>
            </a:r>
            <a:endParaRPr lang="zh-CN" altLang="en-US" sz="5520" b="1" i="1">
              <a:solidFill>
                <a:srgbClr val="C00000"/>
              </a:solidFill>
              <a:ea typeface="+mj-ea"/>
            </a:endParaRPr>
          </a:p>
        </p:txBody>
      </p:sp>
      <p:pic>
        <p:nvPicPr>
          <p:cNvPr id="72" name="图片 71">
            <a:extLst>
              <a:ext uri="{FF2B5EF4-FFF2-40B4-BE49-F238E27FC236}">
                <a16:creationId xmlns:a16="http://schemas.microsoft.com/office/drawing/2014/main" id="{850A5876-3BA9-4032-8245-0ED5D0708229}"/>
              </a:ext>
            </a:extLst>
          </p:cNvPr>
          <p:cNvPicPr>
            <a:picLocks noChangeAspect="1"/>
          </p:cNvPicPr>
          <p:nvPr/>
        </p:nvPicPr>
        <p:blipFill>
          <a:blip r:embed="rId4"/>
          <a:stretch>
            <a:fillRect/>
          </a:stretch>
        </p:blipFill>
        <p:spPr>
          <a:xfrm>
            <a:off x="-1376607" y="4166749"/>
            <a:ext cx="4148078" cy="4638239"/>
          </a:xfrm>
          <a:prstGeom prst="rect">
            <a:avLst/>
          </a:prstGeom>
        </p:spPr>
      </p:pic>
      <p:pic>
        <p:nvPicPr>
          <p:cNvPr id="73" name="图片 72">
            <a:extLst>
              <a:ext uri="{FF2B5EF4-FFF2-40B4-BE49-F238E27FC236}">
                <a16:creationId xmlns:a16="http://schemas.microsoft.com/office/drawing/2014/main" id="{A2194861-2222-4D37-9B9B-DA1A254D7BF7}"/>
              </a:ext>
            </a:extLst>
          </p:cNvPr>
          <p:cNvPicPr>
            <a:picLocks noChangeAspect="1"/>
          </p:cNvPicPr>
          <p:nvPr/>
        </p:nvPicPr>
        <p:blipFill>
          <a:blip r:embed="rId5"/>
          <a:stretch>
            <a:fillRect/>
          </a:stretch>
        </p:blipFill>
        <p:spPr>
          <a:xfrm>
            <a:off x="3636099" y="5185425"/>
            <a:ext cx="1755800" cy="3387232"/>
          </a:xfrm>
          <a:prstGeom prst="rect">
            <a:avLst/>
          </a:prstGeom>
        </p:spPr>
      </p:pic>
      <p:pic>
        <p:nvPicPr>
          <p:cNvPr id="74" name="图片 73">
            <a:extLst>
              <a:ext uri="{FF2B5EF4-FFF2-40B4-BE49-F238E27FC236}">
                <a16:creationId xmlns:a16="http://schemas.microsoft.com/office/drawing/2014/main" id="{5FC71F64-3410-42A9-9E39-E27125364431}"/>
              </a:ext>
            </a:extLst>
          </p:cNvPr>
          <p:cNvPicPr>
            <a:picLocks noChangeAspect="1"/>
          </p:cNvPicPr>
          <p:nvPr/>
        </p:nvPicPr>
        <p:blipFill>
          <a:blip r:embed="rId6"/>
          <a:stretch>
            <a:fillRect/>
          </a:stretch>
        </p:blipFill>
        <p:spPr>
          <a:xfrm>
            <a:off x="8815686" y="4776549"/>
            <a:ext cx="1967959" cy="3796918"/>
          </a:xfrm>
          <a:prstGeom prst="rect">
            <a:avLst/>
          </a:prstGeom>
        </p:spPr>
      </p:pic>
      <p:pic>
        <p:nvPicPr>
          <p:cNvPr id="75" name="图片 74">
            <a:extLst>
              <a:ext uri="{FF2B5EF4-FFF2-40B4-BE49-F238E27FC236}">
                <a16:creationId xmlns:a16="http://schemas.microsoft.com/office/drawing/2014/main" id="{B67111E5-442F-4BB3-991F-4282255F3A50}"/>
              </a:ext>
            </a:extLst>
          </p:cNvPr>
          <p:cNvPicPr>
            <a:picLocks noChangeAspect="1"/>
          </p:cNvPicPr>
          <p:nvPr/>
        </p:nvPicPr>
        <p:blipFill>
          <a:blip r:embed="rId7"/>
          <a:stretch>
            <a:fillRect/>
          </a:stretch>
        </p:blipFill>
        <p:spPr>
          <a:xfrm>
            <a:off x="9168856" y="5355354"/>
            <a:ext cx="2092328" cy="3218966"/>
          </a:xfrm>
          <a:prstGeom prst="rect">
            <a:avLst/>
          </a:prstGeom>
        </p:spPr>
      </p:pic>
      <p:pic>
        <p:nvPicPr>
          <p:cNvPr id="76" name="图片 75">
            <a:extLst>
              <a:ext uri="{FF2B5EF4-FFF2-40B4-BE49-F238E27FC236}">
                <a16:creationId xmlns:a16="http://schemas.microsoft.com/office/drawing/2014/main" id="{58E96149-7108-426E-AFF5-2E663D5FB0D0}"/>
              </a:ext>
            </a:extLst>
          </p:cNvPr>
          <p:cNvPicPr>
            <a:picLocks noChangeAspect="1"/>
          </p:cNvPicPr>
          <p:nvPr/>
        </p:nvPicPr>
        <p:blipFill>
          <a:blip r:embed="rId8"/>
          <a:stretch>
            <a:fillRect/>
          </a:stretch>
        </p:blipFill>
        <p:spPr>
          <a:xfrm>
            <a:off x="10371877" y="5479115"/>
            <a:ext cx="2619068" cy="2692226"/>
          </a:xfrm>
          <a:prstGeom prst="rect">
            <a:avLst/>
          </a:prstGeom>
        </p:spPr>
      </p:pic>
      <p:pic>
        <p:nvPicPr>
          <p:cNvPr id="77" name="图片 76">
            <a:extLst>
              <a:ext uri="{FF2B5EF4-FFF2-40B4-BE49-F238E27FC236}">
                <a16:creationId xmlns:a16="http://schemas.microsoft.com/office/drawing/2014/main" id="{9FD36772-EA3B-4D1A-81FF-32149C6DA463}"/>
              </a:ext>
            </a:extLst>
          </p:cNvPr>
          <p:cNvPicPr>
            <a:picLocks noChangeAspect="1"/>
          </p:cNvPicPr>
          <p:nvPr/>
        </p:nvPicPr>
        <p:blipFill>
          <a:blip r:embed="rId9"/>
          <a:stretch>
            <a:fillRect/>
          </a:stretch>
        </p:blipFill>
        <p:spPr>
          <a:xfrm>
            <a:off x="5999235" y="5273394"/>
            <a:ext cx="1858222" cy="3321389"/>
          </a:xfrm>
          <a:prstGeom prst="rect">
            <a:avLst/>
          </a:prstGeom>
        </p:spPr>
      </p:pic>
      <p:pic>
        <p:nvPicPr>
          <p:cNvPr id="78" name="图片 77">
            <a:extLst>
              <a:ext uri="{FF2B5EF4-FFF2-40B4-BE49-F238E27FC236}">
                <a16:creationId xmlns:a16="http://schemas.microsoft.com/office/drawing/2014/main" id="{276FA5E7-F07A-43BF-BDC4-E590B27671D8}"/>
              </a:ext>
            </a:extLst>
          </p:cNvPr>
          <p:cNvPicPr>
            <a:picLocks noChangeAspect="1"/>
          </p:cNvPicPr>
          <p:nvPr/>
        </p:nvPicPr>
        <p:blipFill>
          <a:blip r:embed="rId10"/>
          <a:stretch>
            <a:fillRect/>
          </a:stretch>
        </p:blipFill>
        <p:spPr>
          <a:xfrm>
            <a:off x="2941381" y="7277195"/>
            <a:ext cx="885216" cy="907164"/>
          </a:xfrm>
          <a:prstGeom prst="rect">
            <a:avLst/>
          </a:prstGeom>
        </p:spPr>
      </p:pic>
      <p:pic>
        <p:nvPicPr>
          <p:cNvPr id="79" name="图片 78">
            <a:extLst>
              <a:ext uri="{FF2B5EF4-FFF2-40B4-BE49-F238E27FC236}">
                <a16:creationId xmlns:a16="http://schemas.microsoft.com/office/drawing/2014/main" id="{E894F360-A9F0-4A42-80D8-3D9FFE35D20C}"/>
              </a:ext>
            </a:extLst>
          </p:cNvPr>
          <p:cNvPicPr>
            <a:picLocks noChangeAspect="1"/>
          </p:cNvPicPr>
          <p:nvPr/>
        </p:nvPicPr>
        <p:blipFill>
          <a:blip r:embed="rId11"/>
          <a:stretch>
            <a:fillRect/>
          </a:stretch>
        </p:blipFill>
        <p:spPr>
          <a:xfrm>
            <a:off x="7673478" y="7375143"/>
            <a:ext cx="716952" cy="1265639"/>
          </a:xfrm>
          <a:prstGeom prst="rect">
            <a:avLst/>
          </a:prstGeom>
        </p:spPr>
      </p:pic>
      <p:pic>
        <p:nvPicPr>
          <p:cNvPr id="80" name="图片 79">
            <a:extLst>
              <a:ext uri="{FF2B5EF4-FFF2-40B4-BE49-F238E27FC236}">
                <a16:creationId xmlns:a16="http://schemas.microsoft.com/office/drawing/2014/main" id="{573CC78A-1868-4003-9BAB-23A2A99A4855}"/>
              </a:ext>
            </a:extLst>
          </p:cNvPr>
          <p:cNvPicPr>
            <a:picLocks noChangeAspect="1"/>
          </p:cNvPicPr>
          <p:nvPr/>
        </p:nvPicPr>
        <p:blipFill>
          <a:blip r:embed="rId12"/>
          <a:stretch>
            <a:fillRect/>
          </a:stretch>
        </p:blipFill>
        <p:spPr>
          <a:xfrm>
            <a:off x="12250384" y="6539274"/>
            <a:ext cx="812058" cy="2019170"/>
          </a:xfrm>
          <a:prstGeom prst="rect">
            <a:avLst/>
          </a:prstGeom>
        </p:spPr>
      </p:pic>
      <p:pic>
        <p:nvPicPr>
          <p:cNvPr id="81" name="图片 80">
            <a:extLst>
              <a:ext uri="{FF2B5EF4-FFF2-40B4-BE49-F238E27FC236}">
                <a16:creationId xmlns:a16="http://schemas.microsoft.com/office/drawing/2014/main" id="{CE5CD477-71C6-4665-9EDE-6D2F17F98C10}"/>
              </a:ext>
            </a:extLst>
          </p:cNvPr>
          <p:cNvPicPr>
            <a:picLocks noChangeAspect="1"/>
          </p:cNvPicPr>
          <p:nvPr/>
        </p:nvPicPr>
        <p:blipFill>
          <a:blip r:embed="rId13"/>
          <a:stretch>
            <a:fillRect/>
          </a:stretch>
        </p:blipFill>
        <p:spPr>
          <a:xfrm>
            <a:off x="11565668" y="6794128"/>
            <a:ext cx="731584" cy="1828958"/>
          </a:xfrm>
          <a:prstGeom prst="rect">
            <a:avLst/>
          </a:prstGeom>
        </p:spPr>
      </p:pic>
      <p:pic>
        <p:nvPicPr>
          <p:cNvPr id="82" name="图片 81">
            <a:extLst>
              <a:ext uri="{FF2B5EF4-FFF2-40B4-BE49-F238E27FC236}">
                <a16:creationId xmlns:a16="http://schemas.microsoft.com/office/drawing/2014/main" id="{58992810-63D7-49DD-A8BD-9D01A1A26289}"/>
              </a:ext>
            </a:extLst>
          </p:cNvPr>
          <p:cNvPicPr>
            <a:picLocks noChangeAspect="1"/>
          </p:cNvPicPr>
          <p:nvPr/>
        </p:nvPicPr>
        <p:blipFill>
          <a:blip r:embed="rId14"/>
          <a:stretch>
            <a:fillRect/>
          </a:stretch>
        </p:blipFill>
        <p:spPr>
          <a:xfrm>
            <a:off x="11088411" y="7291628"/>
            <a:ext cx="877900" cy="907164"/>
          </a:xfrm>
          <a:prstGeom prst="rect">
            <a:avLst/>
          </a:prstGeom>
        </p:spPr>
      </p:pic>
      <p:pic>
        <p:nvPicPr>
          <p:cNvPr id="83" name="图片 82">
            <a:extLst>
              <a:ext uri="{FF2B5EF4-FFF2-40B4-BE49-F238E27FC236}">
                <a16:creationId xmlns:a16="http://schemas.microsoft.com/office/drawing/2014/main" id="{563B4DB3-D2BA-425E-98E8-5DF204D9EFC7}"/>
              </a:ext>
            </a:extLst>
          </p:cNvPr>
          <p:cNvPicPr>
            <a:picLocks noChangeAspect="1"/>
          </p:cNvPicPr>
          <p:nvPr/>
        </p:nvPicPr>
        <p:blipFill>
          <a:blip r:embed="rId15"/>
          <a:stretch>
            <a:fillRect/>
          </a:stretch>
        </p:blipFill>
        <p:spPr>
          <a:xfrm>
            <a:off x="3658684" y="6387540"/>
            <a:ext cx="812058" cy="2019170"/>
          </a:xfrm>
          <a:prstGeom prst="rect">
            <a:avLst/>
          </a:prstGeom>
        </p:spPr>
      </p:pic>
      <p:pic>
        <p:nvPicPr>
          <p:cNvPr id="84" name="图片 83">
            <a:extLst>
              <a:ext uri="{FF2B5EF4-FFF2-40B4-BE49-F238E27FC236}">
                <a16:creationId xmlns:a16="http://schemas.microsoft.com/office/drawing/2014/main" id="{F8DDBB8E-C196-48CE-B0CD-E27BB50E76E2}"/>
              </a:ext>
            </a:extLst>
          </p:cNvPr>
          <p:cNvPicPr>
            <a:picLocks noChangeAspect="1"/>
          </p:cNvPicPr>
          <p:nvPr/>
        </p:nvPicPr>
        <p:blipFill>
          <a:blip r:embed="rId16"/>
          <a:stretch>
            <a:fillRect/>
          </a:stretch>
        </p:blipFill>
        <p:spPr>
          <a:xfrm>
            <a:off x="5039082" y="6825604"/>
            <a:ext cx="1521694" cy="1850906"/>
          </a:xfrm>
          <a:prstGeom prst="rect">
            <a:avLst/>
          </a:prstGeom>
        </p:spPr>
      </p:pic>
      <p:pic>
        <p:nvPicPr>
          <p:cNvPr id="85" name="图片 84">
            <a:extLst>
              <a:ext uri="{FF2B5EF4-FFF2-40B4-BE49-F238E27FC236}">
                <a16:creationId xmlns:a16="http://schemas.microsoft.com/office/drawing/2014/main" id="{51FF7851-CDDA-473D-88C3-17B78A88CA07}"/>
              </a:ext>
            </a:extLst>
          </p:cNvPr>
          <p:cNvPicPr>
            <a:picLocks noChangeAspect="1"/>
          </p:cNvPicPr>
          <p:nvPr/>
        </p:nvPicPr>
        <p:blipFill>
          <a:blip r:embed="rId17"/>
          <a:stretch>
            <a:fillRect/>
          </a:stretch>
        </p:blipFill>
        <p:spPr>
          <a:xfrm>
            <a:off x="11755639" y="4152595"/>
            <a:ext cx="4148078" cy="4638239"/>
          </a:xfrm>
          <a:prstGeom prst="rect">
            <a:avLst/>
          </a:prstGeom>
        </p:spPr>
      </p:pic>
      <p:pic>
        <p:nvPicPr>
          <p:cNvPr id="89" name="图片 88">
            <a:extLst>
              <a:ext uri="{FF2B5EF4-FFF2-40B4-BE49-F238E27FC236}">
                <a16:creationId xmlns:a16="http://schemas.microsoft.com/office/drawing/2014/main" id="{1CFE319A-FCDD-47D0-AC3C-44B7D3764D02}"/>
              </a:ext>
            </a:extLst>
          </p:cNvPr>
          <p:cNvPicPr>
            <a:picLocks noChangeAspect="1"/>
          </p:cNvPicPr>
          <p:nvPr/>
        </p:nvPicPr>
        <p:blipFill>
          <a:blip r:embed="rId18"/>
          <a:stretch>
            <a:fillRect/>
          </a:stretch>
        </p:blipFill>
        <p:spPr>
          <a:xfrm>
            <a:off x="1164022" y="3978732"/>
            <a:ext cx="1624115" cy="5121084"/>
          </a:xfrm>
          <a:prstGeom prst="rect">
            <a:avLst/>
          </a:prstGeom>
        </p:spPr>
      </p:pic>
      <p:pic>
        <p:nvPicPr>
          <p:cNvPr id="90" name="图片 89">
            <a:extLst>
              <a:ext uri="{FF2B5EF4-FFF2-40B4-BE49-F238E27FC236}">
                <a16:creationId xmlns:a16="http://schemas.microsoft.com/office/drawing/2014/main" id="{4F6E7E33-6BAC-43A3-ACD9-A22B8B77B07F}"/>
              </a:ext>
            </a:extLst>
          </p:cNvPr>
          <p:cNvPicPr>
            <a:picLocks noChangeAspect="1"/>
          </p:cNvPicPr>
          <p:nvPr/>
        </p:nvPicPr>
        <p:blipFill>
          <a:blip r:embed="rId19"/>
          <a:stretch>
            <a:fillRect/>
          </a:stretch>
        </p:blipFill>
        <p:spPr>
          <a:xfrm>
            <a:off x="351993" y="2111706"/>
            <a:ext cx="1397324" cy="1441219"/>
          </a:xfrm>
          <a:prstGeom prst="rect">
            <a:avLst/>
          </a:prstGeom>
        </p:spPr>
      </p:pic>
      <p:pic>
        <p:nvPicPr>
          <p:cNvPr id="88" name="图片 87">
            <a:extLst>
              <a:ext uri="{FF2B5EF4-FFF2-40B4-BE49-F238E27FC236}">
                <a16:creationId xmlns:a16="http://schemas.microsoft.com/office/drawing/2014/main" id="{9EA91EAB-2198-4BCD-A454-68512A1A4979}"/>
              </a:ext>
            </a:extLst>
          </p:cNvPr>
          <p:cNvPicPr>
            <a:picLocks noChangeAspect="1"/>
          </p:cNvPicPr>
          <p:nvPr/>
        </p:nvPicPr>
        <p:blipFill>
          <a:blip r:embed="rId20"/>
          <a:stretch>
            <a:fillRect/>
          </a:stretch>
        </p:blipFill>
        <p:spPr>
          <a:xfrm>
            <a:off x="12226231" y="3683903"/>
            <a:ext cx="1624115" cy="5121084"/>
          </a:xfrm>
          <a:prstGeom prst="rect">
            <a:avLst/>
          </a:prstGeom>
        </p:spPr>
      </p:pic>
      <p:sp>
        <p:nvSpPr>
          <p:cNvPr id="29" name="TextBox 26">
            <a:extLst>
              <a:ext uri="{FF2B5EF4-FFF2-40B4-BE49-F238E27FC236}">
                <a16:creationId xmlns:a16="http://schemas.microsoft.com/office/drawing/2014/main" id="{E5565EFF-784E-4143-93E7-5B9EF2C133B1}"/>
              </a:ext>
            </a:extLst>
          </p:cNvPr>
          <p:cNvSpPr txBox="1"/>
          <p:nvPr/>
        </p:nvSpPr>
        <p:spPr>
          <a:xfrm>
            <a:off x="1809510" y="1108795"/>
            <a:ext cx="12133142" cy="997192"/>
          </a:xfrm>
          <a:prstGeom prst="rect">
            <a:avLst/>
          </a:prstGeom>
          <a:noFill/>
        </p:spPr>
        <p:txBody>
          <a:bodyPr wrap="square" lIns="146300" tIns="73150" rIns="146300" bIns="73150" rtlCol="0">
            <a:spAutoFit/>
          </a:bodyPr>
          <a:lstStyle/>
          <a:p>
            <a:r>
              <a:rPr lang="en-US" altLang="zh-CN" sz="5520" b="1">
                <a:solidFill>
                  <a:srgbClr val="C00000"/>
                </a:solidFill>
                <a:ea typeface="微软雅黑" panose="020B0503020204020204" pitchFamily="34" charset="-122"/>
              </a:rPr>
              <a:t>CHỦ ĐỀ 2 – SOẠN THẢO VĂN BẢN</a:t>
            </a:r>
            <a:endParaRPr lang="zh-CN" altLang="en-US" sz="5520" b="1">
              <a:solidFill>
                <a:srgbClr val="C00000"/>
              </a:solidFill>
              <a:ea typeface="微软雅黑" panose="020B0503020204020204" pitchFamily="34" charset="-122"/>
            </a:endParaRPr>
          </a:p>
        </p:txBody>
      </p:sp>
    </p:spTree>
    <p:extLst>
      <p:ext uri="{BB962C8B-B14F-4D97-AF65-F5344CB8AC3E}">
        <p14:creationId xmlns:p14="http://schemas.microsoft.com/office/powerpoint/2010/main" val="4042208168"/>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59892" y="2271396"/>
            <a:ext cx="2994449" cy="4032448"/>
          </a:xfrm>
          <a:prstGeom prst="rect">
            <a:avLst/>
          </a:prstGeom>
          <a:solidFill>
            <a:srgbClr val="43756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6172" tIns="73085" rIns="146172" bIns="73085" rtlCol="0" anchor="ctr"/>
          <a:lstStyle/>
          <a:p>
            <a:pPr algn="ctr"/>
            <a:endParaRPr lang="zh-CN" altLang="en-US" sz="2760"/>
          </a:p>
        </p:txBody>
      </p:sp>
      <p:sp>
        <p:nvSpPr>
          <p:cNvPr id="17" name="TextBox 16"/>
          <p:cNvSpPr txBox="1"/>
          <p:nvPr/>
        </p:nvSpPr>
        <p:spPr>
          <a:xfrm>
            <a:off x="6909129" y="415373"/>
            <a:ext cx="4939753" cy="960128"/>
          </a:xfrm>
          <a:prstGeom prst="rect">
            <a:avLst/>
          </a:prstGeom>
          <a:noFill/>
        </p:spPr>
        <p:txBody>
          <a:bodyPr wrap="square" lIns="146172" tIns="73085" rIns="146172" bIns="73085"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altLang="zh-CN" sz="5280" b="1" cap="all">
                <a:ln w="0"/>
                <a:solidFill>
                  <a:srgbClr val="002060"/>
                </a:solidFill>
                <a:effectLst>
                  <a:reflection blurRad="12700" stA="50000" endPos="50000" dist="5000" dir="5400000" sy="-100000" rotWithShape="0"/>
                </a:effectLst>
                <a:latin typeface="Arial" pitchFamily="34" charset="0"/>
                <a:ea typeface="微软雅黑" panose="020B0503020204020204" pitchFamily="34" charset="-122"/>
                <a:cs typeface="Arial" pitchFamily="34" charset="0"/>
              </a:rPr>
              <a:t>Mục tiêu</a:t>
            </a:r>
            <a:endParaRPr lang="zh-CN" altLang="en-US" sz="5280" b="1" cap="all">
              <a:ln w="0"/>
              <a:solidFill>
                <a:srgbClr val="002060"/>
              </a:solidFill>
              <a:effectLst>
                <a:reflection blurRad="12700" stA="50000" endPos="50000" dist="5000" dir="5400000" sy="-100000" rotWithShape="0"/>
              </a:effectLst>
              <a:latin typeface="Arial" pitchFamily="34" charset="0"/>
              <a:ea typeface="微软雅黑" panose="020B0503020204020204" pitchFamily="34" charset="-122"/>
              <a:cs typeface="Arial" pitchFamily="34" charset="0"/>
            </a:endParaRPr>
          </a:p>
        </p:txBody>
      </p:sp>
      <p:sp>
        <p:nvSpPr>
          <p:cNvPr id="19" name="TextBox 18"/>
          <p:cNvSpPr txBox="1"/>
          <p:nvPr/>
        </p:nvSpPr>
        <p:spPr>
          <a:xfrm>
            <a:off x="5716835" y="1891635"/>
            <a:ext cx="8598547" cy="6795571"/>
          </a:xfrm>
          <a:prstGeom prst="rect">
            <a:avLst/>
          </a:prstGeom>
          <a:noFill/>
        </p:spPr>
        <p:txBody>
          <a:bodyPr wrap="square" lIns="146172" tIns="73085" rIns="146172" bIns="73085" rtlCol="0">
            <a:spAutoFit/>
          </a:bodyPr>
          <a:lstStyle/>
          <a:p>
            <a:pPr algn="just"/>
            <a:r>
              <a:rPr lang="en-US" altLang="zh-CN" sz="4320" b="1">
                <a:solidFill>
                  <a:srgbClr val="002060"/>
                </a:solidFill>
                <a:ea typeface="+mj-ea"/>
              </a:rPr>
              <a:t>- </a:t>
            </a:r>
            <a:r>
              <a:rPr lang="en-US" altLang="zh-CN" sz="4320">
                <a:solidFill>
                  <a:srgbClr val="002060"/>
                </a:solidFill>
                <a:ea typeface="+mj-ea"/>
              </a:rPr>
              <a:t>Ấn định được độ rộng của lề trái, lề phải, lề trên, lề dưới theo ý muốn;</a:t>
            </a:r>
          </a:p>
          <a:p>
            <a:pPr algn="just"/>
            <a:r>
              <a:rPr lang="en-US" altLang="zh-CN" sz="4320">
                <a:solidFill>
                  <a:srgbClr val="002060"/>
                </a:solidFill>
                <a:ea typeface="+mj-ea"/>
              </a:rPr>
              <a:t>- Điều chỉnh được khoảng cách giữa các dòng trong một đoạn khoảng cách giữa hai đoạn;</a:t>
            </a:r>
          </a:p>
          <a:p>
            <a:pPr algn="just"/>
            <a:r>
              <a:rPr lang="en-US" altLang="zh-CN" sz="4320">
                <a:solidFill>
                  <a:srgbClr val="002060"/>
                </a:solidFill>
                <a:ea typeface="+mj-ea"/>
              </a:rPr>
              <a:t>- Biết cách thụt lề đoạn văn bản.</a:t>
            </a:r>
          </a:p>
          <a:p>
            <a:pPr algn="just"/>
            <a:r>
              <a:rPr lang="en-US" altLang="zh-CN" sz="4320">
                <a:solidFill>
                  <a:srgbClr val="002060"/>
                </a:solidFill>
                <a:ea typeface="+mj-ea"/>
              </a:rPr>
              <a:t>- Biết cách sử dụng công cụ           để đổi màu đoạn văn bản.</a:t>
            </a:r>
          </a:p>
          <a:p>
            <a:pPr algn="just"/>
            <a:endParaRPr lang="zh-CN" altLang="en-US" sz="4320">
              <a:solidFill>
                <a:srgbClr val="002060"/>
              </a:solidFill>
              <a:ea typeface="+mj-ea"/>
            </a:endParaRPr>
          </a:p>
        </p:txBody>
      </p:sp>
      <p:pic>
        <p:nvPicPr>
          <p:cNvPr id="4" name="图片 3">
            <a:extLst>
              <a:ext uri="{FF2B5EF4-FFF2-40B4-BE49-F238E27FC236}">
                <a16:creationId xmlns:a16="http://schemas.microsoft.com/office/drawing/2014/main" id="{9AD5D20E-C695-4AE4-BC98-D1D438678654}"/>
              </a:ext>
            </a:extLst>
          </p:cNvPr>
          <p:cNvPicPr>
            <a:picLocks noChangeAspect="1"/>
          </p:cNvPicPr>
          <p:nvPr/>
        </p:nvPicPr>
        <p:blipFill>
          <a:blip r:embed="rId3"/>
          <a:stretch>
            <a:fillRect/>
          </a:stretch>
        </p:blipFill>
        <p:spPr>
          <a:xfrm>
            <a:off x="746334" y="1472798"/>
            <a:ext cx="1550957" cy="4894292"/>
          </a:xfrm>
          <a:prstGeom prst="rect">
            <a:avLst/>
          </a:prstGeom>
        </p:spPr>
      </p:pic>
      <p:pic>
        <p:nvPicPr>
          <p:cNvPr id="5" name="图片 4">
            <a:extLst>
              <a:ext uri="{FF2B5EF4-FFF2-40B4-BE49-F238E27FC236}">
                <a16:creationId xmlns:a16="http://schemas.microsoft.com/office/drawing/2014/main" id="{F3931476-814C-48D0-BAE1-6D1F99479070}"/>
              </a:ext>
            </a:extLst>
          </p:cNvPr>
          <p:cNvPicPr>
            <a:picLocks noChangeAspect="1"/>
          </p:cNvPicPr>
          <p:nvPr/>
        </p:nvPicPr>
        <p:blipFill rotWithShape="1">
          <a:blip r:embed="rId4"/>
          <a:srcRect l="26789" r="34015"/>
          <a:stretch/>
        </p:blipFill>
        <p:spPr>
          <a:xfrm>
            <a:off x="160641" y="3171220"/>
            <a:ext cx="1139838" cy="3245495"/>
          </a:xfrm>
          <a:prstGeom prst="rect">
            <a:avLst/>
          </a:prstGeom>
        </p:spPr>
      </p:pic>
      <p:pic>
        <p:nvPicPr>
          <p:cNvPr id="6" name="图片 5">
            <a:extLst>
              <a:ext uri="{FF2B5EF4-FFF2-40B4-BE49-F238E27FC236}">
                <a16:creationId xmlns:a16="http://schemas.microsoft.com/office/drawing/2014/main" id="{DC03635B-9FB1-4062-A779-42DC686FBD5A}"/>
              </a:ext>
            </a:extLst>
          </p:cNvPr>
          <p:cNvPicPr>
            <a:picLocks noChangeAspect="1"/>
          </p:cNvPicPr>
          <p:nvPr/>
        </p:nvPicPr>
        <p:blipFill>
          <a:blip r:embed="rId5"/>
          <a:stretch>
            <a:fillRect/>
          </a:stretch>
        </p:blipFill>
        <p:spPr>
          <a:xfrm>
            <a:off x="687949" y="4596711"/>
            <a:ext cx="1455851" cy="1763116"/>
          </a:xfrm>
          <a:prstGeom prst="rect">
            <a:avLst/>
          </a:prstGeom>
        </p:spPr>
      </p:pic>
      <p:pic>
        <p:nvPicPr>
          <p:cNvPr id="7" name="图片 6">
            <a:extLst>
              <a:ext uri="{FF2B5EF4-FFF2-40B4-BE49-F238E27FC236}">
                <a16:creationId xmlns:a16="http://schemas.microsoft.com/office/drawing/2014/main" id="{BDB516B9-1202-41C3-9F44-B704DA7E9627}"/>
              </a:ext>
            </a:extLst>
          </p:cNvPr>
          <p:cNvPicPr>
            <a:picLocks noChangeAspect="1"/>
          </p:cNvPicPr>
          <p:nvPr/>
        </p:nvPicPr>
        <p:blipFill>
          <a:blip r:embed="rId6"/>
          <a:stretch>
            <a:fillRect/>
          </a:stretch>
        </p:blipFill>
        <p:spPr>
          <a:xfrm>
            <a:off x="2053362" y="5060195"/>
            <a:ext cx="687689" cy="1214429"/>
          </a:xfrm>
          <a:prstGeom prst="rect">
            <a:avLst/>
          </a:prstGeom>
        </p:spPr>
      </p:pic>
      <p:pic>
        <p:nvPicPr>
          <p:cNvPr id="8" name="图片 7">
            <a:extLst>
              <a:ext uri="{FF2B5EF4-FFF2-40B4-BE49-F238E27FC236}">
                <a16:creationId xmlns:a16="http://schemas.microsoft.com/office/drawing/2014/main" id="{5410D8D4-DEC0-44F1-B477-D07B1D957112}"/>
              </a:ext>
            </a:extLst>
          </p:cNvPr>
          <p:cNvPicPr>
            <a:picLocks noChangeAspect="1"/>
          </p:cNvPicPr>
          <p:nvPr/>
        </p:nvPicPr>
        <p:blipFill>
          <a:blip r:embed="rId7"/>
          <a:stretch>
            <a:fillRect/>
          </a:stretch>
        </p:blipFill>
        <p:spPr>
          <a:xfrm>
            <a:off x="1611887" y="4260558"/>
            <a:ext cx="2502016" cy="2567857"/>
          </a:xfrm>
          <a:prstGeom prst="rect">
            <a:avLst/>
          </a:prstGeom>
        </p:spPr>
      </p:pic>
      <p:pic>
        <p:nvPicPr>
          <p:cNvPr id="53" name="图片 52">
            <a:extLst>
              <a:ext uri="{FF2B5EF4-FFF2-40B4-BE49-F238E27FC236}">
                <a16:creationId xmlns:a16="http://schemas.microsoft.com/office/drawing/2014/main" id="{A30F666A-2E74-44FC-ABBC-F48D5871F202}"/>
              </a:ext>
            </a:extLst>
          </p:cNvPr>
          <p:cNvPicPr>
            <a:picLocks noChangeAspect="1"/>
          </p:cNvPicPr>
          <p:nvPr/>
        </p:nvPicPr>
        <p:blipFill rotWithShape="1">
          <a:blip r:embed="rId4"/>
          <a:srcRect l="26789" r="34015"/>
          <a:stretch/>
        </p:blipFill>
        <p:spPr>
          <a:xfrm flipH="1">
            <a:off x="4005764" y="3144255"/>
            <a:ext cx="1139838" cy="3245495"/>
          </a:xfrm>
          <a:prstGeom prst="rect">
            <a:avLst/>
          </a:prstGeom>
        </p:spPr>
      </p:pic>
      <p:pic>
        <p:nvPicPr>
          <p:cNvPr id="14" name="图片 13">
            <a:extLst>
              <a:ext uri="{FF2B5EF4-FFF2-40B4-BE49-F238E27FC236}">
                <a16:creationId xmlns:a16="http://schemas.microsoft.com/office/drawing/2014/main" id="{38283E1B-8855-4D4A-BFB1-08F4BCC5753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273" b="98864" l="0" r="99634">
                        <a14:foregroundMark x1="29670" y1="7576" x2="99634" y2="7576"/>
                        <a14:foregroundMark x1="39194" y1="2273" x2="61538" y2="2273"/>
                        <a14:foregroundMark x1="9158" y1="31439" x2="366" y2="66288"/>
                        <a14:foregroundMark x1="40659" y1="90909" x2="44689" y2="95076"/>
                        <a14:backgroundMark x1="58974" y1="98106" x2="58974" y2="98106"/>
                        <a14:backgroundMark x1="77656" y1="99621" x2="77656" y2="99621"/>
                        <a14:backgroundMark x1="79121" y1="96970" x2="79121" y2="96970"/>
                        <a14:backgroundMark x1="78755" y1="96970" x2="74359" y2="98864"/>
                        <a14:backgroundMark x1="80952" y1="97727" x2="71795" y2="99621"/>
                        <a14:backgroundMark x1="52015" y1="77652" x2="52015" y2="77652"/>
                        <a14:backgroundMark x1="55678" y1="90152" x2="55678" y2="90152"/>
                      </a14:backgroundRemoval>
                    </a14:imgEffect>
                  </a14:imgLayer>
                </a14:imgProps>
              </a:ext>
            </a:extLst>
          </a:blip>
          <a:stretch>
            <a:fillRect/>
          </a:stretch>
        </p:blipFill>
        <p:spPr>
          <a:xfrm flipH="1" flipV="1">
            <a:off x="4389154" y="1891634"/>
            <a:ext cx="1092869" cy="1246524"/>
          </a:xfrm>
          <a:prstGeom prst="rect">
            <a:avLst/>
          </a:prstGeom>
        </p:spPr>
      </p:pic>
      <p:pic>
        <p:nvPicPr>
          <p:cNvPr id="57" name="图片 56">
            <a:extLst>
              <a:ext uri="{FF2B5EF4-FFF2-40B4-BE49-F238E27FC236}">
                <a16:creationId xmlns:a16="http://schemas.microsoft.com/office/drawing/2014/main" id="{EAABC09F-AF77-467F-A546-D3DF3460B54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273" b="98864" l="0" r="99634">
                        <a14:foregroundMark x1="29670" y1="7576" x2="99634" y2="7576"/>
                        <a14:foregroundMark x1="39194" y1="2273" x2="61538" y2="2273"/>
                        <a14:foregroundMark x1="9158" y1="31439" x2="366" y2="66288"/>
                        <a14:foregroundMark x1="40659" y1="90909" x2="44689" y2="95076"/>
                        <a14:backgroundMark x1="58974" y1="98106" x2="58974" y2="98106"/>
                        <a14:backgroundMark x1="77656" y1="99621" x2="77656" y2="99621"/>
                        <a14:backgroundMark x1="79121" y1="96970" x2="79121" y2="96970"/>
                        <a14:backgroundMark x1="78755" y1="96970" x2="74359" y2="98864"/>
                        <a14:backgroundMark x1="80952" y1="97727" x2="71795" y2="99621"/>
                        <a14:backgroundMark x1="52015" y1="77652" x2="52015" y2="77652"/>
                        <a14:backgroundMark x1="55678" y1="90152" x2="55678" y2="90152"/>
                      </a14:backgroundRemoval>
                    </a14:imgEffect>
                  </a14:imgLayer>
                </a14:imgProps>
              </a:ext>
            </a:extLst>
          </a:blip>
          <a:stretch>
            <a:fillRect/>
          </a:stretch>
        </p:blipFill>
        <p:spPr>
          <a:xfrm flipH="1" flipV="1">
            <a:off x="4389153" y="3542552"/>
            <a:ext cx="1099870" cy="1029377"/>
          </a:xfrm>
          <a:prstGeom prst="rect">
            <a:avLst/>
          </a:prstGeom>
        </p:spPr>
      </p:pic>
      <p:pic>
        <p:nvPicPr>
          <p:cNvPr id="13" name="Picture 12">
            <a:extLst>
              <a:ext uri="{FF2B5EF4-FFF2-40B4-BE49-F238E27FC236}">
                <a16:creationId xmlns:a16="http://schemas.microsoft.com/office/drawing/2014/main" id="{2BEE2E87-70E8-4CE1-B4A2-4A5FC7B9CDB1}"/>
              </a:ext>
            </a:extLst>
          </p:cNvPr>
          <p:cNvPicPr>
            <a:picLocks noChangeAspect="1"/>
          </p:cNvPicPr>
          <p:nvPr/>
        </p:nvPicPr>
        <p:blipFill rotWithShape="1">
          <a:blip r:embed="rId10">
            <a:extLst>
              <a:ext uri="{28A0092B-C50C-407E-A947-70E740481C1C}">
                <a14:useLocalDpi xmlns:a14="http://schemas.microsoft.com/office/drawing/2010/main" val="0"/>
              </a:ext>
            </a:extLst>
          </a:blip>
          <a:srcRect t="12164" b="10865"/>
          <a:stretch/>
        </p:blipFill>
        <p:spPr>
          <a:xfrm>
            <a:off x="12371824" y="5906194"/>
            <a:ext cx="906937" cy="736860"/>
          </a:xfrm>
          <a:prstGeom prst="rect">
            <a:avLst/>
          </a:prstGeom>
          <a:ln w="12700">
            <a:solidFill>
              <a:schemeClr val="tx1"/>
            </a:solidFill>
          </a:ln>
        </p:spPr>
      </p:pic>
    </p:spTree>
    <p:extLst>
      <p:ext uri="{BB962C8B-B14F-4D97-AF65-F5344CB8AC3E}">
        <p14:creationId xmlns:p14="http://schemas.microsoft.com/office/powerpoint/2010/main" val="2098094015"/>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PA_组合 13">
            <a:extLst>
              <a:ext uri="{FF2B5EF4-FFF2-40B4-BE49-F238E27FC236}">
                <a16:creationId xmlns:a16="http://schemas.microsoft.com/office/drawing/2014/main" id="{88CAC055-4035-4CA8-935F-26F30E620ADE}"/>
              </a:ext>
            </a:extLst>
          </p:cNvPr>
          <p:cNvGrpSpPr/>
          <p:nvPr>
            <p:custDataLst>
              <p:tags r:id="rId1"/>
            </p:custDataLst>
          </p:nvPr>
        </p:nvGrpSpPr>
        <p:grpSpPr>
          <a:xfrm>
            <a:off x="-45227" y="-374629"/>
            <a:ext cx="3971928" cy="3910968"/>
            <a:chOff x="1725122" y="-317738"/>
            <a:chExt cx="3309940" cy="3259140"/>
          </a:xfrm>
        </p:grpSpPr>
        <p:sp>
          <p:nvSpPr>
            <p:cNvPr id="9" name="任意多边形: 形状 8">
              <a:extLst>
                <a:ext uri="{FF2B5EF4-FFF2-40B4-BE49-F238E27FC236}">
                  <a16:creationId xmlns:a16="http://schemas.microsoft.com/office/drawing/2014/main" id="{D292453D-DEAD-4DC5-9EE0-02AA1CADA77D}"/>
                </a:ext>
              </a:extLst>
            </p:cNvPr>
            <p:cNvSpPr/>
            <p:nvPr/>
          </p:nvSpPr>
          <p:spPr>
            <a:xfrm>
              <a:off x="1725122" y="-317738"/>
              <a:ext cx="3309940" cy="3259140"/>
            </a:xfrm>
            <a:custGeom>
              <a:avLst/>
              <a:gdLst/>
              <a:ahLst/>
              <a:cxnLst/>
              <a:rect l="0" t="0" r="0" b="0"/>
              <a:pathLst>
                <a:path w="3309940" h="3259140">
                  <a:moveTo>
                    <a:pt x="0" y="0"/>
                  </a:moveTo>
                  <a:lnTo>
                    <a:pt x="3309939" y="0"/>
                  </a:lnTo>
                  <a:lnTo>
                    <a:pt x="3309939" y="3259139"/>
                  </a:lnTo>
                  <a:lnTo>
                    <a:pt x="0" y="3259139"/>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60"/>
            </a:p>
          </p:txBody>
        </p:sp>
        <p:sp>
          <p:nvSpPr>
            <p:cNvPr id="15" name="PA_矩形 14"/>
            <p:cNvSpPr/>
            <p:nvPr>
              <p:custDataLst>
                <p:tags r:id="rId4"/>
              </p:custDataLst>
            </p:nvPr>
          </p:nvSpPr>
          <p:spPr>
            <a:xfrm>
              <a:off x="3350723" y="1257063"/>
              <a:ext cx="1684339" cy="1684339"/>
            </a:xfrm>
            <a:prstGeom prst="rect">
              <a:avLst/>
            </a:prstGeom>
            <a:noFill/>
            <a:ln>
              <a:solidFill>
                <a:srgbClr val="E3943C"/>
              </a:solidFill>
            </a:ln>
          </p:spPr>
          <p:style>
            <a:lnRef idx="2">
              <a:schemeClr val="accent1">
                <a:shade val="50000"/>
              </a:schemeClr>
            </a:lnRef>
            <a:fillRef idx="1">
              <a:schemeClr val="accent1"/>
            </a:fillRef>
            <a:effectRef idx="0">
              <a:schemeClr val="accent1"/>
            </a:effectRef>
            <a:fontRef idx="minor">
              <a:schemeClr val="lt1"/>
            </a:fontRef>
          </p:style>
          <p:txBody>
            <a:bodyPr lIns="109668" tIns="54832" rIns="109668" bIns="54832" spcCol="0" rtlCol="0" anchor="ctr"/>
            <a:lstStyle/>
            <a:p>
              <a:pPr algn="ctr"/>
              <a:endParaRPr lang="zh-CN" altLang="en-US" sz="2760"/>
            </a:p>
          </p:txBody>
        </p:sp>
      </p:grpSp>
      <p:grpSp>
        <p:nvGrpSpPr>
          <p:cNvPr id="32" name="PA_组合 31">
            <a:extLst>
              <a:ext uri="{FF2B5EF4-FFF2-40B4-BE49-F238E27FC236}">
                <a16:creationId xmlns:a16="http://schemas.microsoft.com/office/drawing/2014/main" id="{8144AE70-0079-4E63-9335-70C1E086506D}"/>
              </a:ext>
            </a:extLst>
          </p:cNvPr>
          <p:cNvGrpSpPr/>
          <p:nvPr>
            <p:custDataLst>
              <p:tags r:id="rId2"/>
            </p:custDataLst>
          </p:nvPr>
        </p:nvGrpSpPr>
        <p:grpSpPr>
          <a:xfrm>
            <a:off x="2112096" y="1667939"/>
            <a:ext cx="4093848" cy="4002408"/>
            <a:chOff x="3850138" y="1501577"/>
            <a:chExt cx="3411540" cy="3335340"/>
          </a:xfrm>
        </p:grpSpPr>
        <p:sp>
          <p:nvSpPr>
            <p:cNvPr id="31" name="任意多边形: 形状 30">
              <a:extLst>
                <a:ext uri="{FF2B5EF4-FFF2-40B4-BE49-F238E27FC236}">
                  <a16:creationId xmlns:a16="http://schemas.microsoft.com/office/drawing/2014/main" id="{C976FAA1-ED42-4473-9D8A-D2901CF8CFDD}"/>
                </a:ext>
              </a:extLst>
            </p:cNvPr>
            <p:cNvSpPr/>
            <p:nvPr/>
          </p:nvSpPr>
          <p:spPr>
            <a:xfrm>
              <a:off x="3850138" y="1501577"/>
              <a:ext cx="3411540" cy="3335340"/>
            </a:xfrm>
            <a:custGeom>
              <a:avLst/>
              <a:gdLst/>
              <a:ahLst/>
              <a:cxnLst/>
              <a:rect l="0" t="0" r="0" b="0"/>
              <a:pathLst>
                <a:path w="3411540" h="3335340">
                  <a:moveTo>
                    <a:pt x="0" y="0"/>
                  </a:moveTo>
                  <a:lnTo>
                    <a:pt x="3411539" y="0"/>
                  </a:lnTo>
                  <a:lnTo>
                    <a:pt x="3411539" y="3335339"/>
                  </a:lnTo>
                  <a:lnTo>
                    <a:pt x="0" y="3335339"/>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60"/>
            </a:p>
          </p:txBody>
        </p:sp>
        <p:sp>
          <p:nvSpPr>
            <p:cNvPr id="3" name="PA_矩形 2"/>
            <p:cNvSpPr/>
            <p:nvPr>
              <p:custDataLst>
                <p:tags r:id="rId3"/>
              </p:custDataLst>
            </p:nvPr>
          </p:nvSpPr>
          <p:spPr>
            <a:xfrm>
              <a:off x="3850138" y="1501577"/>
              <a:ext cx="1684339" cy="1684339"/>
            </a:xfrm>
            <a:prstGeom prst="rect">
              <a:avLst/>
            </a:prstGeom>
            <a:solidFill>
              <a:srgbClr val="E3943C"/>
            </a:solidFill>
            <a:ln>
              <a:noFill/>
            </a:ln>
          </p:spPr>
          <p:style>
            <a:lnRef idx="2">
              <a:schemeClr val="accent1">
                <a:shade val="50000"/>
              </a:schemeClr>
            </a:lnRef>
            <a:fillRef idx="1">
              <a:schemeClr val="accent1"/>
            </a:fillRef>
            <a:effectRef idx="0">
              <a:schemeClr val="accent1"/>
            </a:effectRef>
            <a:fontRef idx="minor">
              <a:schemeClr val="lt1"/>
            </a:fontRef>
          </p:style>
          <p:txBody>
            <a:bodyPr lIns="109668" tIns="54832" rIns="109668" bIns="54832" spcCol="0" rtlCol="0" anchor="ctr"/>
            <a:lstStyle/>
            <a:p>
              <a:pPr algn="ctr"/>
              <a:endParaRPr lang="zh-CN" altLang="en-US" sz="2760"/>
            </a:p>
          </p:txBody>
        </p:sp>
      </p:grpSp>
      <p:sp>
        <p:nvSpPr>
          <p:cNvPr id="2" name="矩形 1"/>
          <p:cNvSpPr/>
          <p:nvPr/>
        </p:nvSpPr>
        <p:spPr>
          <a:xfrm>
            <a:off x="404035" y="313657"/>
            <a:ext cx="13822337" cy="7602286"/>
          </a:xfrm>
          <a:prstGeom prst="rect">
            <a:avLst/>
          </a:prstGeom>
          <a:noFill/>
          <a:ln>
            <a:solidFill>
              <a:srgbClr val="43756C"/>
            </a:solidFill>
          </a:ln>
        </p:spPr>
        <p:style>
          <a:lnRef idx="2">
            <a:schemeClr val="accent1">
              <a:shade val="50000"/>
            </a:schemeClr>
          </a:lnRef>
          <a:fillRef idx="1">
            <a:schemeClr val="accent1"/>
          </a:fillRef>
          <a:effectRef idx="0">
            <a:schemeClr val="accent1"/>
          </a:effectRef>
          <a:fontRef idx="minor">
            <a:schemeClr val="lt1"/>
          </a:fontRef>
        </p:style>
        <p:txBody>
          <a:bodyPr lIns="109633" tIns="54812" rIns="109633" bIns="54812" rtlCol="0" anchor="ctr"/>
          <a:lstStyle/>
          <a:p>
            <a:pPr algn="ctr"/>
            <a:endParaRPr lang="zh-CN" altLang="en-US" sz="2760"/>
          </a:p>
        </p:txBody>
      </p:sp>
      <p:sp>
        <p:nvSpPr>
          <p:cNvPr id="6" name="TextBox 5"/>
          <p:cNvSpPr txBox="1"/>
          <p:nvPr/>
        </p:nvSpPr>
        <p:spPr>
          <a:xfrm>
            <a:off x="4836684" y="2318235"/>
            <a:ext cx="7019540" cy="923265"/>
          </a:xfrm>
          <a:prstGeom prst="rect">
            <a:avLst/>
          </a:prstGeom>
          <a:noFill/>
        </p:spPr>
        <p:txBody>
          <a:bodyPr wrap="square" lIns="109668" tIns="54832" rIns="109668" bIns="54832" rtlCol="0">
            <a:spAutoFit/>
          </a:bodyPr>
          <a:lstStyle/>
          <a:p>
            <a:r>
              <a:rPr lang="en-US" altLang="zh-CN" sz="5280" b="1">
                <a:solidFill>
                  <a:srgbClr val="FF0000"/>
                </a:solidFill>
                <a:latin typeface="Tahoma" pitchFamily="34" charset="0"/>
                <a:ea typeface="+mj-ea"/>
                <a:cs typeface="Tahoma" pitchFamily="34" charset="0"/>
              </a:rPr>
              <a:t>ÔN BÀI CŨ</a:t>
            </a:r>
            <a:endParaRPr lang="zh-CN" altLang="en-US" sz="5280" b="1">
              <a:solidFill>
                <a:srgbClr val="FF0000"/>
              </a:solidFill>
              <a:latin typeface="Tahoma" pitchFamily="34" charset="0"/>
              <a:ea typeface="+mj-ea"/>
              <a:cs typeface="Tahoma" pitchFamily="34" charset="0"/>
            </a:endParaRPr>
          </a:p>
        </p:txBody>
      </p:sp>
      <p:pic>
        <p:nvPicPr>
          <p:cNvPr id="30" name="图片 29">
            <a:extLst>
              <a:ext uri="{FF2B5EF4-FFF2-40B4-BE49-F238E27FC236}">
                <a16:creationId xmlns:a16="http://schemas.microsoft.com/office/drawing/2014/main" id="{E781C4D8-6ED3-4062-8546-09647AA1DEA6}"/>
              </a:ext>
            </a:extLst>
          </p:cNvPr>
          <p:cNvPicPr>
            <a:picLocks noChangeAspect="1"/>
          </p:cNvPicPr>
          <p:nvPr/>
        </p:nvPicPr>
        <p:blipFill>
          <a:blip r:embed="rId7"/>
          <a:stretch>
            <a:fillRect/>
          </a:stretch>
        </p:blipFill>
        <p:spPr>
          <a:xfrm>
            <a:off x="-511689" y="3494686"/>
            <a:ext cx="16519153" cy="5113768"/>
          </a:xfrm>
          <a:prstGeom prst="rect">
            <a:avLst/>
          </a:prstGeom>
        </p:spPr>
      </p:pic>
      <p:pic>
        <p:nvPicPr>
          <p:cNvPr id="33" name="图片 32">
            <a:extLst>
              <a:ext uri="{FF2B5EF4-FFF2-40B4-BE49-F238E27FC236}">
                <a16:creationId xmlns:a16="http://schemas.microsoft.com/office/drawing/2014/main" id="{59A2CD35-9912-4482-9596-4A472369BE78}"/>
              </a:ext>
            </a:extLst>
          </p:cNvPr>
          <p:cNvPicPr>
            <a:picLocks noChangeAspect="1"/>
          </p:cNvPicPr>
          <p:nvPr/>
        </p:nvPicPr>
        <p:blipFill>
          <a:blip r:embed="rId8"/>
          <a:stretch>
            <a:fillRect/>
          </a:stretch>
        </p:blipFill>
        <p:spPr>
          <a:xfrm>
            <a:off x="1354371" y="792093"/>
            <a:ext cx="1236376" cy="1272955"/>
          </a:xfrm>
          <a:prstGeom prst="rect">
            <a:avLst/>
          </a:prstGeom>
        </p:spPr>
      </p:pic>
    </p:spTree>
    <p:extLst>
      <p:ext uri="{BB962C8B-B14F-4D97-AF65-F5344CB8AC3E}">
        <p14:creationId xmlns:p14="http://schemas.microsoft.com/office/powerpoint/2010/main" val="390668800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41" t="6250" r="56803" b="81048"/>
          <a:stretch/>
        </p:blipFill>
        <p:spPr bwMode="auto">
          <a:xfrm>
            <a:off x="1494696" y="3429000"/>
            <a:ext cx="10128739" cy="210282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5" name="Oval 4"/>
          <p:cNvSpPr/>
          <p:nvPr/>
        </p:nvSpPr>
        <p:spPr>
          <a:xfrm>
            <a:off x="1846386" y="1213338"/>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2400" dirty="0" err="1">
                <a:solidFill>
                  <a:schemeClr val="tx1"/>
                </a:solidFill>
                <a:latin typeface="Times New Roman" pitchFamily="18" charset="0"/>
                <a:cs typeface="Times New Roman" pitchFamily="18" charset="0"/>
              </a:rPr>
              <a:t>Phông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Chư</a:t>
            </a:r>
            <a:r>
              <a:rPr lang="en-US" sz="2400" dirty="0">
                <a:solidFill>
                  <a:schemeClr val="tx1"/>
                </a:solidFill>
                <a:latin typeface="Times New Roman" pitchFamily="18" charset="0"/>
                <a:cs typeface="Times New Roman" pitchFamily="18" charset="0"/>
              </a:rPr>
              <a:t>̃</a:t>
            </a:r>
          </a:p>
        </p:txBody>
      </p:sp>
      <p:cxnSp>
        <p:nvCxnSpPr>
          <p:cNvPr id="7" name="Straight Arrow Connector 6"/>
          <p:cNvCxnSpPr>
            <a:stCxn id="5" idx="4"/>
          </p:cNvCxnSpPr>
          <p:nvPr/>
        </p:nvCxnSpPr>
        <p:spPr>
          <a:xfrm>
            <a:off x="2532185" y="2508738"/>
            <a:ext cx="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733803" y="1219202"/>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200" dirty="0" err="1">
                <a:solidFill>
                  <a:schemeClr val="tx1"/>
                </a:solidFill>
                <a:latin typeface="Times New Roman" pitchFamily="18" charset="0"/>
                <a:cs typeface="Times New Roman" pitchFamily="18" charset="0"/>
              </a:rPr>
              <a:t>Cơ</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chư</a:t>
            </a:r>
            <a:r>
              <a:rPr lang="en-US" sz="3200" dirty="0">
                <a:solidFill>
                  <a:schemeClr val="tx1"/>
                </a:solidFill>
                <a:latin typeface="Times New Roman" pitchFamily="18" charset="0"/>
                <a:cs typeface="Times New Roman" pitchFamily="18" charset="0"/>
              </a:rPr>
              <a:t>̃</a:t>
            </a:r>
          </a:p>
        </p:txBody>
      </p:sp>
      <p:cxnSp>
        <p:nvCxnSpPr>
          <p:cNvPr id="10" name="Straight Arrow Connector 9"/>
          <p:cNvCxnSpPr>
            <a:stCxn id="9" idx="4"/>
          </p:cNvCxnSpPr>
          <p:nvPr/>
        </p:nvCxnSpPr>
        <p:spPr>
          <a:xfrm>
            <a:off x="4419600" y="2514603"/>
            <a:ext cx="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2256691" y="4800604"/>
            <a:ext cx="1459526" cy="2590798"/>
            <a:chOff x="885090" y="4800600"/>
            <a:chExt cx="1459525" cy="2590798"/>
          </a:xfrm>
        </p:grpSpPr>
        <p:sp>
          <p:nvSpPr>
            <p:cNvPr id="11" name="Oval 10"/>
            <p:cNvSpPr/>
            <p:nvPr/>
          </p:nvSpPr>
          <p:spPr>
            <a:xfrm>
              <a:off x="885090" y="6131165"/>
              <a:ext cx="1459525" cy="12602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itchFamily="18" charset="0"/>
                  <a:cs typeface="Times New Roman" pitchFamily="18" charset="0"/>
                </a:rPr>
                <a:t>Kiểu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chư</a:t>
              </a:r>
              <a:r>
                <a:rPr lang="en-US" sz="2800" dirty="0">
                  <a:solidFill>
                    <a:schemeClr val="tx1"/>
                  </a:solidFill>
                  <a:latin typeface="Times New Roman" pitchFamily="18" charset="0"/>
                  <a:cs typeface="Times New Roman" pitchFamily="18" charset="0"/>
                </a:rPr>
                <a:t>̃</a:t>
              </a:r>
            </a:p>
          </p:txBody>
        </p:sp>
        <p:cxnSp>
          <p:nvCxnSpPr>
            <p:cNvPr id="13" name="Straight Arrow Connector 12"/>
            <p:cNvCxnSpPr/>
            <p:nvPr/>
          </p:nvCxnSpPr>
          <p:spPr>
            <a:xfrm flipV="1">
              <a:off x="1676400" y="4800600"/>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1846390" y="4191001"/>
            <a:ext cx="1582615" cy="60960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latin typeface="Times New Roman" pitchFamily="18" charset="0"/>
              <a:cs typeface="Times New Roman" pitchFamily="18" charset="0"/>
            </a:endParaRPr>
          </a:p>
        </p:txBody>
      </p:sp>
      <p:grpSp>
        <p:nvGrpSpPr>
          <p:cNvPr id="17" name="Group 16"/>
          <p:cNvGrpSpPr/>
          <p:nvPr/>
        </p:nvGrpSpPr>
        <p:grpSpPr>
          <a:xfrm>
            <a:off x="6907623" y="4657772"/>
            <a:ext cx="1613103" cy="2647481"/>
            <a:chOff x="644623" y="4762694"/>
            <a:chExt cx="1230850" cy="2385074"/>
          </a:xfrm>
        </p:grpSpPr>
        <p:sp>
          <p:nvSpPr>
            <p:cNvPr id="18" name="Oval 17"/>
            <p:cNvSpPr/>
            <p:nvPr/>
          </p:nvSpPr>
          <p:spPr>
            <a:xfrm>
              <a:off x="644623" y="5912188"/>
              <a:ext cx="1230850" cy="12355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itchFamily="18" charset="0"/>
                  <a:cs typeface="Times New Roman" pitchFamily="18" charset="0"/>
                </a:rPr>
                <a:t>Căn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lề</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trái</a:t>
              </a:r>
              <a:endParaRPr lang="en-US" sz="2800" dirty="0">
                <a:solidFill>
                  <a:schemeClr val="tx1"/>
                </a:solidFill>
                <a:latin typeface="Times New Roman" pitchFamily="18" charset="0"/>
                <a:cs typeface="Times New Roman" pitchFamily="18" charset="0"/>
              </a:endParaRPr>
            </a:p>
          </p:txBody>
        </p:sp>
        <p:cxnSp>
          <p:nvCxnSpPr>
            <p:cNvPr id="19" name="Straight Arrow Connector 18"/>
            <p:cNvCxnSpPr>
              <a:cxnSpLocks/>
              <a:stCxn id="18" idx="0"/>
            </p:cNvCxnSpPr>
            <p:nvPr/>
          </p:nvCxnSpPr>
          <p:spPr>
            <a:xfrm flipV="1">
              <a:off x="1260048" y="4762694"/>
              <a:ext cx="167877" cy="11494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7646108" y="1383152"/>
            <a:ext cx="1582615" cy="2982501"/>
            <a:chOff x="6511893" y="1752600"/>
            <a:chExt cx="1260502" cy="2640398"/>
          </a:xfrm>
        </p:grpSpPr>
        <p:cxnSp>
          <p:nvCxnSpPr>
            <p:cNvPr id="25" name="Straight Arrow Connector 24"/>
            <p:cNvCxnSpPr/>
            <p:nvPr/>
          </p:nvCxnSpPr>
          <p:spPr>
            <a:xfrm rot="10800000" flipV="1">
              <a:off x="7244862" y="3062431"/>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511893" y="1752600"/>
              <a:ext cx="1260502" cy="13156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Căn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lề</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giữa</a:t>
              </a:r>
              <a:endParaRPr lang="en-US" sz="2400" dirty="0">
                <a:solidFill>
                  <a:schemeClr val="tx1"/>
                </a:solidFill>
                <a:latin typeface="Times New Roman" pitchFamily="18" charset="0"/>
                <a:cs typeface="Times New Roman" pitchFamily="18" charset="0"/>
              </a:endParaRPr>
            </a:p>
          </p:txBody>
        </p:sp>
      </p:grpSp>
      <p:grpSp>
        <p:nvGrpSpPr>
          <p:cNvPr id="28" name="Group 27"/>
          <p:cNvGrpSpPr/>
          <p:nvPr/>
        </p:nvGrpSpPr>
        <p:grpSpPr>
          <a:xfrm>
            <a:off x="9507424" y="1410502"/>
            <a:ext cx="1582613" cy="2955151"/>
            <a:chOff x="6690941" y="1896208"/>
            <a:chExt cx="1219200" cy="2602306"/>
          </a:xfrm>
        </p:grpSpPr>
        <p:cxnSp>
          <p:nvCxnSpPr>
            <p:cNvPr id="29" name="Straight Arrow Connector 28"/>
            <p:cNvCxnSpPr>
              <a:cxnSpLocks/>
            </p:cNvCxnSpPr>
            <p:nvPr/>
          </p:nvCxnSpPr>
          <p:spPr>
            <a:xfrm flipH="1">
              <a:off x="6939293" y="3062431"/>
              <a:ext cx="305569" cy="143608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690941" y="1896208"/>
              <a:ext cx="1219200" cy="12072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Căn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thẳng</a:t>
              </a:r>
              <a:r>
                <a:rPr lang="en-US" sz="2400" dirty="0">
                  <a:solidFill>
                    <a:schemeClr val="tx1"/>
                  </a:solidFill>
                  <a:latin typeface="Times New Roman" pitchFamily="18" charset="0"/>
                  <a:cs typeface="Times New Roman" pitchFamily="18" charset="0"/>
                </a:rPr>
                <a:t> 2 </a:t>
              </a:r>
              <a:r>
                <a:rPr lang="en-US" sz="2400" dirty="0" err="1">
                  <a:solidFill>
                    <a:schemeClr val="tx1"/>
                  </a:solidFill>
                  <a:latin typeface="Times New Roman" pitchFamily="18" charset="0"/>
                  <a:cs typeface="Times New Roman" pitchFamily="18" charset="0"/>
                </a:rPr>
                <a:t>lê</a:t>
              </a:r>
              <a:r>
                <a:rPr lang="en-US" sz="2400" dirty="0">
                  <a:solidFill>
                    <a:schemeClr val="tx1"/>
                  </a:solidFill>
                  <a:latin typeface="Times New Roman" pitchFamily="18" charset="0"/>
                  <a:cs typeface="Times New Roman" pitchFamily="18" charset="0"/>
                </a:rPr>
                <a:t>̀</a:t>
              </a:r>
            </a:p>
          </p:txBody>
        </p:sp>
      </p:grpSp>
      <p:grpSp>
        <p:nvGrpSpPr>
          <p:cNvPr id="31" name="Group 30"/>
          <p:cNvGrpSpPr/>
          <p:nvPr/>
        </p:nvGrpSpPr>
        <p:grpSpPr>
          <a:xfrm>
            <a:off x="8568589" y="4647731"/>
            <a:ext cx="1613099" cy="2815514"/>
            <a:chOff x="1365737" y="4665316"/>
            <a:chExt cx="892421" cy="2475728"/>
          </a:xfrm>
        </p:grpSpPr>
        <p:sp>
          <p:nvSpPr>
            <p:cNvPr id="32" name="Oval 31"/>
            <p:cNvSpPr/>
            <p:nvPr/>
          </p:nvSpPr>
          <p:spPr>
            <a:xfrm>
              <a:off x="1365737" y="5995883"/>
              <a:ext cx="892421" cy="114516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Căn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lề</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phải</a:t>
              </a:r>
              <a:endParaRPr lang="en-US" sz="2400" dirty="0">
                <a:solidFill>
                  <a:schemeClr val="tx1"/>
                </a:solidFill>
                <a:latin typeface="Times New Roman" pitchFamily="18" charset="0"/>
                <a:cs typeface="Times New Roman" pitchFamily="18" charset="0"/>
              </a:endParaRPr>
            </a:p>
          </p:txBody>
        </p:sp>
        <p:cxnSp>
          <p:nvCxnSpPr>
            <p:cNvPr id="33" name="Straight Arrow Connector 32"/>
            <p:cNvCxnSpPr/>
            <p:nvPr/>
          </p:nvCxnSpPr>
          <p:spPr>
            <a:xfrm flipV="1">
              <a:off x="1786309" y="4665316"/>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4" name="Oval 33"/>
          <p:cNvSpPr/>
          <p:nvPr/>
        </p:nvSpPr>
        <p:spPr>
          <a:xfrm>
            <a:off x="11623433" y="304802"/>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4800" b="1" dirty="0">
                <a:solidFill>
                  <a:schemeClr val="tx1"/>
                </a:solidFill>
                <a:latin typeface="Times New Roman" pitchFamily="18" charset="0"/>
                <a:cs typeface="Times New Roman" pitchFamily="18" charset="0"/>
              </a:rPr>
              <a:t>?</a:t>
            </a:r>
          </a:p>
        </p:txBody>
      </p:sp>
      <p:cxnSp>
        <p:nvCxnSpPr>
          <p:cNvPr id="35" name="Straight Arrow Connector 34"/>
          <p:cNvCxnSpPr>
            <a:stCxn id="34" idx="3"/>
          </p:cNvCxnSpPr>
          <p:nvPr/>
        </p:nvCxnSpPr>
        <p:spPr>
          <a:xfrm flipH="1">
            <a:off x="10591801" y="1410501"/>
            <a:ext cx="1232496" cy="231722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1824301" y="1921407"/>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4401" b="1" dirty="0">
                <a:solidFill>
                  <a:schemeClr val="tx1"/>
                </a:solidFill>
                <a:latin typeface="Times New Roman" pitchFamily="18" charset="0"/>
                <a:cs typeface="Times New Roman" pitchFamily="18" charset="0"/>
              </a:rPr>
              <a:t>?</a:t>
            </a:r>
          </a:p>
        </p:txBody>
      </p:sp>
      <p:cxnSp>
        <p:nvCxnSpPr>
          <p:cNvPr id="37" name="Straight Arrow Connector 36"/>
          <p:cNvCxnSpPr>
            <a:stCxn id="36" idx="3"/>
          </p:cNvCxnSpPr>
          <p:nvPr/>
        </p:nvCxnSpPr>
        <p:spPr>
          <a:xfrm flipH="1">
            <a:off x="11109978" y="3027096"/>
            <a:ext cx="915186" cy="7006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11623436" y="6131171"/>
            <a:ext cx="1180992" cy="12810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Times New Roman" pitchFamily="18" charset="0"/>
                <a:cs typeface="Times New Roman" pitchFamily="18" charset="0"/>
              </a:rPr>
              <a:t>?</a:t>
            </a:r>
          </a:p>
        </p:txBody>
      </p:sp>
      <p:cxnSp>
        <p:nvCxnSpPr>
          <p:cNvPr id="41" name="Straight Arrow Connector 40"/>
          <p:cNvCxnSpPr>
            <a:stCxn id="40" idx="1"/>
          </p:cNvCxnSpPr>
          <p:nvPr/>
        </p:nvCxnSpPr>
        <p:spPr>
          <a:xfrm flipH="1" flipV="1">
            <a:off x="10583631" y="4621802"/>
            <a:ext cx="1212759" cy="169698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2" name="图片 33797" descr="1-24"/>
          <p:cNvPicPr>
            <a:picLocks noChangeAspect="1"/>
          </p:cNvPicPr>
          <p:nvPr/>
        </p:nvPicPr>
        <p:blipFill>
          <a:blip r:embed="rId3"/>
          <a:stretch>
            <a:fillRect/>
          </a:stretch>
        </p:blipFill>
        <p:spPr>
          <a:xfrm>
            <a:off x="5510681" y="-239570"/>
            <a:ext cx="2372812" cy="2160977"/>
          </a:xfrm>
          <a:prstGeom prst="rect">
            <a:avLst/>
          </a:prstGeom>
          <a:noFill/>
          <a:ln w="9525">
            <a:noFill/>
          </a:ln>
        </p:spPr>
      </p:pic>
      <p:pic>
        <p:nvPicPr>
          <p:cNvPr id="43" name="图片 33798" descr="1-23"/>
          <p:cNvPicPr>
            <a:picLocks noChangeAspect="1"/>
          </p:cNvPicPr>
          <p:nvPr/>
        </p:nvPicPr>
        <p:blipFill>
          <a:blip r:embed="rId4"/>
          <a:stretch>
            <a:fillRect/>
          </a:stretch>
        </p:blipFill>
        <p:spPr>
          <a:xfrm>
            <a:off x="4044961" y="5531830"/>
            <a:ext cx="2993231" cy="2776537"/>
          </a:xfrm>
          <a:prstGeom prst="rect">
            <a:avLst/>
          </a:prstGeom>
          <a:noFill/>
          <a:ln w="9525">
            <a:noFill/>
          </a:ln>
        </p:spPr>
      </p:pic>
    </p:spTree>
    <p:extLst>
      <p:ext uri="{BB962C8B-B14F-4D97-AF65-F5344CB8AC3E}">
        <p14:creationId xmlns:p14="http://schemas.microsoft.com/office/powerpoint/2010/main" val="341626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arn(inVertical)">
                                      <p:cBhvr>
                                        <p:cTn id="21" dur="500"/>
                                        <p:tgtEl>
                                          <p:spTgt spid="35"/>
                                        </p:tgtEl>
                                      </p:cBhvr>
                                    </p:animEffect>
                                  </p:childTnLst>
                                </p:cTn>
                              </p:par>
                            </p:childTnLst>
                          </p:cTn>
                        </p:par>
                        <p:par>
                          <p:cTn id="22" fill="hold">
                            <p:stCondLst>
                              <p:cond delay="500"/>
                            </p:stCondLst>
                            <p:childTnLst>
                              <p:par>
                                <p:cTn id="23" presetID="21" presetClass="entr" presetSubtype="1"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heel(1)">
                                      <p:cBhvr>
                                        <p:cTn id="25" dur="500"/>
                                        <p:tgtEl>
                                          <p:spTgt spid="34"/>
                                        </p:tgtEl>
                                      </p:cBhvr>
                                    </p:animEffect>
                                  </p:childTnLst>
                                </p:cTn>
                              </p:par>
                              <p:par>
                                <p:cTn id="26" presetID="16" presetClass="entr" presetSubtype="21"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arn(inVertical)">
                                      <p:cBhvr>
                                        <p:cTn id="28" dur="500"/>
                                        <p:tgtEl>
                                          <p:spTgt spid="37"/>
                                        </p:tgtEl>
                                      </p:cBhvr>
                                    </p:animEffect>
                                  </p:childTnLst>
                                </p:cTn>
                              </p:par>
                            </p:childTnLst>
                          </p:cTn>
                        </p:par>
                        <p:par>
                          <p:cTn id="29" fill="hold">
                            <p:stCondLst>
                              <p:cond delay="1000"/>
                            </p:stCondLst>
                            <p:childTnLst>
                              <p:par>
                                <p:cTn id="30" presetID="21" presetClass="entr" presetSubtype="1"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heel(1)">
                                      <p:cBhvr>
                                        <p:cTn id="32" dur="500"/>
                                        <p:tgtEl>
                                          <p:spTgt spid="36"/>
                                        </p:tgtEl>
                                      </p:cBhvr>
                                    </p:animEffect>
                                  </p:childTnLst>
                                </p:cTn>
                              </p:par>
                              <p:par>
                                <p:cTn id="33" presetID="16" presetClass="entr" presetSubtype="21"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arn(inVertical)">
                                      <p:cBhvr>
                                        <p:cTn id="35" dur="500"/>
                                        <p:tgtEl>
                                          <p:spTgt spid="41"/>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heel(1)">
                                      <p:cBhvr>
                                        <p:cTn id="38" dur="750"/>
                                        <p:tgtEl>
                                          <p:spTgt spid="40"/>
                                        </p:tgtEl>
                                      </p:cBhvr>
                                    </p:animEffect>
                                  </p:childTnLst>
                                </p:cTn>
                              </p:par>
                              <p:par>
                                <p:cTn id="39" presetID="8" presetClass="emph" presetSubtype="0" repeatCount="indefinite" fill="hold" grpId="1" nodeType="withEffect">
                                  <p:stCondLst>
                                    <p:cond delay="0"/>
                                  </p:stCondLst>
                                  <p:endCondLst>
                                    <p:cond evt="onNext" delay="0">
                                      <p:tgtEl>
                                        <p:sldTgt/>
                                      </p:tgtEl>
                                    </p:cond>
                                  </p:endCondLst>
                                  <p:childTnLst>
                                    <p:animRot by="21600000">
                                      <p:cBhvr>
                                        <p:cTn id="40" dur="2000" fill="hold"/>
                                        <p:tgtEl>
                                          <p:spTgt spid="34"/>
                                        </p:tgtEl>
                                        <p:attrNameLst>
                                          <p:attrName>r</p:attrName>
                                        </p:attrNameLst>
                                      </p:cBhvr>
                                    </p:animRot>
                                  </p:childTnLst>
                                </p:cTn>
                              </p:par>
                              <p:par>
                                <p:cTn id="41" presetID="8" presetClass="emph" presetSubtype="0" repeatCount="indefinite" fill="hold" grpId="1" nodeType="withEffect">
                                  <p:stCondLst>
                                    <p:cond delay="0"/>
                                  </p:stCondLst>
                                  <p:endCondLst>
                                    <p:cond evt="onNext" delay="0">
                                      <p:tgtEl>
                                        <p:sldTgt/>
                                      </p:tgtEl>
                                    </p:cond>
                                  </p:endCondLst>
                                  <p:childTnLst>
                                    <p:animRot by="21600000">
                                      <p:cBhvr>
                                        <p:cTn id="42" dur="2000" fill="hold"/>
                                        <p:tgtEl>
                                          <p:spTgt spid="36"/>
                                        </p:tgtEl>
                                        <p:attrNameLst>
                                          <p:attrName>r</p:attrName>
                                        </p:attrNameLst>
                                      </p:cBhvr>
                                    </p:animRot>
                                  </p:childTnLst>
                                </p:cTn>
                              </p:par>
                              <p:par>
                                <p:cTn id="43" presetID="8" presetClass="emph" presetSubtype="0" repeatCount="indefinite" fill="hold" grpId="1" nodeType="withEffect">
                                  <p:stCondLst>
                                    <p:cond delay="0"/>
                                  </p:stCondLst>
                                  <p:endCondLst>
                                    <p:cond evt="onNext" delay="0">
                                      <p:tgtEl>
                                        <p:sldTgt/>
                                      </p:tgtEl>
                                    </p:cond>
                                  </p:endCondLst>
                                  <p:childTnLst>
                                    <p:animRot by="21600000">
                                      <p:cBhvr>
                                        <p:cTn id="44" dur="2000" fill="hold"/>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6" grpId="0" animBg="1"/>
      <p:bldP spid="36" grpId="1" animBg="1"/>
      <p:bldP spid="40" grpId="0" animBg="1"/>
      <p:bldP spid="40"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A_图片 49">
            <a:extLst>
              <a:ext uri="{FF2B5EF4-FFF2-40B4-BE49-F238E27FC236}">
                <a16:creationId xmlns:a16="http://schemas.microsoft.com/office/drawing/2014/main" id="{307E62FA-9C4D-40FA-9BEA-74106901A595}"/>
              </a:ext>
            </a:extLst>
          </p:cNvPr>
          <p:cNvPicPr>
            <a:picLocks noChangeAspect="1"/>
          </p:cNvPicPr>
          <p:nvPr>
            <p:custDataLst>
              <p:tags r:id="rId1"/>
            </p:custDataLst>
          </p:nvPr>
        </p:nvPicPr>
        <p:blipFill>
          <a:blip r:embed="rId4"/>
          <a:stretch>
            <a:fillRect/>
          </a:stretch>
        </p:blipFill>
        <p:spPr>
          <a:xfrm>
            <a:off x="87238" y="82322"/>
            <a:ext cx="811662" cy="987262"/>
          </a:xfrm>
          <a:prstGeom prst="rect">
            <a:avLst/>
          </a:prstGeom>
        </p:spPr>
      </p:pic>
      <p:sp>
        <p:nvSpPr>
          <p:cNvPr id="18" name="文本框 17">
            <a:extLst>
              <a:ext uri="{FF2B5EF4-FFF2-40B4-BE49-F238E27FC236}">
                <a16:creationId xmlns:a16="http://schemas.microsoft.com/office/drawing/2014/main" id="{BBB3E772-19E0-4198-9A8F-8E564E988694}"/>
              </a:ext>
            </a:extLst>
          </p:cNvPr>
          <p:cNvSpPr txBox="1"/>
          <p:nvPr/>
        </p:nvSpPr>
        <p:spPr>
          <a:xfrm>
            <a:off x="810638" y="508247"/>
            <a:ext cx="13732525" cy="609398"/>
          </a:xfrm>
          <a:prstGeom prst="rect">
            <a:avLst/>
          </a:prstGeom>
          <a:noFill/>
        </p:spPr>
        <p:txBody>
          <a:bodyPr vert="horz" wrap="square" rtlCol="0">
            <a:spAutoFit/>
          </a:bodyPr>
          <a:lstStyle/>
          <a:p>
            <a:pPr algn="ctr"/>
            <a:r>
              <a:rPr lang="en-US" altLang="zh-CN" sz="3360" b="1">
                <a:latin typeface="Arial" pitchFamily="34" charset="0"/>
                <a:ea typeface="微软雅黑" panose="020B0503020204020204" pitchFamily="34" charset="-122"/>
                <a:cs typeface="Arial" pitchFamily="34" charset="0"/>
              </a:rPr>
              <a:t>Điền nút lệnh từ thích hợp vào chỗ trống (…) trong các câu sau?</a:t>
            </a:r>
            <a:endParaRPr lang="zh-CN" altLang="en-US" sz="3360" b="1">
              <a:latin typeface="Arial" pitchFamily="34" charset="0"/>
              <a:ea typeface="微软雅黑" panose="020B0503020204020204" pitchFamily="34" charset="-122"/>
              <a:cs typeface="Arial" pitchFamily="34" charset="0"/>
            </a:endParaRPr>
          </a:p>
        </p:txBody>
      </p:sp>
      <p:sp>
        <p:nvSpPr>
          <p:cNvPr id="38" name="Rectangle 37">
            <a:extLst>
              <a:ext uri="{FF2B5EF4-FFF2-40B4-BE49-F238E27FC236}">
                <a16:creationId xmlns:a16="http://schemas.microsoft.com/office/drawing/2014/main" id="{3F7C5DE6-84D8-4B30-8456-3D39805D3844}"/>
              </a:ext>
            </a:extLst>
          </p:cNvPr>
          <p:cNvSpPr/>
          <p:nvPr/>
        </p:nvSpPr>
        <p:spPr>
          <a:xfrm>
            <a:off x="154109" y="2942775"/>
            <a:ext cx="13980806" cy="4196533"/>
          </a:xfrm>
          <a:prstGeom prst="rect">
            <a:avLst/>
          </a:prstGeom>
        </p:spPr>
        <p:txBody>
          <a:bodyPr wrap="square">
            <a:spAutoFit/>
          </a:bodyPr>
          <a:lstStyle/>
          <a:p>
            <a:pPr>
              <a:lnSpc>
                <a:spcPct val="150000"/>
              </a:lnSpc>
              <a:defRPr/>
            </a:pPr>
            <a:r>
              <a:rPr lang="en-US" sz="3600">
                <a:solidFill>
                  <a:srgbClr val="000099"/>
                </a:solidFill>
                <a:latin typeface="Times New Roman" pitchFamily="18" charset="0"/>
                <a:cs typeface="Times New Roman" pitchFamily="18" charset="0"/>
              </a:rPr>
              <a:t>1. Muốn chọn phông chữ và cỡ chữ cho đoạn văn bản ta chọn……………</a:t>
            </a:r>
          </a:p>
          <a:p>
            <a:pPr lvl="0">
              <a:lnSpc>
                <a:spcPct val="150000"/>
              </a:lnSpc>
              <a:defRPr/>
            </a:pPr>
            <a:r>
              <a:rPr lang="en-US" sz="3600">
                <a:solidFill>
                  <a:srgbClr val="000099"/>
                </a:solidFill>
                <a:latin typeface="Times New Roman" pitchFamily="18" charset="0"/>
                <a:cs typeface="Times New Roman" pitchFamily="18" charset="0"/>
              </a:rPr>
              <a:t>2. Giãn khoảng cách dòng trong một đoạn ta chọn …………;</a:t>
            </a:r>
          </a:p>
          <a:p>
            <a:pPr lvl="0">
              <a:lnSpc>
                <a:spcPct val="150000"/>
              </a:lnSpc>
              <a:defRPr/>
            </a:pPr>
            <a:r>
              <a:rPr lang="en-US" sz="3600">
                <a:solidFill>
                  <a:srgbClr val="000099"/>
                </a:solidFill>
                <a:latin typeface="Times New Roman" pitchFamily="18" charset="0"/>
                <a:cs typeface="Times New Roman" pitchFamily="18" charset="0"/>
              </a:rPr>
              <a:t>3. Di chuyển cả đoạn sang trái ta chọn………; sang phải ta chọn …………          </a:t>
            </a:r>
          </a:p>
          <a:p>
            <a:pPr lvl="0">
              <a:lnSpc>
                <a:spcPct val="150000"/>
              </a:lnSpc>
              <a:defRPr/>
            </a:pPr>
            <a:r>
              <a:rPr lang="en-US" sz="3600">
                <a:solidFill>
                  <a:srgbClr val="000099"/>
                </a:solidFill>
                <a:latin typeface="Times New Roman" pitchFamily="18" charset="0"/>
                <a:cs typeface="Times New Roman" pitchFamily="18" charset="0"/>
              </a:rPr>
              <a:t>4. Thêm (bớt) khoảng trống trên đoạn ta chọn……..…, thêm (bớt) khoảng trống dưới đoạn ta chọn ………</a:t>
            </a:r>
            <a:r>
              <a:rPr lang="en-US" sz="3840" b="1">
                <a:solidFill>
                  <a:srgbClr val="000099"/>
                </a:solidFill>
                <a:latin typeface="Times New Roman" pitchFamily="18" charset="0"/>
                <a:cs typeface="Times New Roman" pitchFamily="18" charset="0"/>
              </a:rPr>
              <a:t>.</a:t>
            </a:r>
          </a:p>
        </p:txBody>
      </p:sp>
      <p:pic>
        <p:nvPicPr>
          <p:cNvPr id="39" name="Picture 38">
            <a:extLst>
              <a:ext uri="{FF2B5EF4-FFF2-40B4-BE49-F238E27FC236}">
                <a16:creationId xmlns:a16="http://schemas.microsoft.com/office/drawing/2014/main" id="{80FA30D9-1446-4FC6-A5A5-D92BAFA59A72}"/>
              </a:ext>
            </a:extLst>
          </p:cNvPr>
          <p:cNvPicPr>
            <a:picLocks noChangeAspect="1"/>
          </p:cNvPicPr>
          <p:nvPr/>
        </p:nvPicPr>
        <p:blipFill rotWithShape="1">
          <a:blip r:embed="rId5">
            <a:extLst>
              <a:ext uri="{28A0092B-C50C-407E-A947-70E740481C1C}">
                <a14:useLocalDpi xmlns:a14="http://schemas.microsoft.com/office/drawing/2010/main" val="0"/>
              </a:ext>
            </a:extLst>
          </a:blip>
          <a:srcRect t="10378" r="10291" b="13439"/>
          <a:stretch/>
        </p:blipFill>
        <p:spPr>
          <a:xfrm>
            <a:off x="1081780" y="1549945"/>
            <a:ext cx="1148465" cy="680867"/>
          </a:xfrm>
          <a:prstGeom prst="rect">
            <a:avLst/>
          </a:prstGeom>
          <a:ln>
            <a:solidFill>
              <a:schemeClr val="tx1"/>
            </a:solidFill>
          </a:ln>
        </p:spPr>
      </p:pic>
      <p:pic>
        <p:nvPicPr>
          <p:cNvPr id="40" name="Picture 39">
            <a:extLst>
              <a:ext uri="{FF2B5EF4-FFF2-40B4-BE49-F238E27FC236}">
                <a16:creationId xmlns:a16="http://schemas.microsoft.com/office/drawing/2014/main" id="{6AD7E0C2-DF21-4CA4-842A-B7576D3D6C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8531" y="1476051"/>
            <a:ext cx="789410" cy="754760"/>
          </a:xfrm>
          <a:prstGeom prst="rect">
            <a:avLst/>
          </a:prstGeom>
          <a:ln>
            <a:solidFill>
              <a:schemeClr val="tx1"/>
            </a:solidFill>
          </a:ln>
        </p:spPr>
      </p:pic>
      <p:pic>
        <p:nvPicPr>
          <p:cNvPr id="41" name="Picture 40">
            <a:extLst>
              <a:ext uri="{FF2B5EF4-FFF2-40B4-BE49-F238E27FC236}">
                <a16:creationId xmlns:a16="http://schemas.microsoft.com/office/drawing/2014/main" id="{58DE262B-B00B-4E3E-8932-039B9EB896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89642" y="1476052"/>
            <a:ext cx="796688" cy="754759"/>
          </a:xfrm>
          <a:prstGeom prst="rect">
            <a:avLst/>
          </a:prstGeom>
          <a:ln>
            <a:solidFill>
              <a:schemeClr val="tx1"/>
            </a:solidFill>
          </a:ln>
        </p:spPr>
      </p:pic>
      <p:pic>
        <p:nvPicPr>
          <p:cNvPr id="42" name="Picture 41">
            <a:extLst>
              <a:ext uri="{FF2B5EF4-FFF2-40B4-BE49-F238E27FC236}">
                <a16:creationId xmlns:a16="http://schemas.microsoft.com/office/drawing/2014/main" id="{672E8A28-06E7-47D5-890A-DBD3EA8A7BD2}"/>
              </a:ext>
            </a:extLst>
          </p:cNvPr>
          <p:cNvPicPr>
            <a:picLocks noChangeAspect="1"/>
          </p:cNvPicPr>
          <p:nvPr/>
        </p:nvPicPr>
        <p:blipFill rotWithShape="1">
          <a:blip r:embed="rId8">
            <a:extLst>
              <a:ext uri="{28A0092B-C50C-407E-A947-70E740481C1C}">
                <a14:useLocalDpi xmlns:a14="http://schemas.microsoft.com/office/drawing/2010/main" val="0"/>
              </a:ext>
            </a:extLst>
          </a:blip>
          <a:srcRect l="15689" t="12590" r="14374" b="7517"/>
          <a:stretch/>
        </p:blipFill>
        <p:spPr>
          <a:xfrm>
            <a:off x="12229175" y="1421727"/>
            <a:ext cx="839470" cy="749377"/>
          </a:xfrm>
          <a:prstGeom prst="rect">
            <a:avLst/>
          </a:prstGeom>
          <a:ln>
            <a:solidFill>
              <a:schemeClr val="tx1"/>
            </a:solidFill>
          </a:ln>
        </p:spPr>
      </p:pic>
      <p:pic>
        <p:nvPicPr>
          <p:cNvPr id="43" name="Picture 42">
            <a:extLst>
              <a:ext uri="{FF2B5EF4-FFF2-40B4-BE49-F238E27FC236}">
                <a16:creationId xmlns:a16="http://schemas.microsoft.com/office/drawing/2014/main" id="{AC43C1AE-CC21-47DF-8CC7-73CA5850482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95159" y="1451006"/>
            <a:ext cx="779375" cy="730667"/>
          </a:xfrm>
          <a:prstGeom prst="rect">
            <a:avLst/>
          </a:prstGeom>
          <a:ln>
            <a:solidFill>
              <a:schemeClr val="tx1"/>
            </a:solidFill>
          </a:ln>
        </p:spPr>
      </p:pic>
      <p:pic>
        <p:nvPicPr>
          <p:cNvPr id="45" name="Picture 44">
            <a:extLst>
              <a:ext uri="{FF2B5EF4-FFF2-40B4-BE49-F238E27FC236}">
                <a16:creationId xmlns:a16="http://schemas.microsoft.com/office/drawing/2014/main" id="{695BB60B-36A0-4867-A2C7-BF9DBF1CE6E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76803" y="1449259"/>
            <a:ext cx="3587196" cy="867222"/>
          </a:xfrm>
          <a:prstGeom prst="rect">
            <a:avLst/>
          </a:prstGeom>
        </p:spPr>
      </p:pic>
    </p:spTree>
    <p:extLst>
      <p:ext uri="{BB962C8B-B14F-4D97-AF65-F5344CB8AC3E}">
        <p14:creationId xmlns:p14="http://schemas.microsoft.com/office/powerpoint/2010/main" val="425533994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25E-6 -3.7037E-6 L 0.60364 0.16389 " pathEditMode="relative" rAng="0" ptsTypes="AA">
                                      <p:cBhvr>
                                        <p:cTn id="6" dur="2000" fill="hold"/>
                                        <p:tgtEl>
                                          <p:spTgt spid="45"/>
                                        </p:tgtEl>
                                        <p:attrNameLst>
                                          <p:attrName>ppt_x</p:attrName>
                                          <p:attrName>ppt_y</p:attrName>
                                        </p:attrNameLst>
                                      </p:cBhvr>
                                      <p:rCtr x="30182" y="819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04167E-6 3.7037E-7 L 0.60938 0.26319 " pathEditMode="relative" rAng="0" ptsTypes="AA">
                                      <p:cBhvr>
                                        <p:cTn id="10" dur="2000" fill="hold"/>
                                        <p:tgtEl>
                                          <p:spTgt spid="39"/>
                                        </p:tgtEl>
                                        <p:attrNameLst>
                                          <p:attrName>ppt_x</p:attrName>
                                          <p:attrName>ppt_y</p:attrName>
                                        </p:attrNameLst>
                                      </p:cBhvr>
                                      <p:rCtr x="30469" y="1314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91667E-6 -1.48148E-6 L 0.04765 0.36736 " pathEditMode="relative" rAng="0" ptsTypes="AA">
                                      <p:cBhvr>
                                        <p:cTn id="14" dur="2000" fill="hold"/>
                                        <p:tgtEl>
                                          <p:spTgt spid="41"/>
                                        </p:tgtEl>
                                        <p:attrNameLst>
                                          <p:attrName>ppt_x</p:attrName>
                                          <p:attrName>ppt_y</p:attrName>
                                        </p:attrNameLst>
                                      </p:cBhvr>
                                      <p:rCtr x="2383" y="18356"/>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58333E-6 -1.48148E-6 L 0.27787 0.36597 " pathEditMode="relative" rAng="0" ptsTypes="AA">
                                      <p:cBhvr>
                                        <p:cTn id="18" dur="2000" fill="hold"/>
                                        <p:tgtEl>
                                          <p:spTgt spid="40"/>
                                        </p:tgtEl>
                                        <p:attrNameLst>
                                          <p:attrName>ppt_x</p:attrName>
                                          <p:attrName>ppt_y</p:attrName>
                                        </p:attrNameLst>
                                      </p:cBhvr>
                                      <p:rCtr x="13893" y="18287"/>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3.33333E-6 2.96296E-6 L -0.21289 0.47199 " pathEditMode="relative" rAng="0" ptsTypes="AA">
                                      <p:cBhvr>
                                        <p:cTn id="22" dur="2000" fill="hold"/>
                                        <p:tgtEl>
                                          <p:spTgt spid="42"/>
                                        </p:tgtEl>
                                        <p:attrNameLst>
                                          <p:attrName>ppt_x</p:attrName>
                                          <p:attrName>ppt_y</p:attrName>
                                        </p:attrNameLst>
                                      </p:cBhvr>
                                      <p:rCtr x="-10651" y="23588"/>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6.25E-7 -1.85185E-6 L -0.3638 0.57639 " pathEditMode="relative" rAng="0" ptsTypes="AA">
                                      <p:cBhvr>
                                        <p:cTn id="26" dur="2000" fill="hold"/>
                                        <p:tgtEl>
                                          <p:spTgt spid="43"/>
                                        </p:tgtEl>
                                        <p:attrNameLst>
                                          <p:attrName>ppt_x</p:attrName>
                                          <p:attrName>ppt_y</p:attrName>
                                        </p:attrNameLst>
                                      </p:cBhvr>
                                      <p:rCtr x="-18190" y="288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PA_组合 13">
            <a:extLst>
              <a:ext uri="{FF2B5EF4-FFF2-40B4-BE49-F238E27FC236}">
                <a16:creationId xmlns:a16="http://schemas.microsoft.com/office/drawing/2014/main" id="{88CAC055-4035-4CA8-935F-26F30E620ADE}"/>
              </a:ext>
            </a:extLst>
          </p:cNvPr>
          <p:cNvGrpSpPr/>
          <p:nvPr>
            <p:custDataLst>
              <p:tags r:id="rId1"/>
            </p:custDataLst>
          </p:nvPr>
        </p:nvGrpSpPr>
        <p:grpSpPr>
          <a:xfrm>
            <a:off x="-45227" y="-374629"/>
            <a:ext cx="3971928" cy="3910968"/>
            <a:chOff x="1725122" y="-317738"/>
            <a:chExt cx="3309940" cy="3259140"/>
          </a:xfrm>
        </p:grpSpPr>
        <p:sp>
          <p:nvSpPr>
            <p:cNvPr id="9" name="任意多边形: 形状 8">
              <a:extLst>
                <a:ext uri="{FF2B5EF4-FFF2-40B4-BE49-F238E27FC236}">
                  <a16:creationId xmlns:a16="http://schemas.microsoft.com/office/drawing/2014/main" id="{D292453D-DEAD-4DC5-9EE0-02AA1CADA77D}"/>
                </a:ext>
              </a:extLst>
            </p:cNvPr>
            <p:cNvSpPr/>
            <p:nvPr/>
          </p:nvSpPr>
          <p:spPr>
            <a:xfrm>
              <a:off x="1725122" y="-317738"/>
              <a:ext cx="3309940" cy="3259140"/>
            </a:xfrm>
            <a:custGeom>
              <a:avLst/>
              <a:gdLst/>
              <a:ahLst/>
              <a:cxnLst/>
              <a:rect l="0" t="0" r="0" b="0"/>
              <a:pathLst>
                <a:path w="3309940" h="3259140">
                  <a:moveTo>
                    <a:pt x="0" y="0"/>
                  </a:moveTo>
                  <a:lnTo>
                    <a:pt x="3309939" y="0"/>
                  </a:lnTo>
                  <a:lnTo>
                    <a:pt x="3309939" y="3259139"/>
                  </a:lnTo>
                  <a:lnTo>
                    <a:pt x="0" y="3259139"/>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60"/>
            </a:p>
          </p:txBody>
        </p:sp>
        <p:sp>
          <p:nvSpPr>
            <p:cNvPr id="15" name="PA_矩形 14"/>
            <p:cNvSpPr/>
            <p:nvPr>
              <p:custDataLst>
                <p:tags r:id="rId4"/>
              </p:custDataLst>
            </p:nvPr>
          </p:nvSpPr>
          <p:spPr>
            <a:xfrm>
              <a:off x="3350723" y="1257063"/>
              <a:ext cx="1684339" cy="1684339"/>
            </a:xfrm>
            <a:prstGeom prst="rect">
              <a:avLst/>
            </a:prstGeom>
            <a:noFill/>
            <a:ln>
              <a:solidFill>
                <a:srgbClr val="E3943C"/>
              </a:solidFill>
            </a:ln>
          </p:spPr>
          <p:style>
            <a:lnRef idx="2">
              <a:schemeClr val="accent1">
                <a:shade val="50000"/>
              </a:schemeClr>
            </a:lnRef>
            <a:fillRef idx="1">
              <a:schemeClr val="accent1"/>
            </a:fillRef>
            <a:effectRef idx="0">
              <a:schemeClr val="accent1"/>
            </a:effectRef>
            <a:fontRef idx="minor">
              <a:schemeClr val="lt1"/>
            </a:fontRef>
          </p:style>
          <p:txBody>
            <a:bodyPr lIns="109668" tIns="54832" rIns="109668" bIns="54832" spcCol="0" rtlCol="0" anchor="ctr"/>
            <a:lstStyle/>
            <a:p>
              <a:pPr algn="ctr"/>
              <a:endParaRPr lang="zh-CN" altLang="en-US" sz="2760"/>
            </a:p>
          </p:txBody>
        </p:sp>
      </p:grpSp>
      <p:grpSp>
        <p:nvGrpSpPr>
          <p:cNvPr id="32" name="PA_组合 31">
            <a:extLst>
              <a:ext uri="{FF2B5EF4-FFF2-40B4-BE49-F238E27FC236}">
                <a16:creationId xmlns:a16="http://schemas.microsoft.com/office/drawing/2014/main" id="{8144AE70-0079-4E63-9335-70C1E086506D}"/>
              </a:ext>
            </a:extLst>
          </p:cNvPr>
          <p:cNvGrpSpPr/>
          <p:nvPr>
            <p:custDataLst>
              <p:tags r:id="rId2"/>
            </p:custDataLst>
          </p:nvPr>
        </p:nvGrpSpPr>
        <p:grpSpPr>
          <a:xfrm>
            <a:off x="2112096" y="1667939"/>
            <a:ext cx="4093848" cy="4002408"/>
            <a:chOff x="3850138" y="1501577"/>
            <a:chExt cx="3411540" cy="3335340"/>
          </a:xfrm>
        </p:grpSpPr>
        <p:sp>
          <p:nvSpPr>
            <p:cNvPr id="31" name="任意多边形: 形状 30">
              <a:extLst>
                <a:ext uri="{FF2B5EF4-FFF2-40B4-BE49-F238E27FC236}">
                  <a16:creationId xmlns:a16="http://schemas.microsoft.com/office/drawing/2014/main" id="{C976FAA1-ED42-4473-9D8A-D2901CF8CFDD}"/>
                </a:ext>
              </a:extLst>
            </p:cNvPr>
            <p:cNvSpPr/>
            <p:nvPr/>
          </p:nvSpPr>
          <p:spPr>
            <a:xfrm>
              <a:off x="3850138" y="1501577"/>
              <a:ext cx="3411540" cy="3335340"/>
            </a:xfrm>
            <a:custGeom>
              <a:avLst/>
              <a:gdLst/>
              <a:ahLst/>
              <a:cxnLst/>
              <a:rect l="0" t="0" r="0" b="0"/>
              <a:pathLst>
                <a:path w="3411540" h="3335340">
                  <a:moveTo>
                    <a:pt x="0" y="0"/>
                  </a:moveTo>
                  <a:lnTo>
                    <a:pt x="3411539" y="0"/>
                  </a:lnTo>
                  <a:lnTo>
                    <a:pt x="3411539" y="3335339"/>
                  </a:lnTo>
                  <a:lnTo>
                    <a:pt x="0" y="3335339"/>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60"/>
            </a:p>
          </p:txBody>
        </p:sp>
        <p:sp>
          <p:nvSpPr>
            <p:cNvPr id="3" name="PA_矩形 2"/>
            <p:cNvSpPr/>
            <p:nvPr>
              <p:custDataLst>
                <p:tags r:id="rId3"/>
              </p:custDataLst>
            </p:nvPr>
          </p:nvSpPr>
          <p:spPr>
            <a:xfrm>
              <a:off x="3850138" y="1501577"/>
              <a:ext cx="1684339" cy="1684339"/>
            </a:xfrm>
            <a:prstGeom prst="rect">
              <a:avLst/>
            </a:prstGeom>
            <a:solidFill>
              <a:srgbClr val="E3943C"/>
            </a:solidFill>
            <a:ln>
              <a:noFill/>
            </a:ln>
          </p:spPr>
          <p:style>
            <a:lnRef idx="2">
              <a:schemeClr val="accent1">
                <a:shade val="50000"/>
              </a:schemeClr>
            </a:lnRef>
            <a:fillRef idx="1">
              <a:schemeClr val="accent1"/>
            </a:fillRef>
            <a:effectRef idx="0">
              <a:schemeClr val="accent1"/>
            </a:effectRef>
            <a:fontRef idx="minor">
              <a:schemeClr val="lt1"/>
            </a:fontRef>
          </p:style>
          <p:txBody>
            <a:bodyPr lIns="109668" tIns="54832" rIns="109668" bIns="54832" spcCol="0" rtlCol="0" anchor="ctr"/>
            <a:lstStyle/>
            <a:p>
              <a:pPr algn="ctr"/>
              <a:endParaRPr lang="zh-CN" altLang="en-US" sz="2760"/>
            </a:p>
          </p:txBody>
        </p:sp>
      </p:grpSp>
      <p:sp>
        <p:nvSpPr>
          <p:cNvPr id="2" name="矩形 1"/>
          <p:cNvSpPr/>
          <p:nvPr/>
        </p:nvSpPr>
        <p:spPr>
          <a:xfrm>
            <a:off x="404035" y="313657"/>
            <a:ext cx="13822337" cy="7602286"/>
          </a:xfrm>
          <a:prstGeom prst="rect">
            <a:avLst/>
          </a:prstGeom>
          <a:noFill/>
          <a:ln>
            <a:solidFill>
              <a:srgbClr val="43756C"/>
            </a:solidFill>
          </a:ln>
        </p:spPr>
        <p:style>
          <a:lnRef idx="2">
            <a:schemeClr val="accent1">
              <a:shade val="50000"/>
            </a:schemeClr>
          </a:lnRef>
          <a:fillRef idx="1">
            <a:schemeClr val="accent1"/>
          </a:fillRef>
          <a:effectRef idx="0">
            <a:schemeClr val="accent1"/>
          </a:effectRef>
          <a:fontRef idx="minor">
            <a:schemeClr val="lt1"/>
          </a:fontRef>
        </p:style>
        <p:txBody>
          <a:bodyPr lIns="109633" tIns="54812" rIns="109633" bIns="54812" rtlCol="0" anchor="ctr"/>
          <a:lstStyle/>
          <a:p>
            <a:pPr algn="ctr"/>
            <a:endParaRPr lang="zh-CN" altLang="en-US" sz="2760"/>
          </a:p>
        </p:txBody>
      </p:sp>
      <p:sp>
        <p:nvSpPr>
          <p:cNvPr id="6" name="TextBox 5"/>
          <p:cNvSpPr txBox="1"/>
          <p:nvPr/>
        </p:nvSpPr>
        <p:spPr>
          <a:xfrm>
            <a:off x="4339905" y="2119681"/>
            <a:ext cx="8873011" cy="923265"/>
          </a:xfrm>
          <a:prstGeom prst="rect">
            <a:avLst/>
          </a:prstGeom>
          <a:noFill/>
        </p:spPr>
        <p:txBody>
          <a:bodyPr wrap="square" lIns="109668" tIns="54832" rIns="109668" bIns="54832" rtlCol="0">
            <a:spAutoFit/>
          </a:bodyPr>
          <a:lstStyle/>
          <a:p>
            <a:r>
              <a:rPr lang="en-US" altLang="zh-CN" sz="5280" b="1">
                <a:solidFill>
                  <a:srgbClr val="FF0000"/>
                </a:solidFill>
                <a:latin typeface="Tahoma" pitchFamily="34" charset="0"/>
                <a:ea typeface="+mj-ea"/>
                <a:cs typeface="Tahoma" pitchFamily="34" charset="0"/>
              </a:rPr>
              <a:t>HOẠT ĐỘNG THỰC HÀNH</a:t>
            </a:r>
            <a:endParaRPr lang="zh-CN" altLang="en-US" sz="5280" b="1">
              <a:solidFill>
                <a:srgbClr val="FF0000"/>
              </a:solidFill>
              <a:latin typeface="Tahoma" pitchFamily="34" charset="0"/>
              <a:ea typeface="+mj-ea"/>
              <a:cs typeface="Tahoma" pitchFamily="34" charset="0"/>
            </a:endParaRPr>
          </a:p>
        </p:txBody>
      </p:sp>
      <p:pic>
        <p:nvPicPr>
          <p:cNvPr id="30" name="图片 29">
            <a:extLst>
              <a:ext uri="{FF2B5EF4-FFF2-40B4-BE49-F238E27FC236}">
                <a16:creationId xmlns:a16="http://schemas.microsoft.com/office/drawing/2014/main" id="{E781C4D8-6ED3-4062-8546-09647AA1DEA6}"/>
              </a:ext>
            </a:extLst>
          </p:cNvPr>
          <p:cNvPicPr>
            <a:picLocks noChangeAspect="1"/>
          </p:cNvPicPr>
          <p:nvPr/>
        </p:nvPicPr>
        <p:blipFill>
          <a:blip r:embed="rId7"/>
          <a:stretch>
            <a:fillRect/>
          </a:stretch>
        </p:blipFill>
        <p:spPr>
          <a:xfrm>
            <a:off x="-511689" y="3494686"/>
            <a:ext cx="16519153" cy="5113768"/>
          </a:xfrm>
          <a:prstGeom prst="rect">
            <a:avLst/>
          </a:prstGeom>
        </p:spPr>
      </p:pic>
      <p:pic>
        <p:nvPicPr>
          <p:cNvPr id="33" name="图片 32">
            <a:extLst>
              <a:ext uri="{FF2B5EF4-FFF2-40B4-BE49-F238E27FC236}">
                <a16:creationId xmlns:a16="http://schemas.microsoft.com/office/drawing/2014/main" id="{59A2CD35-9912-4482-9596-4A472369BE78}"/>
              </a:ext>
            </a:extLst>
          </p:cNvPr>
          <p:cNvPicPr>
            <a:picLocks noChangeAspect="1"/>
          </p:cNvPicPr>
          <p:nvPr/>
        </p:nvPicPr>
        <p:blipFill>
          <a:blip r:embed="rId8"/>
          <a:stretch>
            <a:fillRect/>
          </a:stretch>
        </p:blipFill>
        <p:spPr>
          <a:xfrm>
            <a:off x="1354371" y="792093"/>
            <a:ext cx="1236376" cy="1272955"/>
          </a:xfrm>
          <a:prstGeom prst="rect">
            <a:avLst/>
          </a:prstGeom>
        </p:spPr>
      </p:pic>
    </p:spTree>
    <p:extLst>
      <p:ext uri="{BB962C8B-B14F-4D97-AF65-F5344CB8AC3E}">
        <p14:creationId xmlns:p14="http://schemas.microsoft.com/office/powerpoint/2010/main" val="2274338113"/>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B9C9CC-A781-496F-B5F8-AE33AA7917EE}"/>
              </a:ext>
            </a:extLst>
          </p:cNvPr>
          <p:cNvSpPr txBox="1">
            <a:spLocks/>
          </p:cNvSpPr>
          <p:nvPr/>
        </p:nvSpPr>
        <p:spPr>
          <a:xfrm>
            <a:off x="3278579" y="687034"/>
            <a:ext cx="7845570" cy="506894"/>
          </a:xfrm>
          <a:prstGeom prst="rect">
            <a:avLst/>
          </a:prstGeom>
        </p:spPr>
        <p:txBody>
          <a:bodyPr vert="horz" lIns="109728" tIns="54864" rIns="109728" bIns="5486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40" b="1">
                <a:solidFill>
                  <a:srgbClr val="000099"/>
                </a:solidFill>
              </a:rPr>
              <a:t>Em soạn thảo văn bản theo mẫu sau:</a:t>
            </a:r>
            <a:endParaRPr lang="en-US" sz="3840" b="1" dirty="0">
              <a:solidFill>
                <a:srgbClr val="000099"/>
              </a:solidFill>
            </a:endParaRPr>
          </a:p>
        </p:txBody>
      </p:sp>
      <p:sp>
        <p:nvSpPr>
          <p:cNvPr id="6" name="Content Placeholder 2">
            <a:extLst>
              <a:ext uri="{FF2B5EF4-FFF2-40B4-BE49-F238E27FC236}">
                <a16:creationId xmlns:a16="http://schemas.microsoft.com/office/drawing/2014/main" id="{6481430E-92FF-48F8-A3BD-53EA312AE4F8}"/>
              </a:ext>
            </a:extLst>
          </p:cNvPr>
          <p:cNvSpPr txBox="1">
            <a:spLocks/>
          </p:cNvSpPr>
          <p:nvPr/>
        </p:nvSpPr>
        <p:spPr>
          <a:xfrm>
            <a:off x="9668392" y="1585074"/>
            <a:ext cx="4869041" cy="5548828"/>
          </a:xfrm>
          <a:prstGeom prst="rect">
            <a:avLst/>
          </a:prstGeom>
        </p:spPr>
        <p:style>
          <a:lnRef idx="2">
            <a:schemeClr val="accent2"/>
          </a:lnRef>
          <a:fillRef idx="1">
            <a:schemeClr val="lt1"/>
          </a:fillRef>
          <a:effectRef idx="0">
            <a:schemeClr val="accent2"/>
          </a:effectRef>
          <a:fontRef idx="minor">
            <a:schemeClr val="dk1"/>
          </a:fontRef>
        </p:style>
        <p:txBody>
          <a:bodyPr vert="horz" lIns="109728" tIns="54864" rIns="109728" bIns="5486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54864" indent="0" algn="just">
              <a:buNone/>
            </a:pPr>
            <a:r>
              <a:rPr lang="en-US" sz="2400" b="1">
                <a:solidFill>
                  <a:srgbClr val="C00000"/>
                </a:solidFill>
                <a:latin typeface="Arial" panose="020B0604020202020204" pitchFamily="34" charset="0"/>
                <a:cs typeface="Arial" panose="020B0604020202020204" pitchFamily="34" charset="0"/>
              </a:rPr>
              <a:t>Hướng dẫn Cách trình bày văn bản:</a:t>
            </a:r>
          </a:p>
          <a:p>
            <a:pPr algn="just"/>
            <a:r>
              <a:rPr lang="en-US" sz="2400">
                <a:solidFill>
                  <a:srgbClr val="002060"/>
                </a:solidFill>
                <a:latin typeface="Arial" panose="020B0604020202020204" pitchFamily="34" charset="0"/>
                <a:cs typeface="Arial" panose="020B0604020202020204" pitchFamily="34" charset="0"/>
              </a:rPr>
              <a:t>Soạn thảo và trình bày văn bản (Phông chữ, cỡ chữ, căn lề) theo mẫu</a:t>
            </a:r>
          </a:p>
          <a:p>
            <a:pPr algn="just"/>
            <a:r>
              <a:rPr lang="en-US" sz="2400">
                <a:solidFill>
                  <a:srgbClr val="002060"/>
                </a:solidFill>
                <a:latin typeface="Arial" panose="020B0604020202020204" pitchFamily="34" charset="0"/>
                <a:cs typeface="Arial" panose="020B0604020202020204" pitchFamily="34" charset="0"/>
              </a:rPr>
              <a:t>Tìm và chèn ảnh vào đúng vị trí.</a:t>
            </a:r>
          </a:p>
          <a:p>
            <a:pPr algn="just"/>
            <a:r>
              <a:rPr lang="en-US" altLang="en-US" sz="2400">
                <a:solidFill>
                  <a:srgbClr val="002060"/>
                </a:solidFill>
                <a:latin typeface="Arial" panose="020B0604020202020204" pitchFamily="34" charset="0"/>
                <a:cs typeface="Arial" panose="020B0604020202020204" pitchFamily="34" charset="0"/>
              </a:rPr>
              <a:t>Dòng đầu mỗi đoạn cần bố trí lùi vào (sử dụng phím </a:t>
            </a:r>
            <a:r>
              <a:rPr lang="en-US" altLang="en-US" sz="2400" b="1">
                <a:solidFill>
                  <a:srgbClr val="002060"/>
                </a:solidFill>
                <a:latin typeface="Arial" panose="020B0604020202020204" pitchFamily="34" charset="0"/>
                <a:cs typeface="Arial" panose="020B0604020202020204" pitchFamily="34" charset="0"/>
              </a:rPr>
              <a:t>Tab</a:t>
            </a:r>
            <a:r>
              <a:rPr lang="en-US" altLang="en-US" sz="2400">
                <a:solidFill>
                  <a:srgbClr val="002060"/>
                </a:solidFill>
                <a:latin typeface="Arial" panose="020B0604020202020204" pitchFamily="34" charset="0"/>
                <a:cs typeface="Arial" panose="020B0604020202020204" pitchFamily="34" charset="0"/>
              </a:rPr>
              <a:t>)</a:t>
            </a:r>
            <a:endParaRPr lang="en-US" sz="2400">
              <a:solidFill>
                <a:srgbClr val="002060"/>
              </a:solidFill>
              <a:latin typeface="Arial" panose="020B0604020202020204" pitchFamily="34" charset="0"/>
              <a:cs typeface="Arial" panose="020B0604020202020204" pitchFamily="34" charset="0"/>
            </a:endParaRPr>
          </a:p>
          <a:p>
            <a:pPr algn="just"/>
            <a:r>
              <a:rPr lang="en-US" sz="2400">
                <a:solidFill>
                  <a:srgbClr val="002060"/>
                </a:solidFill>
                <a:latin typeface="Arial" panose="020B0604020202020204" pitchFamily="34" charset="0"/>
                <a:cs typeface="Arial" panose="020B0604020202020204" pitchFamily="34" charset="0"/>
              </a:rPr>
              <a:t>Đoạn 1 thụt lề văn bản sang phải.</a:t>
            </a:r>
          </a:p>
          <a:p>
            <a:pPr algn="just"/>
            <a:r>
              <a:rPr lang="en-US" sz="2400">
                <a:solidFill>
                  <a:srgbClr val="002060"/>
                </a:solidFill>
                <a:latin typeface="Arial" panose="020B0604020202020204" pitchFamily="34" charset="0"/>
                <a:cs typeface="Arial" panose="020B0604020202020204" pitchFamily="34" charset="0"/>
              </a:rPr>
              <a:t>Dãn khoảng cách giữa các dòng trong văn bản là 1.15</a:t>
            </a:r>
          </a:p>
          <a:p>
            <a:pPr marL="54864" indent="0" algn="just">
              <a:buNone/>
            </a:pPr>
            <a:r>
              <a:rPr lang="en-US" sz="2400" b="1">
                <a:solidFill>
                  <a:srgbClr val="C00000"/>
                </a:solidFill>
                <a:latin typeface="Arial" panose="020B0604020202020204" pitchFamily="34" charset="0"/>
                <a:cs typeface="Arial" panose="020B0604020202020204" pitchFamily="34" charset="0"/>
              </a:rPr>
              <a:t>Lưu bài vào máy tính.</a:t>
            </a:r>
          </a:p>
          <a:p>
            <a:pPr algn="just"/>
            <a:endParaRPr lang="en-US" sz="2400" dirty="0"/>
          </a:p>
        </p:txBody>
      </p:sp>
      <p:pic>
        <p:nvPicPr>
          <p:cNvPr id="12" name="Picture 11">
            <a:extLst>
              <a:ext uri="{FF2B5EF4-FFF2-40B4-BE49-F238E27FC236}">
                <a16:creationId xmlns:a16="http://schemas.microsoft.com/office/drawing/2014/main" id="{F44F7F36-5D2F-41DC-B2FE-451960F44D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68" y="1559843"/>
            <a:ext cx="9151932" cy="5548826"/>
          </a:xfrm>
          <a:prstGeom prst="rect">
            <a:avLst/>
          </a:prstGeom>
          <a:ln w="28575">
            <a:solidFill>
              <a:srgbClr val="000099"/>
            </a:solidFill>
          </a:ln>
        </p:spPr>
      </p:pic>
      <p:pic>
        <p:nvPicPr>
          <p:cNvPr id="13" name="PA_图片 49">
            <a:extLst>
              <a:ext uri="{FF2B5EF4-FFF2-40B4-BE49-F238E27FC236}">
                <a16:creationId xmlns:a16="http://schemas.microsoft.com/office/drawing/2014/main" id="{7BD3BEBE-3C43-43FE-956E-5812A3C3A04C}"/>
              </a:ext>
            </a:extLst>
          </p:cNvPr>
          <p:cNvPicPr>
            <a:picLocks noChangeAspect="1"/>
          </p:cNvPicPr>
          <p:nvPr>
            <p:custDataLst>
              <p:tags r:id="rId1"/>
            </p:custDataLst>
          </p:nvPr>
        </p:nvPicPr>
        <p:blipFill>
          <a:blip r:embed="rId9"/>
          <a:stretch>
            <a:fillRect/>
          </a:stretch>
        </p:blipFill>
        <p:spPr>
          <a:xfrm>
            <a:off x="87238" y="82322"/>
            <a:ext cx="811662" cy="987262"/>
          </a:xfrm>
          <a:prstGeom prst="rect">
            <a:avLst/>
          </a:prstGeom>
        </p:spPr>
      </p:pic>
      <p:cxnSp>
        <p:nvCxnSpPr>
          <p:cNvPr id="16" name="PA_直接连接符 2">
            <a:extLst>
              <a:ext uri="{FF2B5EF4-FFF2-40B4-BE49-F238E27FC236}">
                <a16:creationId xmlns:a16="http://schemas.microsoft.com/office/drawing/2014/main" id="{FBD59F51-9525-4BEE-8D60-49DC24E8298D}"/>
              </a:ext>
            </a:extLst>
          </p:cNvPr>
          <p:cNvCxnSpPr>
            <a:cxnSpLocks/>
          </p:cNvCxnSpPr>
          <p:nvPr>
            <p:custDataLst>
              <p:tags r:id="rId2"/>
            </p:custDataLst>
          </p:nvPr>
        </p:nvCxnSpPr>
        <p:spPr>
          <a:xfrm>
            <a:off x="898900" y="7924800"/>
            <a:ext cx="12564552" cy="0"/>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17" name="PA_直接连接符 2">
            <a:extLst>
              <a:ext uri="{FF2B5EF4-FFF2-40B4-BE49-F238E27FC236}">
                <a16:creationId xmlns:a16="http://schemas.microsoft.com/office/drawing/2014/main" id="{6AA7EE23-36C6-47FA-8089-52FFE0B42183}"/>
              </a:ext>
            </a:extLst>
          </p:cNvPr>
          <p:cNvCxnSpPr>
            <a:cxnSpLocks/>
          </p:cNvCxnSpPr>
          <p:nvPr>
            <p:custDataLst>
              <p:tags r:id="rId3"/>
            </p:custDataLst>
          </p:nvPr>
        </p:nvCxnSpPr>
        <p:spPr>
          <a:xfrm>
            <a:off x="959860" y="429650"/>
            <a:ext cx="12428347" cy="25909"/>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pic>
        <p:nvPicPr>
          <p:cNvPr id="18" name="PA_图片 49">
            <a:extLst>
              <a:ext uri="{FF2B5EF4-FFF2-40B4-BE49-F238E27FC236}">
                <a16:creationId xmlns:a16="http://schemas.microsoft.com/office/drawing/2014/main" id="{9DE2272D-7B25-45D1-A312-E06A8D36CCF1}"/>
              </a:ext>
            </a:extLst>
          </p:cNvPr>
          <p:cNvPicPr>
            <a:picLocks noChangeAspect="1"/>
          </p:cNvPicPr>
          <p:nvPr>
            <p:custDataLst>
              <p:tags r:id="rId4"/>
            </p:custDataLst>
          </p:nvPr>
        </p:nvPicPr>
        <p:blipFill>
          <a:blip r:embed="rId9"/>
          <a:stretch>
            <a:fillRect/>
          </a:stretch>
        </p:blipFill>
        <p:spPr>
          <a:xfrm>
            <a:off x="13612889" y="82322"/>
            <a:ext cx="811662" cy="987262"/>
          </a:xfrm>
          <a:prstGeom prst="rect">
            <a:avLst/>
          </a:prstGeom>
        </p:spPr>
      </p:pic>
      <p:pic>
        <p:nvPicPr>
          <p:cNvPr id="19" name="PA_图片 49">
            <a:extLst>
              <a:ext uri="{FF2B5EF4-FFF2-40B4-BE49-F238E27FC236}">
                <a16:creationId xmlns:a16="http://schemas.microsoft.com/office/drawing/2014/main" id="{B21B048E-93F6-4D0E-ADAB-C6CF92142C51}"/>
              </a:ext>
            </a:extLst>
          </p:cNvPr>
          <p:cNvPicPr>
            <a:picLocks noChangeAspect="1"/>
          </p:cNvPicPr>
          <p:nvPr>
            <p:custDataLst>
              <p:tags r:id="rId5"/>
            </p:custDataLst>
          </p:nvPr>
        </p:nvPicPr>
        <p:blipFill>
          <a:blip r:embed="rId9"/>
          <a:stretch>
            <a:fillRect/>
          </a:stretch>
        </p:blipFill>
        <p:spPr>
          <a:xfrm>
            <a:off x="110043" y="6956143"/>
            <a:ext cx="811662" cy="987262"/>
          </a:xfrm>
          <a:prstGeom prst="rect">
            <a:avLst/>
          </a:prstGeom>
        </p:spPr>
      </p:pic>
      <p:pic>
        <p:nvPicPr>
          <p:cNvPr id="20" name="PA_图片 49">
            <a:extLst>
              <a:ext uri="{FF2B5EF4-FFF2-40B4-BE49-F238E27FC236}">
                <a16:creationId xmlns:a16="http://schemas.microsoft.com/office/drawing/2014/main" id="{6AA04A09-DC99-4A3E-BD58-2472B81D4498}"/>
              </a:ext>
            </a:extLst>
          </p:cNvPr>
          <p:cNvPicPr>
            <a:picLocks noChangeAspect="1"/>
          </p:cNvPicPr>
          <p:nvPr>
            <p:custDataLst>
              <p:tags r:id="rId6"/>
            </p:custDataLst>
          </p:nvPr>
        </p:nvPicPr>
        <p:blipFill>
          <a:blip r:embed="rId9"/>
          <a:stretch>
            <a:fillRect/>
          </a:stretch>
        </p:blipFill>
        <p:spPr>
          <a:xfrm>
            <a:off x="13327247" y="6956143"/>
            <a:ext cx="811662" cy="987262"/>
          </a:xfrm>
          <a:prstGeom prst="rect">
            <a:avLst/>
          </a:prstGeom>
        </p:spPr>
      </p:pic>
    </p:spTree>
    <p:extLst>
      <p:ext uri="{BB962C8B-B14F-4D97-AF65-F5344CB8AC3E}">
        <p14:creationId xmlns:p14="http://schemas.microsoft.com/office/powerpoint/2010/main" val="3660899187"/>
      </p:ext>
    </p:extLst>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2ED0B-20B5-4A4E-B9CC-16C6CA5E3AD6}"/>
              </a:ext>
            </a:extLst>
          </p:cNvPr>
          <p:cNvSpPr>
            <a:spLocks noGrp="1"/>
          </p:cNvSpPr>
          <p:nvPr>
            <p:ph type="title"/>
          </p:nvPr>
        </p:nvSpPr>
        <p:spPr>
          <a:xfrm>
            <a:off x="445008" y="1"/>
            <a:ext cx="12618720" cy="1211581"/>
          </a:xfrm>
        </p:spPr>
        <p:txBody>
          <a:bodyPr/>
          <a:lstStyle/>
          <a:p>
            <a:r>
              <a:rPr lang="en-US"/>
              <a:t>GV thực hiện trình bày văn bản</a:t>
            </a:r>
          </a:p>
        </p:txBody>
      </p:sp>
      <p:sp>
        <p:nvSpPr>
          <p:cNvPr id="3" name="Content Placeholder 2">
            <a:extLst>
              <a:ext uri="{FF2B5EF4-FFF2-40B4-BE49-F238E27FC236}">
                <a16:creationId xmlns:a16="http://schemas.microsoft.com/office/drawing/2014/main" id="{D48EAD0F-B447-449B-BDA7-E048E152B1A2}"/>
              </a:ext>
            </a:extLst>
          </p:cNvPr>
          <p:cNvSpPr>
            <a:spLocks noGrp="1"/>
          </p:cNvSpPr>
          <p:nvPr>
            <p:ph idx="1"/>
          </p:nvPr>
        </p:nvSpPr>
        <p:spPr>
          <a:xfrm>
            <a:off x="1005840" y="1426464"/>
            <a:ext cx="12618720" cy="5985892"/>
          </a:xfrm>
        </p:spPr>
        <p:txBody>
          <a:bodyPr/>
          <a:lstStyle/>
          <a:p>
            <a:pPr marL="0" indent="0" algn="ctr">
              <a:lnSpc>
                <a:spcPct val="150000"/>
              </a:lnSpc>
              <a:buNone/>
            </a:pPr>
            <a:r>
              <a:rPr lang="en-US" sz="216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PHỐ HIẾN TỈNH HƯNG YÊN NGÀY XƯA</a:t>
            </a:r>
            <a:endParaRPr lang="en-US" sz="2160">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15000"/>
              </a:lnSpc>
              <a:buNone/>
            </a:pPr>
            <a:r>
              <a:rPr lang="en-US" sz="216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Phố Hiến xưa nằm sát bên bờ tả ngạn sông Hồng, thuộc tỉnh Hưng Yên. Vị trí của Phố Hiến có vai trò đặc biệt quan trọng đối với các tuyến giao thông đường thủy thuộc hệ thống sông Hồng - sông Thái Bình nằm trong vùng đồng bằng Bắc Bộ.</a:t>
            </a:r>
            <a:endParaRPr lang="en-US" sz="2160">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15000"/>
              </a:lnSpc>
              <a:buNone/>
            </a:pPr>
            <a:r>
              <a:rPr lang="en-US" sz="2160">
                <a:latin typeface="Times New Roman" panose="02020603050405020304" pitchFamily="18" charset="0"/>
                <a:ea typeface="Calibri" panose="020F0502020204030204" pitchFamily="34" charset="0"/>
                <a:cs typeface="Times New Roman" panose="02020603050405020304" pitchFamily="18" charset="0"/>
              </a:rPr>
              <a:t>Cùng với các tuyến giao thương đường sông, các tuyến giao thương ven biển đã nối liền Phố Hiến với các thị trường xa hơn ở Thanh Hóa, Nghệ An,… Phố Hiến còn bắt nhịp với các tuyến giao thương quốc tế ở biển Đông, như Nhật Bản, Trung Quốc, các nước Đông Nam Á cũng như các nước phương Tây như Bồ Đào Nha, Hà Lan, Anh, Pháp…</a:t>
            </a:r>
          </a:p>
          <a:p>
            <a:endParaRPr lang="en-US"/>
          </a:p>
        </p:txBody>
      </p:sp>
      <p:pic>
        <p:nvPicPr>
          <p:cNvPr id="7" name="Picture 6" descr="Thành phố Hưng Yên: Đoàn kết, nỗ lực thực hiện thắng lợi các mục tiêu,  nhiệm vụ đề ra">
            <a:extLst>
              <a:ext uri="{FF2B5EF4-FFF2-40B4-BE49-F238E27FC236}">
                <a16:creationId xmlns:a16="http://schemas.microsoft.com/office/drawing/2014/main" id="{3CC4D80D-4412-4A5D-A937-694A61B5973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9048" y="5408296"/>
            <a:ext cx="2895600" cy="2004060"/>
          </a:xfrm>
          <a:prstGeom prst="rect">
            <a:avLst/>
          </a:prstGeom>
          <a:noFill/>
          <a:ln>
            <a:noFill/>
          </a:ln>
        </p:spPr>
      </p:pic>
    </p:spTree>
    <p:extLst>
      <p:ext uri="{BB962C8B-B14F-4D97-AF65-F5344CB8AC3E}">
        <p14:creationId xmlns:p14="http://schemas.microsoft.com/office/powerpoint/2010/main" val="1930136578"/>
      </p:ext>
    </p:extLst>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4568" y="82323"/>
            <a:ext cx="13039657" cy="2714076"/>
          </a:xfrm>
          <a:prstGeom prst="rect">
            <a:avLst/>
          </a:prstGeom>
        </p:spPr>
        <p:txBody>
          <a:bodyPr wrap="square">
            <a:spAutoFit/>
          </a:bodyPr>
          <a:lstStyle/>
          <a:p>
            <a:pPr lvl="0">
              <a:lnSpc>
                <a:spcPct val="130000"/>
              </a:lnSpc>
              <a:defRPr/>
            </a:pPr>
            <a:r>
              <a:rPr lang="en-US" sz="3360" b="1">
                <a:solidFill>
                  <a:srgbClr val="002060"/>
                </a:solidFill>
                <a:latin typeface="Times New Roman" pitchFamily="18" charset="0"/>
                <a:cs typeface="Times New Roman" pitchFamily="18" charset="0"/>
              </a:rPr>
              <a:t>Dựa vào văn bản ở trên, em thực hiện yêu cầu sau:</a:t>
            </a:r>
          </a:p>
          <a:p>
            <a:pPr lvl="0">
              <a:lnSpc>
                <a:spcPct val="130000"/>
              </a:lnSpc>
              <a:defRPr/>
            </a:pPr>
            <a:r>
              <a:rPr lang="en-US" sz="3360">
                <a:solidFill>
                  <a:srgbClr val="002060"/>
                </a:solidFill>
                <a:latin typeface="Times New Roman" pitchFamily="18" charset="0"/>
                <a:cs typeface="Times New Roman" pitchFamily="18" charset="0"/>
              </a:rPr>
              <a:t>a) Sử dụng nút lệnh             , điều chỉnh bài Phố Hiến tỉnh Hưng Yên ngày xưa sao cho 2 đoạn có 2 màu khác nhau.</a:t>
            </a:r>
          </a:p>
          <a:p>
            <a:pPr lvl="0">
              <a:lnSpc>
                <a:spcPct val="130000"/>
              </a:lnSpc>
              <a:defRPr/>
            </a:pPr>
            <a:r>
              <a:rPr lang="en-US" sz="3360">
                <a:solidFill>
                  <a:srgbClr val="002060"/>
                </a:solidFill>
                <a:latin typeface="Times New Roman" pitchFamily="18" charset="0"/>
                <a:cs typeface="Times New Roman" pitchFamily="18" charset="0"/>
              </a:rPr>
              <a:t>b) Điều chỉnh lề trái văn bản là 4,0cm, lề trên là 1cm.</a:t>
            </a:r>
            <a:endParaRPr lang="en-US" sz="3360">
              <a:solidFill>
                <a:srgbClr val="C00000"/>
              </a:solidFill>
              <a:latin typeface="Times New Roman" pitchFamily="18" charset="0"/>
              <a:cs typeface="Times New Roman" pitchFamily="18" charset="0"/>
            </a:endParaRPr>
          </a:p>
        </p:txBody>
      </p:sp>
      <p:pic>
        <p:nvPicPr>
          <p:cNvPr id="6" name="PA_图片 49">
            <a:extLst>
              <a:ext uri="{FF2B5EF4-FFF2-40B4-BE49-F238E27FC236}">
                <a16:creationId xmlns:a16="http://schemas.microsoft.com/office/drawing/2014/main" id="{307E62FA-9C4D-40FA-9BEA-74106901A595}"/>
              </a:ext>
            </a:extLst>
          </p:cNvPr>
          <p:cNvPicPr>
            <a:picLocks noChangeAspect="1"/>
          </p:cNvPicPr>
          <p:nvPr>
            <p:custDataLst>
              <p:tags r:id="rId1"/>
            </p:custDataLst>
          </p:nvPr>
        </p:nvPicPr>
        <p:blipFill>
          <a:blip r:embed="rId9"/>
          <a:stretch>
            <a:fillRect/>
          </a:stretch>
        </p:blipFill>
        <p:spPr>
          <a:xfrm>
            <a:off x="87238" y="82322"/>
            <a:ext cx="811662" cy="987262"/>
          </a:xfrm>
          <a:prstGeom prst="rect">
            <a:avLst/>
          </a:prstGeom>
        </p:spPr>
      </p:pic>
      <p:cxnSp>
        <p:nvCxnSpPr>
          <p:cNvPr id="7" name="PA_直接连接符 4">
            <a:extLst>
              <a:ext uri="{FF2B5EF4-FFF2-40B4-BE49-F238E27FC236}">
                <a16:creationId xmlns:a16="http://schemas.microsoft.com/office/drawing/2014/main" id="{C1901D69-1DBC-4EE8-BF75-2A0DBC560ACF}"/>
              </a:ext>
            </a:extLst>
          </p:cNvPr>
          <p:cNvCxnSpPr>
            <a:cxnSpLocks/>
          </p:cNvCxnSpPr>
          <p:nvPr>
            <p:custDataLst>
              <p:tags r:id="rId2"/>
            </p:custDataLst>
          </p:nvPr>
        </p:nvCxnSpPr>
        <p:spPr>
          <a:xfrm>
            <a:off x="14138909" y="1175566"/>
            <a:ext cx="11431" cy="6085813"/>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8" name="PA_直接连接符 6">
            <a:extLst>
              <a:ext uri="{FF2B5EF4-FFF2-40B4-BE49-F238E27FC236}">
                <a16:creationId xmlns:a16="http://schemas.microsoft.com/office/drawing/2014/main" id="{73506BC0-7AF8-46A4-85FA-F3DBC5DE675F}"/>
              </a:ext>
            </a:extLst>
          </p:cNvPr>
          <p:cNvCxnSpPr>
            <a:cxnSpLocks/>
          </p:cNvCxnSpPr>
          <p:nvPr>
            <p:custDataLst>
              <p:tags r:id="rId3"/>
            </p:custDataLst>
          </p:nvPr>
        </p:nvCxnSpPr>
        <p:spPr>
          <a:xfrm>
            <a:off x="493068" y="1175566"/>
            <a:ext cx="0" cy="5495200"/>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9" name="PA_直接连接符 2">
            <a:extLst>
              <a:ext uri="{FF2B5EF4-FFF2-40B4-BE49-F238E27FC236}">
                <a16:creationId xmlns:a16="http://schemas.microsoft.com/office/drawing/2014/main" id="{32F369D3-EF25-42CD-9C92-ED7909806D5E}"/>
              </a:ext>
            </a:extLst>
          </p:cNvPr>
          <p:cNvCxnSpPr>
            <a:cxnSpLocks/>
          </p:cNvCxnSpPr>
          <p:nvPr>
            <p:custDataLst>
              <p:tags r:id="rId4"/>
            </p:custDataLst>
          </p:nvPr>
        </p:nvCxnSpPr>
        <p:spPr>
          <a:xfrm>
            <a:off x="898900" y="7924800"/>
            <a:ext cx="12564552" cy="0"/>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pic>
        <p:nvPicPr>
          <p:cNvPr id="11" name="PA_图片 49">
            <a:extLst>
              <a:ext uri="{FF2B5EF4-FFF2-40B4-BE49-F238E27FC236}">
                <a16:creationId xmlns:a16="http://schemas.microsoft.com/office/drawing/2014/main" id="{307E62FA-9C4D-40FA-9BEA-74106901A595}"/>
              </a:ext>
            </a:extLst>
          </p:cNvPr>
          <p:cNvPicPr>
            <a:picLocks noChangeAspect="1"/>
          </p:cNvPicPr>
          <p:nvPr>
            <p:custDataLst>
              <p:tags r:id="rId5"/>
            </p:custDataLst>
          </p:nvPr>
        </p:nvPicPr>
        <p:blipFill>
          <a:blip r:embed="rId9"/>
          <a:stretch>
            <a:fillRect/>
          </a:stretch>
        </p:blipFill>
        <p:spPr>
          <a:xfrm>
            <a:off x="13612889" y="82322"/>
            <a:ext cx="811662" cy="987262"/>
          </a:xfrm>
          <a:prstGeom prst="rect">
            <a:avLst/>
          </a:prstGeom>
        </p:spPr>
      </p:pic>
      <p:pic>
        <p:nvPicPr>
          <p:cNvPr id="12" name="PA_图片 49">
            <a:extLst>
              <a:ext uri="{FF2B5EF4-FFF2-40B4-BE49-F238E27FC236}">
                <a16:creationId xmlns:a16="http://schemas.microsoft.com/office/drawing/2014/main" id="{307E62FA-9C4D-40FA-9BEA-74106901A595}"/>
              </a:ext>
            </a:extLst>
          </p:cNvPr>
          <p:cNvPicPr>
            <a:picLocks noChangeAspect="1"/>
          </p:cNvPicPr>
          <p:nvPr>
            <p:custDataLst>
              <p:tags r:id="rId6"/>
            </p:custDataLst>
          </p:nvPr>
        </p:nvPicPr>
        <p:blipFill>
          <a:blip r:embed="rId9"/>
          <a:stretch>
            <a:fillRect/>
          </a:stretch>
        </p:blipFill>
        <p:spPr>
          <a:xfrm>
            <a:off x="110043" y="6956143"/>
            <a:ext cx="811662" cy="987262"/>
          </a:xfrm>
          <a:prstGeom prst="rect">
            <a:avLst/>
          </a:prstGeom>
        </p:spPr>
      </p:pic>
      <p:pic>
        <p:nvPicPr>
          <p:cNvPr id="13" name="PA_图片 49">
            <a:extLst>
              <a:ext uri="{FF2B5EF4-FFF2-40B4-BE49-F238E27FC236}">
                <a16:creationId xmlns:a16="http://schemas.microsoft.com/office/drawing/2014/main" id="{307E62FA-9C4D-40FA-9BEA-74106901A595}"/>
              </a:ext>
            </a:extLst>
          </p:cNvPr>
          <p:cNvPicPr>
            <a:picLocks noChangeAspect="1"/>
          </p:cNvPicPr>
          <p:nvPr>
            <p:custDataLst>
              <p:tags r:id="rId7"/>
            </p:custDataLst>
          </p:nvPr>
        </p:nvPicPr>
        <p:blipFill>
          <a:blip r:embed="rId9"/>
          <a:stretch>
            <a:fillRect/>
          </a:stretch>
        </p:blipFill>
        <p:spPr>
          <a:xfrm>
            <a:off x="13327247" y="6956143"/>
            <a:ext cx="811662" cy="987262"/>
          </a:xfrm>
          <a:prstGeom prst="rect">
            <a:avLst/>
          </a:prstGeom>
        </p:spPr>
      </p:pic>
      <p:pic>
        <p:nvPicPr>
          <p:cNvPr id="3" name="Picture 2">
            <a:extLst>
              <a:ext uri="{FF2B5EF4-FFF2-40B4-BE49-F238E27FC236}">
                <a16:creationId xmlns:a16="http://schemas.microsoft.com/office/drawing/2014/main" id="{7675D26E-CB1C-45EA-9A81-44227FD31A1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56114" y="2866398"/>
            <a:ext cx="11318172" cy="5096880"/>
          </a:xfrm>
          <a:prstGeom prst="rect">
            <a:avLst/>
          </a:prstGeom>
          <a:ln>
            <a:solidFill>
              <a:schemeClr val="tx1"/>
            </a:solidFill>
          </a:ln>
        </p:spPr>
      </p:pic>
      <p:pic>
        <p:nvPicPr>
          <p:cNvPr id="14" name="Picture 13">
            <a:extLst>
              <a:ext uri="{FF2B5EF4-FFF2-40B4-BE49-F238E27FC236}">
                <a16:creationId xmlns:a16="http://schemas.microsoft.com/office/drawing/2014/main" id="{98A88010-7D74-4C22-A30A-738D307654D6}"/>
              </a:ext>
            </a:extLst>
          </p:cNvPr>
          <p:cNvPicPr>
            <a:picLocks noChangeAspect="1"/>
          </p:cNvPicPr>
          <p:nvPr/>
        </p:nvPicPr>
        <p:blipFill rotWithShape="1">
          <a:blip r:embed="rId11">
            <a:extLst>
              <a:ext uri="{28A0092B-C50C-407E-A947-70E740481C1C}">
                <a14:useLocalDpi xmlns:a14="http://schemas.microsoft.com/office/drawing/2010/main" val="0"/>
              </a:ext>
            </a:extLst>
          </a:blip>
          <a:srcRect t="12164" b="10865"/>
          <a:stretch/>
        </p:blipFill>
        <p:spPr>
          <a:xfrm>
            <a:off x="4690864" y="701154"/>
            <a:ext cx="906937" cy="736860"/>
          </a:xfrm>
          <a:prstGeom prst="rect">
            <a:avLst/>
          </a:prstGeom>
          <a:ln w="12700">
            <a:solidFill>
              <a:schemeClr val="tx1"/>
            </a:solidFill>
          </a:ln>
        </p:spPr>
      </p:pic>
    </p:spTree>
    <p:extLst>
      <p:ext uri="{BB962C8B-B14F-4D97-AF65-F5344CB8AC3E}">
        <p14:creationId xmlns:p14="http://schemas.microsoft.com/office/powerpoint/2010/main" val="3949633611"/>
      </p:ext>
    </p:extLst>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8900" y="2435977"/>
            <a:ext cx="12914636" cy="4418133"/>
          </a:xfrm>
          <a:prstGeom prst="rect">
            <a:avLst/>
          </a:prstGeom>
        </p:spPr>
        <p:txBody>
          <a:bodyPr wrap="square">
            <a:spAutoFit/>
          </a:bodyPr>
          <a:lstStyle/>
          <a:p>
            <a:pPr lvl="0">
              <a:lnSpc>
                <a:spcPct val="150000"/>
              </a:lnSpc>
              <a:defRPr/>
            </a:pPr>
            <a:r>
              <a:rPr lang="en-US" sz="3840" b="1">
                <a:solidFill>
                  <a:srgbClr val="000099"/>
                </a:solidFill>
                <a:latin typeface="Times New Roman" pitchFamily="18" charset="0"/>
                <a:cs typeface="Times New Roman" pitchFamily="18" charset="0"/>
              </a:rPr>
              <a:t>- Giãn khoảng cách dòng trong một đoạn ta chọn            ;</a:t>
            </a:r>
          </a:p>
          <a:p>
            <a:pPr lvl="0">
              <a:lnSpc>
                <a:spcPct val="150000"/>
              </a:lnSpc>
              <a:defRPr/>
            </a:pPr>
            <a:r>
              <a:rPr lang="en-US" sz="3840" b="1">
                <a:solidFill>
                  <a:srgbClr val="000099"/>
                </a:solidFill>
                <a:latin typeface="Times New Roman" pitchFamily="18" charset="0"/>
                <a:cs typeface="Times New Roman" pitchFamily="18" charset="0"/>
              </a:rPr>
              <a:t>- Di chuyển cả đoạn sang trái ta chọn            ; sang phải ta chọn           .</a:t>
            </a:r>
          </a:p>
          <a:p>
            <a:pPr lvl="0">
              <a:lnSpc>
                <a:spcPct val="150000"/>
              </a:lnSpc>
              <a:defRPr/>
            </a:pPr>
            <a:r>
              <a:rPr lang="en-US" sz="3840" b="1">
                <a:solidFill>
                  <a:srgbClr val="000099"/>
                </a:solidFill>
                <a:latin typeface="Times New Roman" pitchFamily="18" charset="0"/>
                <a:cs typeface="Times New Roman" pitchFamily="18" charset="0"/>
              </a:rPr>
              <a:t>- Thêm (bớt) khoảng trống trên đoạn ta chọn             , thêm (bớt) khoảng trống dưới đoạn ta chọn              .</a:t>
            </a:r>
          </a:p>
        </p:txBody>
      </p:sp>
      <p:pic>
        <p:nvPicPr>
          <p:cNvPr id="6" name="PA_图片 49">
            <a:extLst>
              <a:ext uri="{FF2B5EF4-FFF2-40B4-BE49-F238E27FC236}">
                <a16:creationId xmlns:a16="http://schemas.microsoft.com/office/drawing/2014/main" id="{307E62FA-9C4D-40FA-9BEA-74106901A595}"/>
              </a:ext>
            </a:extLst>
          </p:cNvPr>
          <p:cNvPicPr>
            <a:picLocks noChangeAspect="1"/>
          </p:cNvPicPr>
          <p:nvPr>
            <p:custDataLst>
              <p:tags r:id="rId1"/>
            </p:custDataLst>
          </p:nvPr>
        </p:nvPicPr>
        <p:blipFill>
          <a:blip r:embed="rId10"/>
          <a:stretch>
            <a:fillRect/>
          </a:stretch>
        </p:blipFill>
        <p:spPr>
          <a:xfrm>
            <a:off x="87238" y="82322"/>
            <a:ext cx="811662" cy="987262"/>
          </a:xfrm>
          <a:prstGeom prst="rect">
            <a:avLst/>
          </a:prstGeom>
        </p:spPr>
      </p:pic>
      <p:cxnSp>
        <p:nvCxnSpPr>
          <p:cNvPr id="7" name="PA_直接连接符 4">
            <a:extLst>
              <a:ext uri="{FF2B5EF4-FFF2-40B4-BE49-F238E27FC236}">
                <a16:creationId xmlns:a16="http://schemas.microsoft.com/office/drawing/2014/main" id="{C1901D69-1DBC-4EE8-BF75-2A0DBC560ACF}"/>
              </a:ext>
            </a:extLst>
          </p:cNvPr>
          <p:cNvCxnSpPr>
            <a:cxnSpLocks/>
          </p:cNvCxnSpPr>
          <p:nvPr>
            <p:custDataLst>
              <p:tags r:id="rId2"/>
            </p:custDataLst>
          </p:nvPr>
        </p:nvCxnSpPr>
        <p:spPr>
          <a:xfrm>
            <a:off x="14138909" y="1175566"/>
            <a:ext cx="11431" cy="6085813"/>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8" name="PA_直接连接符 6">
            <a:extLst>
              <a:ext uri="{FF2B5EF4-FFF2-40B4-BE49-F238E27FC236}">
                <a16:creationId xmlns:a16="http://schemas.microsoft.com/office/drawing/2014/main" id="{73506BC0-7AF8-46A4-85FA-F3DBC5DE675F}"/>
              </a:ext>
            </a:extLst>
          </p:cNvPr>
          <p:cNvCxnSpPr>
            <a:cxnSpLocks/>
          </p:cNvCxnSpPr>
          <p:nvPr>
            <p:custDataLst>
              <p:tags r:id="rId3"/>
            </p:custDataLst>
          </p:nvPr>
        </p:nvCxnSpPr>
        <p:spPr>
          <a:xfrm>
            <a:off x="493068" y="1175566"/>
            <a:ext cx="0" cy="5495200"/>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9" name="PA_直接连接符 2">
            <a:extLst>
              <a:ext uri="{FF2B5EF4-FFF2-40B4-BE49-F238E27FC236}">
                <a16:creationId xmlns:a16="http://schemas.microsoft.com/office/drawing/2014/main" id="{32F369D3-EF25-42CD-9C92-ED7909806D5E}"/>
              </a:ext>
            </a:extLst>
          </p:cNvPr>
          <p:cNvCxnSpPr>
            <a:cxnSpLocks/>
          </p:cNvCxnSpPr>
          <p:nvPr>
            <p:custDataLst>
              <p:tags r:id="rId4"/>
            </p:custDataLst>
          </p:nvPr>
        </p:nvCxnSpPr>
        <p:spPr>
          <a:xfrm>
            <a:off x="898900" y="7924800"/>
            <a:ext cx="12564552" cy="0"/>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10" name="PA_直接连接符 2">
            <a:extLst>
              <a:ext uri="{FF2B5EF4-FFF2-40B4-BE49-F238E27FC236}">
                <a16:creationId xmlns:a16="http://schemas.microsoft.com/office/drawing/2014/main" id="{1348B7B1-5EC4-45B5-A674-F2E94F8D2886}"/>
              </a:ext>
            </a:extLst>
          </p:cNvPr>
          <p:cNvCxnSpPr>
            <a:cxnSpLocks/>
            <a:stCxn id="6" idx="3"/>
          </p:cNvCxnSpPr>
          <p:nvPr>
            <p:custDataLst>
              <p:tags r:id="rId5"/>
            </p:custDataLst>
          </p:nvPr>
        </p:nvCxnSpPr>
        <p:spPr>
          <a:xfrm>
            <a:off x="898900" y="575954"/>
            <a:ext cx="12428347" cy="25909"/>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pic>
        <p:nvPicPr>
          <p:cNvPr id="11" name="PA_图片 49">
            <a:extLst>
              <a:ext uri="{FF2B5EF4-FFF2-40B4-BE49-F238E27FC236}">
                <a16:creationId xmlns:a16="http://schemas.microsoft.com/office/drawing/2014/main" id="{307E62FA-9C4D-40FA-9BEA-74106901A595}"/>
              </a:ext>
            </a:extLst>
          </p:cNvPr>
          <p:cNvPicPr>
            <a:picLocks noChangeAspect="1"/>
          </p:cNvPicPr>
          <p:nvPr>
            <p:custDataLst>
              <p:tags r:id="rId6"/>
            </p:custDataLst>
          </p:nvPr>
        </p:nvPicPr>
        <p:blipFill>
          <a:blip r:embed="rId10"/>
          <a:stretch>
            <a:fillRect/>
          </a:stretch>
        </p:blipFill>
        <p:spPr>
          <a:xfrm>
            <a:off x="13453094" y="184421"/>
            <a:ext cx="811662" cy="987262"/>
          </a:xfrm>
          <a:prstGeom prst="rect">
            <a:avLst/>
          </a:prstGeom>
        </p:spPr>
      </p:pic>
      <p:pic>
        <p:nvPicPr>
          <p:cNvPr id="12" name="PA_图片 49">
            <a:extLst>
              <a:ext uri="{FF2B5EF4-FFF2-40B4-BE49-F238E27FC236}">
                <a16:creationId xmlns:a16="http://schemas.microsoft.com/office/drawing/2014/main" id="{307E62FA-9C4D-40FA-9BEA-74106901A595}"/>
              </a:ext>
            </a:extLst>
          </p:cNvPr>
          <p:cNvPicPr>
            <a:picLocks noChangeAspect="1"/>
          </p:cNvPicPr>
          <p:nvPr>
            <p:custDataLst>
              <p:tags r:id="rId7"/>
            </p:custDataLst>
          </p:nvPr>
        </p:nvPicPr>
        <p:blipFill>
          <a:blip r:embed="rId10"/>
          <a:stretch>
            <a:fillRect/>
          </a:stretch>
        </p:blipFill>
        <p:spPr>
          <a:xfrm>
            <a:off x="110043" y="6956143"/>
            <a:ext cx="811662" cy="987262"/>
          </a:xfrm>
          <a:prstGeom prst="rect">
            <a:avLst/>
          </a:prstGeom>
        </p:spPr>
      </p:pic>
      <p:pic>
        <p:nvPicPr>
          <p:cNvPr id="13" name="PA_图片 49">
            <a:extLst>
              <a:ext uri="{FF2B5EF4-FFF2-40B4-BE49-F238E27FC236}">
                <a16:creationId xmlns:a16="http://schemas.microsoft.com/office/drawing/2014/main" id="{307E62FA-9C4D-40FA-9BEA-74106901A595}"/>
              </a:ext>
            </a:extLst>
          </p:cNvPr>
          <p:cNvPicPr>
            <a:picLocks noChangeAspect="1"/>
          </p:cNvPicPr>
          <p:nvPr>
            <p:custDataLst>
              <p:tags r:id="rId8"/>
            </p:custDataLst>
          </p:nvPr>
        </p:nvPicPr>
        <p:blipFill>
          <a:blip r:embed="rId10"/>
          <a:stretch>
            <a:fillRect/>
          </a:stretch>
        </p:blipFill>
        <p:spPr>
          <a:xfrm>
            <a:off x="13327247" y="6956143"/>
            <a:ext cx="811662" cy="987262"/>
          </a:xfrm>
          <a:prstGeom prst="rect">
            <a:avLst/>
          </a:prstGeom>
        </p:spPr>
      </p:pic>
      <p:sp>
        <p:nvSpPr>
          <p:cNvPr id="3" name="Title 2"/>
          <p:cNvSpPr>
            <a:spLocks noGrp="1"/>
          </p:cNvSpPr>
          <p:nvPr>
            <p:ph type="title"/>
          </p:nvPr>
        </p:nvSpPr>
        <p:spPr>
          <a:xfrm>
            <a:off x="921704" y="948680"/>
            <a:ext cx="12618720" cy="1590676"/>
          </a:xfrm>
        </p:spPr>
        <p:txBody>
          <a:bodyPr/>
          <a:lstStyle/>
          <a:p>
            <a:pPr algn="ctr"/>
            <a:r>
              <a:rPr lang="en-US" b="1">
                <a:solidFill>
                  <a:srgbClr val="FF0000"/>
                </a:solidFill>
                <a:latin typeface="Tahoma" pitchFamily="34" charset="0"/>
                <a:cs typeface="Tahoma" pitchFamily="34" charset="0"/>
              </a:rPr>
              <a:t>EM CẦN GHI NHỚ</a:t>
            </a:r>
            <a:endParaRPr lang="en-US" b="1">
              <a:solidFill>
                <a:srgbClr val="FF0000"/>
              </a:solidFill>
            </a:endParaRPr>
          </a:p>
        </p:txBody>
      </p:sp>
      <p:pic>
        <p:nvPicPr>
          <p:cNvPr id="15" name="Picture 14">
            <a:extLst>
              <a:ext uri="{FF2B5EF4-FFF2-40B4-BE49-F238E27FC236}">
                <a16:creationId xmlns:a16="http://schemas.microsoft.com/office/drawing/2014/main" id="{4B36C29A-12F9-4F1E-9D29-B1DA225C12A4}"/>
              </a:ext>
            </a:extLst>
          </p:cNvPr>
          <p:cNvPicPr>
            <a:picLocks noChangeAspect="1"/>
          </p:cNvPicPr>
          <p:nvPr/>
        </p:nvPicPr>
        <p:blipFill rotWithShape="1">
          <a:blip r:embed="rId11">
            <a:extLst>
              <a:ext uri="{28A0092B-C50C-407E-A947-70E740481C1C}">
                <a14:useLocalDpi xmlns:a14="http://schemas.microsoft.com/office/drawing/2010/main" val="0"/>
              </a:ext>
            </a:extLst>
          </a:blip>
          <a:srcRect t="10378" r="10291" b="13439"/>
          <a:stretch/>
        </p:blipFill>
        <p:spPr>
          <a:xfrm>
            <a:off x="11368370" y="2484746"/>
            <a:ext cx="1148465" cy="680867"/>
          </a:xfrm>
          <a:prstGeom prst="rect">
            <a:avLst/>
          </a:prstGeom>
          <a:ln>
            <a:solidFill>
              <a:schemeClr val="tx1"/>
            </a:solidFill>
          </a:ln>
        </p:spPr>
      </p:pic>
      <p:pic>
        <p:nvPicPr>
          <p:cNvPr id="16" name="Picture 15">
            <a:extLst>
              <a:ext uri="{FF2B5EF4-FFF2-40B4-BE49-F238E27FC236}">
                <a16:creationId xmlns:a16="http://schemas.microsoft.com/office/drawing/2014/main" id="{9C77EE53-78BA-41EA-8AB1-E7972818CE5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07769" y="4159260"/>
            <a:ext cx="789410" cy="789410"/>
          </a:xfrm>
          <a:prstGeom prst="rect">
            <a:avLst/>
          </a:prstGeom>
          <a:ln>
            <a:solidFill>
              <a:schemeClr val="tx1"/>
            </a:solidFill>
          </a:ln>
        </p:spPr>
      </p:pic>
      <p:pic>
        <p:nvPicPr>
          <p:cNvPr id="17" name="Picture 16">
            <a:extLst>
              <a:ext uri="{FF2B5EF4-FFF2-40B4-BE49-F238E27FC236}">
                <a16:creationId xmlns:a16="http://schemas.microsoft.com/office/drawing/2014/main" id="{EF852723-A199-48F1-B636-21446A7215D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023096" y="3284086"/>
            <a:ext cx="796688" cy="754759"/>
          </a:xfrm>
          <a:prstGeom prst="rect">
            <a:avLst/>
          </a:prstGeom>
          <a:ln>
            <a:solidFill>
              <a:schemeClr val="tx1"/>
            </a:solidFill>
          </a:ln>
        </p:spPr>
      </p:pic>
      <p:pic>
        <p:nvPicPr>
          <p:cNvPr id="18" name="Picture 17">
            <a:extLst>
              <a:ext uri="{FF2B5EF4-FFF2-40B4-BE49-F238E27FC236}">
                <a16:creationId xmlns:a16="http://schemas.microsoft.com/office/drawing/2014/main" id="{92AC4F1B-B14E-448C-8155-8FF6C339B850}"/>
              </a:ext>
            </a:extLst>
          </p:cNvPr>
          <p:cNvPicPr>
            <a:picLocks noChangeAspect="1"/>
          </p:cNvPicPr>
          <p:nvPr/>
        </p:nvPicPr>
        <p:blipFill rotWithShape="1">
          <a:blip r:embed="rId14">
            <a:extLst>
              <a:ext uri="{28A0092B-C50C-407E-A947-70E740481C1C}">
                <a14:useLocalDpi xmlns:a14="http://schemas.microsoft.com/office/drawing/2010/main" val="0"/>
              </a:ext>
            </a:extLst>
          </a:blip>
          <a:srcRect l="15689" t="12590" r="14374" b="7517"/>
          <a:stretch/>
        </p:blipFill>
        <p:spPr>
          <a:xfrm>
            <a:off x="10710276" y="5074900"/>
            <a:ext cx="839470" cy="749377"/>
          </a:xfrm>
          <a:prstGeom prst="rect">
            <a:avLst/>
          </a:prstGeom>
          <a:ln>
            <a:solidFill>
              <a:schemeClr val="tx1"/>
            </a:solidFill>
          </a:ln>
        </p:spPr>
      </p:pic>
      <p:pic>
        <p:nvPicPr>
          <p:cNvPr id="19" name="Picture 18">
            <a:extLst>
              <a:ext uri="{FF2B5EF4-FFF2-40B4-BE49-F238E27FC236}">
                <a16:creationId xmlns:a16="http://schemas.microsoft.com/office/drawing/2014/main" id="{C38B4B53-B076-49E0-BAF0-2ECC5199F4C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227151" y="5940099"/>
            <a:ext cx="779375" cy="730667"/>
          </a:xfrm>
          <a:prstGeom prst="rect">
            <a:avLst/>
          </a:prstGeom>
          <a:ln>
            <a:solidFill>
              <a:schemeClr val="tx1"/>
            </a:solidFill>
          </a:ln>
        </p:spPr>
      </p:pic>
    </p:spTree>
    <p:extLst>
      <p:ext uri="{BB962C8B-B14F-4D97-AF65-F5344CB8AC3E}">
        <p14:creationId xmlns:p14="http://schemas.microsoft.com/office/powerpoint/2010/main" val="367270097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par>
                                <p:cTn id="11" presetID="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6" presetClass="entr" presetSubtype="16"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2000"/>
                                        <p:tgtEl>
                                          <p:spTgt spid="18"/>
                                        </p:tgtEl>
                                      </p:cBhvr>
                                    </p:animEffect>
                                  </p:childTnLst>
                                </p:cTn>
                              </p:par>
                              <p:par>
                                <p:cTn id="22" presetID="6" presetClass="entr" presetSubtype="16"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ircle(in)">
                                      <p:cBhvr>
                                        <p:cTn id="2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 name="PA_直接连接符 90">
            <a:extLst>
              <a:ext uri="{FF2B5EF4-FFF2-40B4-BE49-F238E27FC236}">
                <a16:creationId xmlns:a16="http://schemas.microsoft.com/office/drawing/2014/main" id="{E563B54A-76D5-44AF-9130-44AD47B8A17A}"/>
              </a:ext>
            </a:extLst>
          </p:cNvPr>
          <p:cNvCxnSpPr>
            <a:cxnSpLocks/>
          </p:cNvCxnSpPr>
          <p:nvPr>
            <p:custDataLst>
              <p:tags r:id="rId1"/>
            </p:custDataLst>
          </p:nvPr>
        </p:nvCxnSpPr>
        <p:spPr>
          <a:xfrm>
            <a:off x="2299064" y="4170930"/>
            <a:ext cx="9949556" cy="0"/>
          </a:xfrm>
          <a:prstGeom prst="line">
            <a:avLst/>
          </a:prstGeom>
          <a:ln w="19050">
            <a:solidFill>
              <a:srgbClr val="43756C"/>
            </a:solidFill>
          </a:ln>
        </p:spPr>
        <p:style>
          <a:lnRef idx="1">
            <a:schemeClr val="accent1"/>
          </a:lnRef>
          <a:fillRef idx="0">
            <a:schemeClr val="accent1"/>
          </a:fillRef>
          <a:effectRef idx="0">
            <a:schemeClr val="accent1"/>
          </a:effectRef>
          <a:fontRef idx="minor">
            <a:schemeClr val="tx1"/>
          </a:fontRef>
        </p:style>
      </p:cxnSp>
      <p:pic>
        <p:nvPicPr>
          <p:cNvPr id="86" name="图片 85">
            <a:extLst>
              <a:ext uri="{FF2B5EF4-FFF2-40B4-BE49-F238E27FC236}">
                <a16:creationId xmlns:a16="http://schemas.microsoft.com/office/drawing/2014/main" id="{D7B7CFE0-8F74-4D40-B347-BFA6E69AFFD2}"/>
              </a:ext>
            </a:extLst>
          </p:cNvPr>
          <p:cNvPicPr>
            <a:picLocks noChangeAspect="1"/>
          </p:cNvPicPr>
          <p:nvPr/>
        </p:nvPicPr>
        <p:blipFill>
          <a:blip r:embed="rId4"/>
          <a:stretch>
            <a:fillRect/>
          </a:stretch>
        </p:blipFill>
        <p:spPr>
          <a:xfrm>
            <a:off x="1749318" y="5084193"/>
            <a:ext cx="2092328" cy="3226283"/>
          </a:xfrm>
          <a:prstGeom prst="rect">
            <a:avLst/>
          </a:prstGeom>
        </p:spPr>
      </p:pic>
      <p:sp>
        <p:nvSpPr>
          <p:cNvPr id="30" name="TextBox 26">
            <a:extLst>
              <a:ext uri="{FF2B5EF4-FFF2-40B4-BE49-F238E27FC236}">
                <a16:creationId xmlns:a16="http://schemas.microsoft.com/office/drawing/2014/main" id="{E5565EFF-784E-4143-93E7-5B9EF2C133B1}"/>
              </a:ext>
            </a:extLst>
          </p:cNvPr>
          <p:cNvSpPr txBox="1"/>
          <p:nvPr/>
        </p:nvSpPr>
        <p:spPr>
          <a:xfrm>
            <a:off x="3078413" y="1274812"/>
            <a:ext cx="5958475" cy="886392"/>
          </a:xfrm>
          <a:prstGeom prst="rect">
            <a:avLst/>
          </a:prstGeom>
          <a:noFill/>
        </p:spPr>
        <p:txBody>
          <a:bodyPr wrap="square" lIns="146300" tIns="73150" rIns="146300" bIns="73150" rtlCol="0">
            <a:spAutoFit/>
          </a:bodyPr>
          <a:lstStyle/>
          <a:p>
            <a:r>
              <a:rPr lang="en-US" altLang="zh-CN" sz="4800" b="1">
                <a:solidFill>
                  <a:srgbClr val="FF0000"/>
                </a:solidFill>
                <a:latin typeface="Arial" pitchFamily="34" charset="0"/>
                <a:ea typeface="微软雅黑" panose="020B0503020204020204" pitchFamily="34" charset="-122"/>
                <a:cs typeface="Arial" pitchFamily="34" charset="0"/>
              </a:rPr>
              <a:t>TIN HỌC LỚP 5</a:t>
            </a:r>
            <a:endParaRPr lang="zh-CN" altLang="en-US" sz="4800" b="1">
              <a:solidFill>
                <a:srgbClr val="FF0000"/>
              </a:solidFill>
              <a:latin typeface="Arial" pitchFamily="34" charset="0"/>
              <a:ea typeface="微软雅黑" panose="020B0503020204020204" pitchFamily="34" charset="-122"/>
              <a:cs typeface="Arial" pitchFamily="34" charset="0"/>
            </a:endParaRPr>
          </a:p>
        </p:txBody>
      </p:sp>
      <p:sp>
        <p:nvSpPr>
          <p:cNvPr id="37" name="TextBox 33">
            <a:extLst>
              <a:ext uri="{FF2B5EF4-FFF2-40B4-BE49-F238E27FC236}">
                <a16:creationId xmlns:a16="http://schemas.microsoft.com/office/drawing/2014/main" id="{F46EBE4B-7F3B-40BA-B448-DD8563431909}"/>
              </a:ext>
            </a:extLst>
          </p:cNvPr>
          <p:cNvSpPr txBox="1"/>
          <p:nvPr/>
        </p:nvSpPr>
        <p:spPr>
          <a:xfrm>
            <a:off x="2599989" y="2371074"/>
            <a:ext cx="9430424" cy="1477323"/>
          </a:xfrm>
          <a:prstGeom prst="rect">
            <a:avLst/>
          </a:prstGeom>
          <a:noFill/>
        </p:spPr>
        <p:txBody>
          <a:bodyPr wrap="square" lIns="146300" tIns="73150" rIns="146300" bIns="73150" rtlCol="0">
            <a:spAutoFit/>
          </a:bodyPr>
          <a:lstStyle/>
          <a:p>
            <a:pPr algn="ctr"/>
            <a:r>
              <a:rPr lang="en-US" altLang="zh-CN" sz="4320" b="1">
                <a:latin typeface="Times New Roman" panose="02020603050405020304" pitchFamily="18" charset="0"/>
                <a:ea typeface="+mj-ea"/>
                <a:cs typeface="Times New Roman" panose="02020603050405020304" pitchFamily="18" charset="0"/>
              </a:rPr>
              <a:t>Cảm ơn các em đã theo dõi bài giảng.</a:t>
            </a:r>
          </a:p>
          <a:p>
            <a:pPr algn="ctr"/>
            <a:r>
              <a:rPr lang="en-US" altLang="zh-CN" sz="4320" b="1">
                <a:latin typeface="Times New Roman" panose="02020603050405020304" pitchFamily="18" charset="0"/>
                <a:ea typeface="+mj-ea"/>
                <a:cs typeface="Times New Roman" panose="02020603050405020304" pitchFamily="18" charset="0"/>
              </a:rPr>
              <a:t>Hẹn gặp lại các em vào buổi học sau!</a:t>
            </a:r>
            <a:endParaRPr lang="zh-CN" altLang="en-US" sz="4320" b="1">
              <a:latin typeface="Times New Roman" panose="02020603050405020304" pitchFamily="18" charset="0"/>
              <a:ea typeface="+mj-ea"/>
              <a:cs typeface="Times New Roman" panose="02020603050405020304" pitchFamily="18" charset="0"/>
            </a:endParaRPr>
          </a:p>
        </p:txBody>
      </p:sp>
      <p:cxnSp>
        <p:nvCxnSpPr>
          <p:cNvPr id="4" name="直接连接符 3">
            <a:extLst>
              <a:ext uri="{FF2B5EF4-FFF2-40B4-BE49-F238E27FC236}">
                <a16:creationId xmlns:a16="http://schemas.microsoft.com/office/drawing/2014/main" id="{D6D32158-C7C2-4E0A-8EDF-11CDD418B888}"/>
              </a:ext>
            </a:extLst>
          </p:cNvPr>
          <p:cNvCxnSpPr>
            <a:cxnSpLocks/>
          </p:cNvCxnSpPr>
          <p:nvPr/>
        </p:nvCxnSpPr>
        <p:spPr>
          <a:xfrm>
            <a:off x="8031954" y="1844839"/>
            <a:ext cx="4216666" cy="0"/>
          </a:xfrm>
          <a:prstGeom prst="line">
            <a:avLst/>
          </a:prstGeom>
          <a:ln w="19050">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EA27EDA4-0A1C-468E-8AEB-524A92C0D499}"/>
              </a:ext>
            </a:extLst>
          </p:cNvPr>
          <p:cNvCxnSpPr>
            <a:cxnSpLocks/>
          </p:cNvCxnSpPr>
          <p:nvPr/>
        </p:nvCxnSpPr>
        <p:spPr>
          <a:xfrm>
            <a:off x="12250648" y="1844839"/>
            <a:ext cx="0" cy="2311838"/>
          </a:xfrm>
          <a:prstGeom prst="line">
            <a:avLst/>
          </a:prstGeom>
          <a:ln w="19050">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F12D7811-1528-45BA-A67F-5B553EDABA5C}"/>
              </a:ext>
            </a:extLst>
          </p:cNvPr>
          <p:cNvCxnSpPr>
            <a:cxnSpLocks/>
          </p:cNvCxnSpPr>
          <p:nvPr/>
        </p:nvCxnSpPr>
        <p:spPr>
          <a:xfrm>
            <a:off x="2299063" y="2027524"/>
            <a:ext cx="0" cy="2129154"/>
          </a:xfrm>
          <a:prstGeom prst="line">
            <a:avLst/>
          </a:prstGeom>
          <a:ln w="19050">
            <a:solidFill>
              <a:srgbClr val="43756C"/>
            </a:solidFill>
          </a:ln>
        </p:spPr>
        <p:style>
          <a:lnRef idx="1">
            <a:schemeClr val="accent1"/>
          </a:lnRef>
          <a:fillRef idx="0">
            <a:schemeClr val="accent1"/>
          </a:fillRef>
          <a:effectRef idx="0">
            <a:schemeClr val="accent1"/>
          </a:effectRef>
          <a:fontRef idx="minor">
            <a:schemeClr val="tx1"/>
          </a:fontRef>
        </p:style>
      </p:cxnSp>
      <p:pic>
        <p:nvPicPr>
          <p:cNvPr id="72" name="图片 71">
            <a:extLst>
              <a:ext uri="{FF2B5EF4-FFF2-40B4-BE49-F238E27FC236}">
                <a16:creationId xmlns:a16="http://schemas.microsoft.com/office/drawing/2014/main" id="{850A5876-3BA9-4032-8245-0ED5D0708229}"/>
              </a:ext>
            </a:extLst>
          </p:cNvPr>
          <p:cNvPicPr>
            <a:picLocks noChangeAspect="1"/>
          </p:cNvPicPr>
          <p:nvPr/>
        </p:nvPicPr>
        <p:blipFill>
          <a:blip r:embed="rId5"/>
          <a:stretch>
            <a:fillRect/>
          </a:stretch>
        </p:blipFill>
        <p:spPr>
          <a:xfrm>
            <a:off x="-1376607" y="4166749"/>
            <a:ext cx="4148078" cy="4638239"/>
          </a:xfrm>
          <a:prstGeom prst="rect">
            <a:avLst/>
          </a:prstGeom>
        </p:spPr>
      </p:pic>
      <p:pic>
        <p:nvPicPr>
          <p:cNvPr id="73" name="图片 72">
            <a:extLst>
              <a:ext uri="{FF2B5EF4-FFF2-40B4-BE49-F238E27FC236}">
                <a16:creationId xmlns:a16="http://schemas.microsoft.com/office/drawing/2014/main" id="{A2194861-2222-4D37-9B9B-DA1A254D7BF7}"/>
              </a:ext>
            </a:extLst>
          </p:cNvPr>
          <p:cNvPicPr>
            <a:picLocks noChangeAspect="1"/>
          </p:cNvPicPr>
          <p:nvPr/>
        </p:nvPicPr>
        <p:blipFill>
          <a:blip r:embed="rId6"/>
          <a:stretch>
            <a:fillRect/>
          </a:stretch>
        </p:blipFill>
        <p:spPr>
          <a:xfrm>
            <a:off x="3636099" y="5185425"/>
            <a:ext cx="1755800" cy="3387232"/>
          </a:xfrm>
          <a:prstGeom prst="rect">
            <a:avLst/>
          </a:prstGeom>
        </p:spPr>
      </p:pic>
      <p:pic>
        <p:nvPicPr>
          <p:cNvPr id="74" name="图片 73">
            <a:extLst>
              <a:ext uri="{FF2B5EF4-FFF2-40B4-BE49-F238E27FC236}">
                <a16:creationId xmlns:a16="http://schemas.microsoft.com/office/drawing/2014/main" id="{5FC71F64-3410-42A9-9E39-E27125364431}"/>
              </a:ext>
            </a:extLst>
          </p:cNvPr>
          <p:cNvPicPr>
            <a:picLocks noChangeAspect="1"/>
          </p:cNvPicPr>
          <p:nvPr/>
        </p:nvPicPr>
        <p:blipFill>
          <a:blip r:embed="rId7"/>
          <a:stretch>
            <a:fillRect/>
          </a:stretch>
        </p:blipFill>
        <p:spPr>
          <a:xfrm>
            <a:off x="8815686" y="4776549"/>
            <a:ext cx="1967959" cy="3796918"/>
          </a:xfrm>
          <a:prstGeom prst="rect">
            <a:avLst/>
          </a:prstGeom>
        </p:spPr>
      </p:pic>
      <p:pic>
        <p:nvPicPr>
          <p:cNvPr id="75" name="图片 74">
            <a:extLst>
              <a:ext uri="{FF2B5EF4-FFF2-40B4-BE49-F238E27FC236}">
                <a16:creationId xmlns:a16="http://schemas.microsoft.com/office/drawing/2014/main" id="{B67111E5-442F-4BB3-991F-4282255F3A50}"/>
              </a:ext>
            </a:extLst>
          </p:cNvPr>
          <p:cNvPicPr>
            <a:picLocks noChangeAspect="1"/>
          </p:cNvPicPr>
          <p:nvPr/>
        </p:nvPicPr>
        <p:blipFill>
          <a:blip r:embed="rId8"/>
          <a:stretch>
            <a:fillRect/>
          </a:stretch>
        </p:blipFill>
        <p:spPr>
          <a:xfrm>
            <a:off x="9168856" y="5355354"/>
            <a:ext cx="2092328" cy="3218966"/>
          </a:xfrm>
          <a:prstGeom prst="rect">
            <a:avLst/>
          </a:prstGeom>
        </p:spPr>
      </p:pic>
      <p:pic>
        <p:nvPicPr>
          <p:cNvPr id="76" name="图片 75">
            <a:extLst>
              <a:ext uri="{FF2B5EF4-FFF2-40B4-BE49-F238E27FC236}">
                <a16:creationId xmlns:a16="http://schemas.microsoft.com/office/drawing/2014/main" id="{58E96149-7108-426E-AFF5-2E663D5FB0D0}"/>
              </a:ext>
            </a:extLst>
          </p:cNvPr>
          <p:cNvPicPr>
            <a:picLocks noChangeAspect="1"/>
          </p:cNvPicPr>
          <p:nvPr/>
        </p:nvPicPr>
        <p:blipFill>
          <a:blip r:embed="rId9"/>
          <a:stretch>
            <a:fillRect/>
          </a:stretch>
        </p:blipFill>
        <p:spPr>
          <a:xfrm>
            <a:off x="10371877" y="5479115"/>
            <a:ext cx="2619068" cy="2692226"/>
          </a:xfrm>
          <a:prstGeom prst="rect">
            <a:avLst/>
          </a:prstGeom>
        </p:spPr>
      </p:pic>
      <p:pic>
        <p:nvPicPr>
          <p:cNvPr id="77" name="图片 76">
            <a:extLst>
              <a:ext uri="{FF2B5EF4-FFF2-40B4-BE49-F238E27FC236}">
                <a16:creationId xmlns:a16="http://schemas.microsoft.com/office/drawing/2014/main" id="{9FD36772-EA3B-4D1A-81FF-32149C6DA463}"/>
              </a:ext>
            </a:extLst>
          </p:cNvPr>
          <p:cNvPicPr>
            <a:picLocks noChangeAspect="1"/>
          </p:cNvPicPr>
          <p:nvPr/>
        </p:nvPicPr>
        <p:blipFill>
          <a:blip r:embed="rId10"/>
          <a:stretch>
            <a:fillRect/>
          </a:stretch>
        </p:blipFill>
        <p:spPr>
          <a:xfrm>
            <a:off x="5999235" y="5273394"/>
            <a:ext cx="1858222" cy="3321389"/>
          </a:xfrm>
          <a:prstGeom prst="rect">
            <a:avLst/>
          </a:prstGeom>
        </p:spPr>
      </p:pic>
      <p:pic>
        <p:nvPicPr>
          <p:cNvPr id="78" name="图片 77">
            <a:extLst>
              <a:ext uri="{FF2B5EF4-FFF2-40B4-BE49-F238E27FC236}">
                <a16:creationId xmlns:a16="http://schemas.microsoft.com/office/drawing/2014/main" id="{276FA5E7-F07A-43BF-BDC4-E590B27671D8}"/>
              </a:ext>
            </a:extLst>
          </p:cNvPr>
          <p:cNvPicPr>
            <a:picLocks noChangeAspect="1"/>
          </p:cNvPicPr>
          <p:nvPr/>
        </p:nvPicPr>
        <p:blipFill>
          <a:blip r:embed="rId11"/>
          <a:stretch>
            <a:fillRect/>
          </a:stretch>
        </p:blipFill>
        <p:spPr>
          <a:xfrm>
            <a:off x="2941381" y="7277195"/>
            <a:ext cx="885216" cy="907164"/>
          </a:xfrm>
          <a:prstGeom prst="rect">
            <a:avLst/>
          </a:prstGeom>
        </p:spPr>
      </p:pic>
      <p:pic>
        <p:nvPicPr>
          <p:cNvPr id="79" name="图片 78">
            <a:extLst>
              <a:ext uri="{FF2B5EF4-FFF2-40B4-BE49-F238E27FC236}">
                <a16:creationId xmlns:a16="http://schemas.microsoft.com/office/drawing/2014/main" id="{E894F360-A9F0-4A42-80D8-3D9FFE35D20C}"/>
              </a:ext>
            </a:extLst>
          </p:cNvPr>
          <p:cNvPicPr>
            <a:picLocks noChangeAspect="1"/>
          </p:cNvPicPr>
          <p:nvPr/>
        </p:nvPicPr>
        <p:blipFill>
          <a:blip r:embed="rId12"/>
          <a:stretch>
            <a:fillRect/>
          </a:stretch>
        </p:blipFill>
        <p:spPr>
          <a:xfrm>
            <a:off x="7673478" y="7375143"/>
            <a:ext cx="716952" cy="1265639"/>
          </a:xfrm>
          <a:prstGeom prst="rect">
            <a:avLst/>
          </a:prstGeom>
        </p:spPr>
      </p:pic>
      <p:pic>
        <p:nvPicPr>
          <p:cNvPr id="80" name="图片 79">
            <a:extLst>
              <a:ext uri="{FF2B5EF4-FFF2-40B4-BE49-F238E27FC236}">
                <a16:creationId xmlns:a16="http://schemas.microsoft.com/office/drawing/2014/main" id="{573CC78A-1868-4003-9BAB-23A2A99A4855}"/>
              </a:ext>
            </a:extLst>
          </p:cNvPr>
          <p:cNvPicPr>
            <a:picLocks noChangeAspect="1"/>
          </p:cNvPicPr>
          <p:nvPr/>
        </p:nvPicPr>
        <p:blipFill>
          <a:blip r:embed="rId13"/>
          <a:stretch>
            <a:fillRect/>
          </a:stretch>
        </p:blipFill>
        <p:spPr>
          <a:xfrm>
            <a:off x="12250384" y="6539274"/>
            <a:ext cx="812058" cy="2019170"/>
          </a:xfrm>
          <a:prstGeom prst="rect">
            <a:avLst/>
          </a:prstGeom>
        </p:spPr>
      </p:pic>
      <p:pic>
        <p:nvPicPr>
          <p:cNvPr id="81" name="图片 80">
            <a:extLst>
              <a:ext uri="{FF2B5EF4-FFF2-40B4-BE49-F238E27FC236}">
                <a16:creationId xmlns:a16="http://schemas.microsoft.com/office/drawing/2014/main" id="{CE5CD477-71C6-4665-9EDE-6D2F17F98C10}"/>
              </a:ext>
            </a:extLst>
          </p:cNvPr>
          <p:cNvPicPr>
            <a:picLocks noChangeAspect="1"/>
          </p:cNvPicPr>
          <p:nvPr/>
        </p:nvPicPr>
        <p:blipFill>
          <a:blip r:embed="rId14"/>
          <a:stretch>
            <a:fillRect/>
          </a:stretch>
        </p:blipFill>
        <p:spPr>
          <a:xfrm>
            <a:off x="11565668" y="6794128"/>
            <a:ext cx="731584" cy="1828958"/>
          </a:xfrm>
          <a:prstGeom prst="rect">
            <a:avLst/>
          </a:prstGeom>
        </p:spPr>
      </p:pic>
      <p:pic>
        <p:nvPicPr>
          <p:cNvPr id="82" name="图片 81">
            <a:extLst>
              <a:ext uri="{FF2B5EF4-FFF2-40B4-BE49-F238E27FC236}">
                <a16:creationId xmlns:a16="http://schemas.microsoft.com/office/drawing/2014/main" id="{58992810-63D7-49DD-A8BD-9D01A1A26289}"/>
              </a:ext>
            </a:extLst>
          </p:cNvPr>
          <p:cNvPicPr>
            <a:picLocks noChangeAspect="1"/>
          </p:cNvPicPr>
          <p:nvPr/>
        </p:nvPicPr>
        <p:blipFill>
          <a:blip r:embed="rId15"/>
          <a:stretch>
            <a:fillRect/>
          </a:stretch>
        </p:blipFill>
        <p:spPr>
          <a:xfrm>
            <a:off x="11088411" y="7291628"/>
            <a:ext cx="877900" cy="907164"/>
          </a:xfrm>
          <a:prstGeom prst="rect">
            <a:avLst/>
          </a:prstGeom>
        </p:spPr>
      </p:pic>
      <p:pic>
        <p:nvPicPr>
          <p:cNvPr id="83" name="图片 82">
            <a:extLst>
              <a:ext uri="{FF2B5EF4-FFF2-40B4-BE49-F238E27FC236}">
                <a16:creationId xmlns:a16="http://schemas.microsoft.com/office/drawing/2014/main" id="{563B4DB3-D2BA-425E-98E8-5DF204D9EFC7}"/>
              </a:ext>
            </a:extLst>
          </p:cNvPr>
          <p:cNvPicPr>
            <a:picLocks noChangeAspect="1"/>
          </p:cNvPicPr>
          <p:nvPr/>
        </p:nvPicPr>
        <p:blipFill>
          <a:blip r:embed="rId16"/>
          <a:stretch>
            <a:fillRect/>
          </a:stretch>
        </p:blipFill>
        <p:spPr>
          <a:xfrm>
            <a:off x="3658684" y="6387540"/>
            <a:ext cx="812058" cy="2019170"/>
          </a:xfrm>
          <a:prstGeom prst="rect">
            <a:avLst/>
          </a:prstGeom>
        </p:spPr>
      </p:pic>
      <p:pic>
        <p:nvPicPr>
          <p:cNvPr id="84" name="图片 83">
            <a:extLst>
              <a:ext uri="{FF2B5EF4-FFF2-40B4-BE49-F238E27FC236}">
                <a16:creationId xmlns:a16="http://schemas.microsoft.com/office/drawing/2014/main" id="{F8DDBB8E-C196-48CE-B0CD-E27BB50E76E2}"/>
              </a:ext>
            </a:extLst>
          </p:cNvPr>
          <p:cNvPicPr>
            <a:picLocks noChangeAspect="1"/>
          </p:cNvPicPr>
          <p:nvPr/>
        </p:nvPicPr>
        <p:blipFill>
          <a:blip r:embed="rId17"/>
          <a:stretch>
            <a:fillRect/>
          </a:stretch>
        </p:blipFill>
        <p:spPr>
          <a:xfrm>
            <a:off x="5039082" y="6825604"/>
            <a:ext cx="1521694" cy="1850906"/>
          </a:xfrm>
          <a:prstGeom prst="rect">
            <a:avLst/>
          </a:prstGeom>
        </p:spPr>
      </p:pic>
      <p:pic>
        <p:nvPicPr>
          <p:cNvPr id="85" name="图片 84">
            <a:extLst>
              <a:ext uri="{FF2B5EF4-FFF2-40B4-BE49-F238E27FC236}">
                <a16:creationId xmlns:a16="http://schemas.microsoft.com/office/drawing/2014/main" id="{51FF7851-CDDA-473D-88C3-17B78A88CA07}"/>
              </a:ext>
            </a:extLst>
          </p:cNvPr>
          <p:cNvPicPr>
            <a:picLocks noChangeAspect="1"/>
          </p:cNvPicPr>
          <p:nvPr/>
        </p:nvPicPr>
        <p:blipFill>
          <a:blip r:embed="rId18"/>
          <a:stretch>
            <a:fillRect/>
          </a:stretch>
        </p:blipFill>
        <p:spPr>
          <a:xfrm>
            <a:off x="11755639" y="4152595"/>
            <a:ext cx="4148078" cy="4638239"/>
          </a:xfrm>
          <a:prstGeom prst="rect">
            <a:avLst/>
          </a:prstGeom>
        </p:spPr>
      </p:pic>
      <p:pic>
        <p:nvPicPr>
          <p:cNvPr id="89" name="图片 88">
            <a:extLst>
              <a:ext uri="{FF2B5EF4-FFF2-40B4-BE49-F238E27FC236}">
                <a16:creationId xmlns:a16="http://schemas.microsoft.com/office/drawing/2014/main" id="{1CFE319A-FCDD-47D0-AC3C-44B7D3764D02}"/>
              </a:ext>
            </a:extLst>
          </p:cNvPr>
          <p:cNvPicPr>
            <a:picLocks noChangeAspect="1"/>
          </p:cNvPicPr>
          <p:nvPr/>
        </p:nvPicPr>
        <p:blipFill>
          <a:blip r:embed="rId19"/>
          <a:stretch>
            <a:fillRect/>
          </a:stretch>
        </p:blipFill>
        <p:spPr>
          <a:xfrm>
            <a:off x="1135879" y="3582426"/>
            <a:ext cx="1624115" cy="5121084"/>
          </a:xfrm>
          <a:prstGeom prst="rect">
            <a:avLst/>
          </a:prstGeom>
        </p:spPr>
      </p:pic>
      <p:pic>
        <p:nvPicPr>
          <p:cNvPr id="90" name="图片 89">
            <a:extLst>
              <a:ext uri="{FF2B5EF4-FFF2-40B4-BE49-F238E27FC236}">
                <a16:creationId xmlns:a16="http://schemas.microsoft.com/office/drawing/2014/main" id="{4F6E7E33-6BAC-43A3-ACD9-A22B8B77B07F}"/>
              </a:ext>
            </a:extLst>
          </p:cNvPr>
          <p:cNvPicPr>
            <a:picLocks noChangeAspect="1"/>
          </p:cNvPicPr>
          <p:nvPr/>
        </p:nvPicPr>
        <p:blipFill>
          <a:blip r:embed="rId20"/>
          <a:stretch>
            <a:fillRect/>
          </a:stretch>
        </p:blipFill>
        <p:spPr>
          <a:xfrm>
            <a:off x="1681089" y="737203"/>
            <a:ext cx="1397324" cy="1441219"/>
          </a:xfrm>
          <a:prstGeom prst="rect">
            <a:avLst/>
          </a:prstGeom>
        </p:spPr>
      </p:pic>
      <p:pic>
        <p:nvPicPr>
          <p:cNvPr id="88" name="图片 87">
            <a:extLst>
              <a:ext uri="{FF2B5EF4-FFF2-40B4-BE49-F238E27FC236}">
                <a16:creationId xmlns:a16="http://schemas.microsoft.com/office/drawing/2014/main" id="{9EA91EAB-2198-4BCD-A454-68512A1A4979}"/>
              </a:ext>
            </a:extLst>
          </p:cNvPr>
          <p:cNvPicPr>
            <a:picLocks noChangeAspect="1"/>
          </p:cNvPicPr>
          <p:nvPr/>
        </p:nvPicPr>
        <p:blipFill>
          <a:blip r:embed="rId21"/>
          <a:stretch>
            <a:fillRect/>
          </a:stretch>
        </p:blipFill>
        <p:spPr>
          <a:xfrm>
            <a:off x="11796595" y="3451799"/>
            <a:ext cx="1624115" cy="5121084"/>
          </a:xfrm>
          <a:prstGeom prst="rect">
            <a:avLst/>
          </a:prstGeom>
        </p:spPr>
      </p:pic>
    </p:spTree>
    <p:extLst>
      <p:ext uri="{BB962C8B-B14F-4D97-AF65-F5344CB8AC3E}">
        <p14:creationId xmlns:p14="http://schemas.microsoft.com/office/powerpoint/2010/main" val="412696212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296" t="4542" r="204" b="26690"/>
          <a:stretch/>
        </p:blipFill>
        <p:spPr>
          <a:xfrm>
            <a:off x="1418495" y="228603"/>
            <a:ext cx="11852031" cy="6389157"/>
          </a:xfrm>
        </p:spPr>
      </p:pic>
      <p:sp>
        <p:nvSpPr>
          <p:cNvPr id="7" name="TextBox 6"/>
          <p:cNvSpPr txBox="1"/>
          <p:nvPr/>
        </p:nvSpPr>
        <p:spPr>
          <a:xfrm>
            <a:off x="2590800" y="4038601"/>
            <a:ext cx="8458200" cy="446276"/>
          </a:xfrm>
          <a:prstGeom prst="rect">
            <a:avLst/>
          </a:prstGeom>
          <a:noFill/>
        </p:spPr>
        <p:txBody>
          <a:bodyPr wrap="square" rtlCol="0">
            <a:spAutoFit/>
          </a:bodyPr>
          <a:lstStyle/>
          <a:p>
            <a:endParaRPr lang="en-US" dirty="0"/>
          </a:p>
        </p:txBody>
      </p:sp>
      <p:sp>
        <p:nvSpPr>
          <p:cNvPr id="8" name="TextBox 7"/>
          <p:cNvSpPr txBox="1"/>
          <p:nvPr/>
        </p:nvSpPr>
        <p:spPr>
          <a:xfrm>
            <a:off x="1597271" y="3761601"/>
            <a:ext cx="11494472" cy="144655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u="sng" cap="all" dirty="0">
                <a:ln w="0"/>
                <a:solidFill>
                  <a:srgbClr val="00B050"/>
                </a:solidFill>
                <a:effectLst>
                  <a:reflection blurRad="12700" stA="50000" endPos="50000" dist="5000" dir="5400000" sy="-100000" rotWithShape="0"/>
                </a:effectLst>
                <a:latin typeface="Times New Roman" pitchFamily="18" charset="0"/>
                <a:cs typeface="Times New Roman" pitchFamily="18" charset="0"/>
              </a:rPr>
              <a:t>BÀI 2</a:t>
            </a:r>
            <a:r>
              <a:rPr lang="en-US" sz="4800" b="1" cap="all" dirty="0">
                <a:ln w="0"/>
                <a:solidFill>
                  <a:srgbClr val="00B050"/>
                </a:solidFill>
                <a:effectLst>
                  <a:reflection blurRad="12700" stA="50000" endPos="50000" dist="5000" dir="5400000" sy="-100000" rotWithShape="0"/>
                </a:effectLst>
                <a:latin typeface="Times New Roman" pitchFamily="18" charset="0"/>
                <a:cs typeface="Times New Roman" pitchFamily="18" charset="0"/>
              </a:rPr>
              <a:t>: </a:t>
            </a:r>
          </a:p>
          <a:p>
            <a:r>
              <a:rPr lang="en-US" sz="4000" b="1" cap="all" dirty="0">
                <a:ln w="0"/>
                <a:solidFill>
                  <a:srgbClr val="00B050"/>
                </a:solidFill>
                <a:effectLst>
                  <a:reflection blurRad="12700" stA="50000" endPos="50000" dist="5000" dir="5400000" sy="-100000" rotWithShape="0"/>
                </a:effectLst>
                <a:latin typeface="Times New Roman" pitchFamily="18" charset="0"/>
                <a:cs typeface="Times New Roman" pitchFamily="18" charset="0"/>
              </a:rPr>
              <a:t>KĨ THUẬT ĐIỀU CHỈNH MỘT ĐOẠN VĂN BẢN</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7611" t="63817" r="-6389"/>
          <a:stretch/>
        </p:blipFill>
        <p:spPr>
          <a:xfrm>
            <a:off x="9835662" y="6295991"/>
            <a:ext cx="3423138" cy="1896156"/>
          </a:xfrm>
          <a:prstGeom prst="rect">
            <a:avLst/>
          </a:prstGeom>
        </p:spPr>
      </p:pic>
    </p:spTree>
    <p:extLst>
      <p:ext uri="{BB962C8B-B14F-4D97-AF65-F5344CB8AC3E}">
        <p14:creationId xmlns:p14="http://schemas.microsoft.com/office/powerpoint/2010/main" val="1144251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4"/>
          <p:cNvSpPr txBox="1">
            <a:spLocks noGrp="1"/>
          </p:cNvSpPr>
          <p:nvPr>
            <p:ph type="title"/>
          </p:nvPr>
        </p:nvSpPr>
        <p:spPr>
          <a:xfrm>
            <a:off x="4127499" y="502760"/>
            <a:ext cx="6858150" cy="1025760"/>
          </a:xfrm>
          <a:prstGeom prst="rect">
            <a:avLst/>
          </a:prstGeom>
        </p:spPr>
        <p:txBody>
          <a:bodyPr spcFirstLastPara="1" vert="horz" wrap="square" lIns="128712" tIns="128712" rIns="128712" bIns="128712" rtlCol="0" anchor="b" anchorCtr="0">
            <a:noAutofit/>
          </a:bodyPr>
          <a:lstStyle/>
          <a:p>
            <a:r>
              <a:rPr lang="en" sz="4200" b="1" dirty="0">
                <a:latin typeface="Times New Roman" pitchFamily="18" charset="0"/>
                <a:cs typeface="Times New Roman" pitchFamily="18" charset="0"/>
              </a:rPr>
              <a:t>MỤC TIÊU</a:t>
            </a:r>
            <a:endParaRPr sz="4200" b="1" dirty="0">
              <a:latin typeface="Times New Roman" pitchFamily="18" charset="0"/>
              <a:cs typeface="Times New Roman" pitchFamily="18" charset="0"/>
            </a:endParaRPr>
          </a:p>
        </p:txBody>
      </p:sp>
      <p:sp>
        <p:nvSpPr>
          <p:cNvPr id="204" name="Google Shape;204;p14"/>
          <p:cNvSpPr txBox="1">
            <a:spLocks noGrp="1"/>
          </p:cNvSpPr>
          <p:nvPr>
            <p:ph type="sldNum" idx="12"/>
          </p:nvPr>
        </p:nvSpPr>
        <p:spPr>
          <a:xfrm>
            <a:off x="12597913" y="7602600"/>
            <a:ext cx="610740" cy="626400"/>
          </a:xfrm>
          <a:prstGeom prst="rect">
            <a:avLst/>
          </a:prstGeom>
        </p:spPr>
        <p:txBody>
          <a:bodyPr spcFirstLastPara="1" vert="horz" wrap="square" lIns="128712" tIns="128712" rIns="128712" bIns="128712" rtlCol="0" anchor="t" anchorCtr="0">
            <a:noAutofit/>
          </a:bodyPr>
          <a:lstStyle/>
          <a:p>
            <a:fld id="{00000000-1234-1234-1234-123412341234}" type="slidenum">
              <a:rPr lang="en"/>
              <a:pPr/>
              <a:t>5</a:t>
            </a:fld>
            <a:endParaRPr/>
          </a:p>
        </p:txBody>
      </p:sp>
      <p:sp>
        <p:nvSpPr>
          <p:cNvPr id="7" name="Round Same Side Corner Rectangle 6"/>
          <p:cNvSpPr/>
          <p:nvPr/>
        </p:nvSpPr>
        <p:spPr>
          <a:xfrm rot="16200000">
            <a:off x="6648398" y="-224153"/>
            <a:ext cx="1511301" cy="6531607"/>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8" name="Round Same Side Corner Rectangle 7"/>
          <p:cNvSpPr/>
          <p:nvPr/>
        </p:nvSpPr>
        <p:spPr>
          <a:xfrm rot="5400000" flipH="1">
            <a:off x="10416641" y="2539211"/>
            <a:ext cx="1511298" cy="1004887"/>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9" name="Round Same Side Corner Rectangle 8"/>
          <p:cNvSpPr/>
          <p:nvPr/>
        </p:nvSpPr>
        <p:spPr>
          <a:xfrm rot="16200000">
            <a:off x="6996669" y="1777690"/>
            <a:ext cx="1371600" cy="6021648"/>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0" name="Round Same Side Corner Rectangle 9"/>
          <p:cNvSpPr/>
          <p:nvPr/>
        </p:nvSpPr>
        <p:spPr>
          <a:xfrm rot="5400000" flipH="1">
            <a:off x="10459172" y="4289593"/>
            <a:ext cx="1371600" cy="997842"/>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1" name="Round Same Side Corner Rectangle 10"/>
          <p:cNvSpPr/>
          <p:nvPr/>
        </p:nvSpPr>
        <p:spPr>
          <a:xfrm rot="16200000">
            <a:off x="7143549" y="3600966"/>
            <a:ext cx="1382646" cy="5716850"/>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2" name="Round Same Side Corner Rectangle 11"/>
          <p:cNvSpPr/>
          <p:nvPr/>
        </p:nvSpPr>
        <p:spPr>
          <a:xfrm rot="5400000" flipH="1">
            <a:off x="10527337" y="5910578"/>
            <a:ext cx="1382646" cy="1097626"/>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5" name="Picture 14" descr="shadow_1_m"/>
          <p:cNvPicPr>
            <a:picLocks noChangeAspect="1" noChangeArrowheads="1"/>
          </p:cNvPicPr>
          <p:nvPr/>
        </p:nvPicPr>
        <p:blipFill>
          <a:blip r:embed="rId3"/>
          <a:srcRect r="61411"/>
          <a:stretch>
            <a:fillRect/>
          </a:stretch>
        </p:blipFill>
        <p:spPr bwMode="gray">
          <a:xfrm>
            <a:off x="10538092" y="1524002"/>
            <a:ext cx="131763" cy="7134226"/>
          </a:xfrm>
          <a:prstGeom prst="rect">
            <a:avLst/>
          </a:prstGeom>
          <a:noFill/>
          <a:ln w="9525">
            <a:noFill/>
            <a:miter lim="800000"/>
            <a:headEnd/>
            <a:tailEnd/>
          </a:ln>
        </p:spPr>
      </p:pic>
      <p:sp>
        <p:nvSpPr>
          <p:cNvPr id="16" name="TextBox 8"/>
          <p:cNvSpPr txBox="1">
            <a:spLocks noChangeArrowheads="1"/>
          </p:cNvSpPr>
          <p:nvPr/>
        </p:nvSpPr>
        <p:spPr bwMode="auto">
          <a:xfrm>
            <a:off x="10830367" y="2659652"/>
            <a:ext cx="542744" cy="692487"/>
          </a:xfrm>
          <a:prstGeom prst="rect">
            <a:avLst/>
          </a:prstGeom>
          <a:noFill/>
          <a:ln w="9525">
            <a:noFill/>
            <a:miter lim="800000"/>
            <a:headEnd/>
            <a:tailEnd/>
          </a:ln>
        </p:spPr>
        <p:txBody>
          <a:bodyPr wrap="square" lIns="91430" tIns="45715" rIns="91430" bIns="45715"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n-US" sz="3900" b="1" dirty="0">
                <a:solidFill>
                  <a:schemeClr val="bg1"/>
                </a:solidFill>
                <a:latin typeface="Comic Sans MS" pitchFamily="66" charset="0"/>
              </a:rPr>
              <a:t>1</a:t>
            </a:r>
          </a:p>
        </p:txBody>
      </p:sp>
      <p:sp>
        <p:nvSpPr>
          <p:cNvPr id="17" name="TextBox 33"/>
          <p:cNvSpPr txBox="1">
            <a:spLocks noChangeArrowheads="1"/>
          </p:cNvSpPr>
          <p:nvPr/>
        </p:nvSpPr>
        <p:spPr bwMode="auto">
          <a:xfrm>
            <a:off x="10830367" y="4442278"/>
            <a:ext cx="542744" cy="692487"/>
          </a:xfrm>
          <a:prstGeom prst="rect">
            <a:avLst/>
          </a:prstGeom>
          <a:noFill/>
          <a:ln w="9525">
            <a:noFill/>
            <a:miter lim="800000"/>
            <a:headEnd/>
            <a:tailEnd/>
          </a:ln>
        </p:spPr>
        <p:txBody>
          <a:bodyPr wrap="square" lIns="91430" tIns="45715" rIns="91430" bIns="45715"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n-US" sz="3900" b="1" dirty="0">
                <a:solidFill>
                  <a:schemeClr val="bg1"/>
                </a:solidFill>
                <a:latin typeface="Comic Sans MS" pitchFamily="66" charset="0"/>
              </a:rPr>
              <a:t>2</a:t>
            </a:r>
          </a:p>
        </p:txBody>
      </p:sp>
      <p:sp>
        <p:nvSpPr>
          <p:cNvPr id="18" name="TextBox 34"/>
          <p:cNvSpPr txBox="1">
            <a:spLocks noChangeArrowheads="1"/>
          </p:cNvSpPr>
          <p:nvPr/>
        </p:nvSpPr>
        <p:spPr bwMode="auto">
          <a:xfrm>
            <a:off x="10854551" y="6052191"/>
            <a:ext cx="542744" cy="692487"/>
          </a:xfrm>
          <a:prstGeom prst="rect">
            <a:avLst/>
          </a:prstGeom>
          <a:noFill/>
          <a:ln w="9525">
            <a:noFill/>
            <a:miter lim="800000"/>
            <a:headEnd/>
            <a:tailEnd/>
          </a:ln>
        </p:spPr>
        <p:txBody>
          <a:bodyPr wrap="square" lIns="91430" tIns="45715" rIns="91430" bIns="45715"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n-US" sz="3900" b="1" dirty="0">
                <a:solidFill>
                  <a:schemeClr val="bg1"/>
                </a:solidFill>
                <a:latin typeface="Comic Sans MS" pitchFamily="66" charset="0"/>
              </a:rPr>
              <a:t>3</a:t>
            </a:r>
          </a:p>
        </p:txBody>
      </p:sp>
      <p:sp>
        <p:nvSpPr>
          <p:cNvPr id="20" name="Rectangle 19"/>
          <p:cNvSpPr>
            <a:spLocks noChangeArrowheads="1"/>
          </p:cNvSpPr>
          <p:nvPr/>
        </p:nvSpPr>
        <p:spPr bwMode="auto">
          <a:xfrm>
            <a:off x="4466494" y="2549217"/>
            <a:ext cx="6134067" cy="984875"/>
          </a:xfrm>
          <a:prstGeom prst="rect">
            <a:avLst/>
          </a:prstGeom>
          <a:noFill/>
          <a:ln w="9525">
            <a:noFill/>
            <a:miter lim="800000"/>
            <a:headEnd/>
            <a:tailEnd/>
          </a:ln>
        </p:spPr>
        <p:txBody>
          <a:bodyPr wrap="square" lIns="91430" tIns="45715" rIns="91430" bIns="45715">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a:r>
              <a:rPr lang="en-US" sz="2900" b="1" dirty="0" err="1">
                <a:solidFill>
                  <a:schemeClr val="bg1"/>
                </a:solidFill>
                <a:latin typeface="Times New Roman" pitchFamily="18" charset="0"/>
                <a:cs typeface="Times New Roman" pitchFamily="18" charset="0"/>
              </a:rPr>
              <a:t>Ấn</a:t>
            </a:r>
            <a:r>
              <a:rPr lang="en-US" sz="2900" b="1" dirty="0">
                <a:solidFill>
                  <a:schemeClr val="bg1"/>
                </a:solidFill>
                <a:latin typeface="Times New Roman" pitchFamily="18" charset="0"/>
                <a:cs typeface="Times New Roman" pitchFamily="18" charset="0"/>
              </a:rPr>
              <a:t> </a:t>
            </a:r>
            <a:r>
              <a:rPr lang="vi-VN" sz="2900" b="1" dirty="0">
                <a:solidFill>
                  <a:schemeClr val="bg1"/>
                </a:solidFill>
                <a:latin typeface="Times New Roman" pitchFamily="18" charset="0"/>
                <a:cs typeface="Times New Roman" pitchFamily="18" charset="0"/>
              </a:rPr>
              <a:t>định</a:t>
            </a:r>
            <a:r>
              <a:rPr lang="en-US" sz="2900" b="1" dirty="0">
                <a:solidFill>
                  <a:schemeClr val="bg1"/>
                </a:solidFill>
                <a:latin typeface="Times New Roman" pitchFamily="18" charset="0"/>
                <a:cs typeface="Times New Roman" pitchFamily="18" charset="0"/>
              </a:rPr>
              <a:t> </a:t>
            </a:r>
            <a:r>
              <a:rPr lang="vi-VN" sz="2900" b="1" dirty="0">
                <a:solidFill>
                  <a:schemeClr val="bg1"/>
                </a:solidFill>
                <a:latin typeface="Times New Roman" pitchFamily="18" charset="0"/>
                <a:cs typeface="Times New Roman" pitchFamily="18" charset="0"/>
              </a:rPr>
              <a:t>được</a:t>
            </a:r>
            <a:r>
              <a:rPr lang="en-US" sz="2900" b="1" dirty="0">
                <a:solidFill>
                  <a:schemeClr val="bg1"/>
                </a:solidFill>
                <a:latin typeface="Times New Roman" pitchFamily="18" charset="0"/>
                <a:cs typeface="Times New Roman" pitchFamily="18" charset="0"/>
              </a:rPr>
              <a:t> </a:t>
            </a:r>
            <a:r>
              <a:rPr lang="vi-VN" sz="2900" b="1" dirty="0">
                <a:solidFill>
                  <a:schemeClr val="bg1"/>
                </a:solidFill>
                <a:latin typeface="Times New Roman" pitchFamily="18" charset="0"/>
                <a:cs typeface="Times New Roman" pitchFamily="18" charset="0"/>
              </a:rPr>
              <a:t>độ</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rộng</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của</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lề</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trái</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lề</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phải</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lề</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trên</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lề</a:t>
            </a:r>
            <a:r>
              <a:rPr lang="en-US" sz="2900" b="1" dirty="0">
                <a:solidFill>
                  <a:schemeClr val="bg1"/>
                </a:solidFill>
                <a:latin typeface="Times New Roman" pitchFamily="18" charset="0"/>
                <a:cs typeface="Times New Roman" pitchFamily="18" charset="0"/>
              </a:rPr>
              <a:t> d</a:t>
            </a:r>
            <a:r>
              <a:rPr lang="vi-VN" sz="2900" b="1" dirty="0">
                <a:solidFill>
                  <a:schemeClr val="bg1"/>
                </a:solidFill>
                <a:latin typeface="Times New Roman" pitchFamily="18" charset="0"/>
                <a:cs typeface="Times New Roman" pitchFamily="18" charset="0"/>
              </a:rPr>
              <a:t>ưới</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theo</a:t>
            </a:r>
            <a:r>
              <a:rPr lang="en-US" sz="2900" b="1" dirty="0">
                <a:solidFill>
                  <a:schemeClr val="bg1"/>
                </a:solidFill>
                <a:latin typeface="Times New Roman" pitchFamily="18" charset="0"/>
                <a:cs typeface="Times New Roman" pitchFamily="18" charset="0"/>
              </a:rPr>
              <a:t> ý </a:t>
            </a:r>
            <a:r>
              <a:rPr lang="en-US" sz="2900" b="1" dirty="0" err="1">
                <a:solidFill>
                  <a:schemeClr val="bg1"/>
                </a:solidFill>
                <a:latin typeface="Times New Roman" pitchFamily="18" charset="0"/>
                <a:cs typeface="Times New Roman" pitchFamily="18" charset="0"/>
              </a:rPr>
              <a:t>muốn</a:t>
            </a:r>
            <a:r>
              <a:rPr lang="en-US" sz="2900" b="1" dirty="0">
                <a:solidFill>
                  <a:schemeClr val="bg1"/>
                </a:solidFill>
                <a:latin typeface="Times New Roman" pitchFamily="18" charset="0"/>
                <a:cs typeface="Times New Roman" pitchFamily="18" charset="0"/>
              </a:rPr>
              <a:t>.</a:t>
            </a:r>
          </a:p>
        </p:txBody>
      </p:sp>
      <p:sp>
        <p:nvSpPr>
          <p:cNvPr id="21" name="Rectangle 20"/>
          <p:cNvSpPr>
            <a:spLocks noChangeArrowheads="1"/>
          </p:cNvSpPr>
          <p:nvPr/>
        </p:nvSpPr>
        <p:spPr bwMode="auto">
          <a:xfrm>
            <a:off x="4976449" y="4157580"/>
            <a:ext cx="5600665" cy="1261874"/>
          </a:xfrm>
          <a:prstGeom prst="rect">
            <a:avLst/>
          </a:prstGeom>
          <a:noFill/>
          <a:ln w="9525">
            <a:noFill/>
            <a:miter lim="800000"/>
            <a:headEnd/>
            <a:tailEnd/>
          </a:ln>
        </p:spPr>
        <p:txBody>
          <a:bodyPr wrap="square" lIns="91430" tIns="45715" rIns="91430" bIns="45715">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a:r>
              <a:rPr lang="en-US" sz="2400" b="1" dirty="0" err="1">
                <a:solidFill>
                  <a:schemeClr val="bg1"/>
                </a:solidFill>
                <a:latin typeface="Times New Roman" pitchFamily="18" charset="0"/>
                <a:cs typeface="Times New Roman" pitchFamily="18" charset="0"/>
              </a:rPr>
              <a:t>Điều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chỉnh</a:t>
            </a:r>
            <a:r>
              <a:rPr lang="en-US" sz="2400" b="1" dirty="0">
                <a:solidFill>
                  <a:schemeClr val="bg1"/>
                </a:solidFill>
                <a:latin typeface="Times New Roman" pitchFamily="18" charset="0"/>
                <a:cs typeface="Times New Roman" pitchFamily="18" charset="0"/>
              </a:rPr>
              <a:t> </a:t>
            </a:r>
            <a:r>
              <a:rPr lang="vi-VN" sz="2400" b="1" dirty="0">
                <a:solidFill>
                  <a:schemeClr val="bg1"/>
                </a:solidFill>
                <a:latin typeface="Times New Roman" pitchFamily="18" charset="0"/>
                <a:cs typeface="Times New Roman" pitchFamily="18" charset="0"/>
              </a:rPr>
              <a:t>được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khoảng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cách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giữa</a:t>
            </a:r>
            <a:r>
              <a:rPr lang="en-US" sz="24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các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dòng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trong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một</a:t>
            </a:r>
            <a:r>
              <a:rPr lang="en-US" sz="2400" b="1" dirty="0">
                <a:solidFill>
                  <a:schemeClr val="bg1"/>
                </a:solidFill>
                <a:latin typeface="Times New Roman" pitchFamily="18" charset="0"/>
                <a:cs typeface="Times New Roman" pitchFamily="18" charset="0"/>
              </a:rPr>
              <a:t> </a:t>
            </a:r>
            <a:r>
              <a:rPr lang="vi-VN" sz="2400" b="1" dirty="0">
                <a:solidFill>
                  <a:schemeClr val="bg1"/>
                </a:solidFill>
                <a:latin typeface="Times New Roman" pitchFamily="18" charset="0"/>
                <a:cs typeface="Times New Roman" pitchFamily="18" charset="0"/>
              </a:rPr>
              <a:t>đ</a:t>
            </a:r>
            <a:r>
              <a:rPr lang="en-US" sz="2400" b="1" dirty="0" err="1">
                <a:solidFill>
                  <a:schemeClr val="bg1"/>
                </a:solidFill>
                <a:latin typeface="Times New Roman" pitchFamily="18" charset="0"/>
                <a:cs typeface="Times New Roman" pitchFamily="18" charset="0"/>
              </a:rPr>
              <a:t>oạn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khoảng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cách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giữa</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hai</a:t>
            </a:r>
            <a:r>
              <a:rPr lang="en-US" sz="2400" b="1" dirty="0">
                <a:solidFill>
                  <a:schemeClr val="bg1"/>
                </a:solidFill>
                <a:latin typeface="Times New Roman" pitchFamily="18" charset="0"/>
                <a:cs typeface="Times New Roman" pitchFamily="18" charset="0"/>
              </a:rPr>
              <a:t> </a:t>
            </a:r>
            <a:r>
              <a:rPr lang="vi-VN" sz="2400" b="1" dirty="0">
                <a:solidFill>
                  <a:schemeClr val="bg1"/>
                </a:solidFill>
                <a:latin typeface="Times New Roman" pitchFamily="18" charset="0"/>
                <a:cs typeface="Times New Roman" pitchFamily="18" charset="0"/>
              </a:rPr>
              <a:t>đ</a:t>
            </a:r>
            <a:r>
              <a:rPr lang="en-US" sz="2400" b="1" dirty="0" err="1">
                <a:solidFill>
                  <a:schemeClr val="bg1"/>
                </a:solidFill>
                <a:latin typeface="Times New Roman" pitchFamily="18" charset="0"/>
                <a:cs typeface="Times New Roman" pitchFamily="18" charset="0"/>
              </a:rPr>
              <a:t>oạn</a:t>
            </a:r>
            <a:r>
              <a:rPr lang="en-US" sz="2400" b="1" dirty="0">
                <a:solidFill>
                  <a:schemeClr val="bg1"/>
                </a:solidFill>
                <a:latin typeface="Times New Roman" pitchFamily="18" charset="0"/>
                <a:cs typeface="Times New Roman" pitchFamily="18" charset="0"/>
              </a:rPr>
              <a:t>;</a:t>
            </a:r>
          </a:p>
        </p:txBody>
      </p:sp>
      <p:sp>
        <p:nvSpPr>
          <p:cNvPr id="22" name="Rectangle 21"/>
          <p:cNvSpPr>
            <a:spLocks noChangeArrowheads="1"/>
          </p:cNvSpPr>
          <p:nvPr/>
        </p:nvSpPr>
        <p:spPr bwMode="auto">
          <a:xfrm>
            <a:off x="5342237" y="6218476"/>
            <a:ext cx="5120611" cy="584765"/>
          </a:xfrm>
          <a:prstGeom prst="rect">
            <a:avLst/>
          </a:prstGeom>
          <a:noFill/>
          <a:ln w="9525">
            <a:noFill/>
            <a:miter lim="800000"/>
            <a:headEnd/>
            <a:tailEnd/>
          </a:ln>
        </p:spPr>
        <p:txBody>
          <a:bodyPr wrap="square" lIns="91430" tIns="45715" rIns="91430" bIns="45715">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a:r>
              <a:rPr lang="en-US" sz="3200" b="1" dirty="0" err="1">
                <a:solidFill>
                  <a:schemeClr val="bg1"/>
                </a:solidFill>
                <a:latin typeface="Times New Roman" pitchFamily="18" charset="0"/>
                <a:cs typeface="Times New Roman" pitchFamily="18" charset="0"/>
              </a:rPr>
              <a:t>Biết</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cách</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thụt</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lề</a:t>
            </a:r>
            <a:r>
              <a:rPr lang="en-US" sz="3200" b="1" dirty="0">
                <a:solidFill>
                  <a:schemeClr val="bg1"/>
                </a:solidFill>
                <a:latin typeface="Times New Roman" pitchFamily="18" charset="0"/>
                <a:cs typeface="Times New Roman" pitchFamily="18" charset="0"/>
              </a:rPr>
              <a:t> v</a:t>
            </a:r>
            <a:r>
              <a:rPr lang="vi-VN" sz="3200" b="1" dirty="0">
                <a:solidFill>
                  <a:schemeClr val="bg1"/>
                </a:solidFill>
                <a:latin typeface="Times New Roman" pitchFamily="18" charset="0"/>
                <a:cs typeface="Times New Roman" pitchFamily="18" charset="0"/>
              </a:rPr>
              <a:t>ă</a:t>
            </a:r>
            <a:r>
              <a:rPr lang="en-US" sz="3200" b="1" dirty="0">
                <a:solidFill>
                  <a:schemeClr val="bg1"/>
                </a:solidFill>
                <a:latin typeface="Times New Roman" pitchFamily="18" charset="0"/>
                <a:cs typeface="Times New Roman" pitchFamily="18" charset="0"/>
              </a:rPr>
              <a:t>n </a:t>
            </a:r>
            <a:r>
              <a:rPr lang="en-US" sz="3200" b="1" dirty="0" err="1">
                <a:solidFill>
                  <a:schemeClr val="bg1"/>
                </a:solidFill>
                <a:latin typeface="Times New Roman" pitchFamily="18" charset="0"/>
                <a:cs typeface="Times New Roman" pitchFamily="18" charset="0"/>
              </a:rPr>
              <a:t>bản</a:t>
            </a:r>
            <a:r>
              <a:rPr lang="en-US" sz="3200" b="1" dirty="0">
                <a:solidFill>
                  <a:schemeClr val="bg1"/>
                </a:solidFill>
                <a:latin typeface="Times New Roman" pitchFamily="18" charset="0"/>
                <a:cs typeface="Times New Roman" pitchFamily="18" charset="0"/>
              </a:rPr>
              <a:t>.</a:t>
            </a:r>
          </a:p>
        </p:txBody>
      </p:sp>
    </p:spTree>
    <p:extLst>
      <p:ext uri="{BB962C8B-B14F-4D97-AF65-F5344CB8AC3E}">
        <p14:creationId xmlns:p14="http://schemas.microsoft.com/office/powerpoint/2010/main" val="3633203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05003" y="914403"/>
            <a:ext cx="5029200" cy="7086600"/>
          </a:xfrm>
          <a:ln w="44450">
            <a:solidFill>
              <a:srgbClr val="FF0000"/>
            </a:solidFill>
            <a:miter lim="800000"/>
            <a:headEnd/>
            <a:tailEnd/>
          </a:ln>
        </p:spPr>
        <p:txBody>
          <a:bodyPr>
            <a:noAutofit/>
          </a:bodyPr>
          <a:lstStyle/>
          <a:p>
            <a:pPr lvl="1" algn="l">
              <a:defRPr/>
            </a:pPr>
            <a:br>
              <a:rPr lang="vi-VN" altLang="vi-VN" b="1" dirty="0">
                <a:latin typeface="+mj-lt"/>
              </a:rPr>
            </a:br>
            <a:r>
              <a:rPr lang="vi-VN" altLang="vi-VN" sz="1500" dirty="0">
                <a:latin typeface="+mj-lt"/>
              </a:rPr>
              <a:t>Hang Sơn Đoòng</a:t>
            </a:r>
            <a:br>
              <a:rPr lang="en-US" altLang="vi-VN" sz="1500" dirty="0">
                <a:latin typeface="+mj-lt"/>
              </a:rPr>
            </a:br>
            <a:r>
              <a:rPr lang="vi-VN" altLang="vi-VN" sz="1500" dirty="0">
                <a:latin typeface="+mj-lt"/>
              </a:rPr>
              <a:t>Hang Sơn Đoòng tại xã </a:t>
            </a:r>
            <a:r>
              <a:rPr lang="en-US" altLang="vi-VN" sz="1500" dirty="0" err="1">
                <a:latin typeface="+mj-lt"/>
              </a:rPr>
              <a:t>Tân</a:t>
            </a:r>
            <a:r>
              <a:rPr lang="en-US" altLang="vi-VN" sz="1500" dirty="0">
                <a:latin typeface="+mj-lt"/>
              </a:rPr>
              <a:t> </a:t>
            </a:r>
            <a:r>
              <a:rPr lang="en-US" altLang="vi-VN" sz="1500" dirty="0" err="1">
                <a:latin typeface="+mj-lt"/>
              </a:rPr>
              <a:t>Trạch</a:t>
            </a:r>
            <a:r>
              <a:rPr lang="vi-VN" altLang="vi-VN" sz="1500" u="sng" dirty="0">
                <a:latin typeface="+mj-lt"/>
              </a:rPr>
              <a:t>,</a:t>
            </a:r>
            <a:r>
              <a:rPr lang="vi-VN" altLang="vi-VN" sz="1500" dirty="0">
                <a:latin typeface="+mj-lt"/>
              </a:rPr>
              <a:t> huyện</a:t>
            </a:r>
            <a:r>
              <a:rPr lang="en-US" altLang="vi-VN" sz="1500" dirty="0">
                <a:latin typeface="+mj-lt"/>
              </a:rPr>
              <a:t> </a:t>
            </a:r>
            <a:r>
              <a:rPr lang="en-US" altLang="vi-VN" sz="1500" dirty="0" err="1">
                <a:latin typeface="+mj-lt"/>
              </a:rPr>
              <a:t>Bố</a:t>
            </a:r>
            <a:r>
              <a:rPr lang="en-US" altLang="vi-VN" sz="1500" dirty="0">
                <a:latin typeface="+mj-lt"/>
              </a:rPr>
              <a:t> </a:t>
            </a:r>
            <a:r>
              <a:rPr lang="en-US" altLang="vi-VN" sz="1500" dirty="0" err="1">
                <a:latin typeface="+mj-lt"/>
              </a:rPr>
              <a:t>Trạch</a:t>
            </a:r>
            <a:r>
              <a:rPr lang="vi-VN" altLang="vi-VN" sz="1500" dirty="0">
                <a:latin typeface="+mj-lt"/>
              </a:rPr>
              <a:t> tỉnh</a:t>
            </a:r>
            <a:r>
              <a:rPr lang="en-US" altLang="vi-VN" sz="1500" dirty="0">
                <a:latin typeface="+mj-lt"/>
              </a:rPr>
              <a:t> </a:t>
            </a:r>
            <a:r>
              <a:rPr lang="en-US" altLang="vi-VN" sz="1500" dirty="0" err="1">
                <a:latin typeface="+mj-lt"/>
              </a:rPr>
              <a:t>Quảng</a:t>
            </a:r>
            <a:r>
              <a:rPr lang="en-US" altLang="vi-VN" sz="1500" dirty="0">
                <a:latin typeface="+mj-lt"/>
              </a:rPr>
              <a:t> </a:t>
            </a:r>
            <a:r>
              <a:rPr lang="en-US" altLang="vi-VN" sz="1500" dirty="0" err="1">
                <a:latin typeface="+mj-lt"/>
              </a:rPr>
              <a:t>Bình</a:t>
            </a:r>
            <a:r>
              <a:rPr lang="en-US" altLang="vi-VN" sz="1500" dirty="0">
                <a:latin typeface="+mj-lt"/>
              </a:rPr>
              <a:t> </a:t>
            </a:r>
            <a:r>
              <a:rPr lang="en-US" altLang="vi-VN" sz="1500" dirty="0" err="1">
                <a:latin typeface="+mj-lt"/>
              </a:rPr>
              <a:t>của</a:t>
            </a:r>
            <a:r>
              <a:rPr lang="en-US" altLang="vi-VN" sz="1500" dirty="0">
                <a:latin typeface="+mj-lt"/>
              </a:rPr>
              <a:t> </a:t>
            </a:r>
            <a:r>
              <a:rPr lang="vi-VN" altLang="vi-VN" sz="1500" dirty="0">
                <a:latin typeface="+mj-lt"/>
              </a:rPr>
              <a:t>Việt Nam được coi l</a:t>
            </a:r>
            <a:r>
              <a:rPr lang="en-US" altLang="vi-VN" sz="1500" dirty="0">
                <a:latin typeface="+mj-lt"/>
              </a:rPr>
              <a:t>à hang </a:t>
            </a:r>
            <a:r>
              <a:rPr lang="en-US" altLang="vi-VN" sz="1500" dirty="0" err="1">
                <a:latin typeface="+mj-lt"/>
              </a:rPr>
              <a:t>động</a:t>
            </a:r>
            <a:r>
              <a:rPr lang="vi-VN" altLang="vi-VN" sz="1500" dirty="0">
                <a:latin typeface="+mj-lt"/>
              </a:rPr>
              <a:t> tự nhiên lớn nhất thế giới. Hang này nằm trong quần thể hang động Phong Nha – Kẻ Bàng. Hang Sơn Đoòng là một phần của hệ thống ngầm nối với hơn 150 động khác ở Việt Nam gần biên giới với Lào. Thời báo New York xếp hang Sơn Đoòng vào vị trí thứ 8 trong 52 địa danh trong danh sách những nơi nên đến năm 2014.</a:t>
            </a:r>
            <a:br>
              <a:rPr lang="vi-VN" altLang="vi-VN" sz="1500" dirty="0">
                <a:latin typeface="+mj-lt"/>
              </a:rPr>
            </a:br>
            <a:r>
              <a:rPr lang="vi-VN" altLang="vi-VN" sz="1500" dirty="0">
                <a:latin typeface="+mj-lt"/>
              </a:rPr>
              <a:t>Dãy núi đá vôi vùng biên giới Việt – Lào có nhiều hang động như động Phong Nha đã biết đến từ lâu nhưng hang Sơn Đoòng chỉ được khám phá vào năm 1991 khi Hồ Khanh - một người dân địa phương - tình cờ tìm ra khi lánh vào cửa hang để tránh mưa. Bẵng một thời gian đến năm 2009 khi đoàn thám hiểm Hiệp hội Hang động Hoàng gia đến khu vực này thăm dò thì Hồ Khanh mới báo cho họ. Phải khó khăn lắm ông mới tìm lại được cửa hang vốn nằm sâu trong rừng già với địa hình khá hiểm trở, cách xa đường lớn và không thể phát hiện thấy trên </a:t>
            </a:r>
            <a:r>
              <a:rPr lang="vi-VN" altLang="vi-VN" sz="1500" u="sng" dirty="0">
                <a:latin typeface="+mj-lt"/>
                <a:hlinkClick r:id="rId2"/>
              </a:rPr>
              <a:t>Google Earth</a:t>
            </a:r>
            <a:r>
              <a:rPr lang="vi-VN" altLang="vi-VN" sz="1500" dirty="0">
                <a:latin typeface="+mj-lt"/>
              </a:rPr>
              <a:t>. Dưới sự hướng dẫn của ông, họ đã đi sâu vào hang, chụp ảnh, đo đạc và thu thập dữ kiện khoa học.</a:t>
            </a:r>
            <a:br>
              <a:rPr lang="vi-VN" altLang="vi-VN" dirty="0">
                <a:latin typeface="+mj-lt"/>
              </a:rPr>
            </a:br>
            <a:br>
              <a:rPr lang="vi-VN" altLang="vi-VN" dirty="0">
                <a:latin typeface="+mj-lt"/>
              </a:rPr>
            </a:br>
            <a:endParaRPr lang="vi-VN" altLang="vi-VN" dirty="0">
              <a:latin typeface="+mj-lt"/>
            </a:endParaRPr>
          </a:p>
        </p:txBody>
      </p:sp>
      <p:sp>
        <p:nvSpPr>
          <p:cNvPr id="5" name="Title 1"/>
          <p:cNvSpPr txBox="1">
            <a:spLocks/>
          </p:cNvSpPr>
          <p:nvPr/>
        </p:nvSpPr>
        <p:spPr bwMode="auto">
          <a:xfrm>
            <a:off x="7239003" y="914403"/>
            <a:ext cx="5257801" cy="7086600"/>
          </a:xfrm>
          <a:prstGeom prst="rect">
            <a:avLst/>
          </a:prstGeom>
          <a:noFill/>
          <a:ln w="444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1430" tIns="45715" rIns="91430" bIns="45715" anchor="ct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indent="0" algn="ctr">
              <a:defRPr/>
            </a:pPr>
            <a:r>
              <a:rPr lang="vi-VN" altLang="vi-VN" sz="2800" b="1" dirty="0">
                <a:solidFill>
                  <a:srgbClr val="0070C0"/>
                </a:solidFill>
                <a:latin typeface="+mj-lt"/>
              </a:rPr>
              <a:t>Hang Sơn Đoòng</a:t>
            </a:r>
            <a:endParaRPr lang="en-US" altLang="vi-VN" sz="2800" b="1" dirty="0">
              <a:solidFill>
                <a:srgbClr val="0070C0"/>
              </a:solidFill>
              <a:latin typeface="+mj-lt"/>
            </a:endParaRPr>
          </a:p>
          <a:p>
            <a:pPr marL="0" lvl="1" indent="0" algn="just">
              <a:defRPr/>
            </a:pPr>
            <a:endParaRPr lang="en-US" altLang="vi-VN" sz="1500" b="1" dirty="0">
              <a:latin typeface="+mj-lt"/>
            </a:endParaRPr>
          </a:p>
          <a:p>
            <a:pPr marL="365727" lvl="2" algn="just">
              <a:defRPr/>
            </a:pPr>
            <a:r>
              <a:rPr lang="en-US" altLang="vi-VN" sz="1500" b="1" dirty="0">
                <a:latin typeface="+mj-lt"/>
              </a:rPr>
              <a:t>	</a:t>
            </a:r>
            <a:r>
              <a:rPr lang="vi-VN" altLang="vi-VN" sz="1500" b="1" dirty="0">
                <a:latin typeface="+mj-lt"/>
              </a:rPr>
              <a:t>Hang Sơn Đoòng</a:t>
            </a:r>
            <a:r>
              <a:rPr lang="vi-VN" altLang="vi-VN" sz="1500" dirty="0">
                <a:latin typeface="+mj-lt"/>
              </a:rPr>
              <a:t> tại xã </a:t>
            </a:r>
            <a:r>
              <a:rPr lang="en-US" altLang="vi-VN" sz="1500" dirty="0" err="1">
                <a:latin typeface="+mj-lt"/>
              </a:rPr>
              <a:t>Tân</a:t>
            </a:r>
            <a:r>
              <a:rPr lang="en-US" altLang="vi-VN" sz="1500" dirty="0">
                <a:latin typeface="+mj-lt"/>
              </a:rPr>
              <a:t> </a:t>
            </a:r>
            <a:r>
              <a:rPr lang="en-US" altLang="vi-VN" sz="1500" dirty="0" err="1">
                <a:latin typeface="+mj-lt"/>
              </a:rPr>
              <a:t>Trạch</a:t>
            </a:r>
            <a:r>
              <a:rPr lang="vi-VN" altLang="vi-VN" sz="1500" u="sng" dirty="0">
                <a:latin typeface="+mj-lt"/>
              </a:rPr>
              <a:t>,</a:t>
            </a:r>
            <a:r>
              <a:rPr lang="vi-VN" altLang="vi-VN" sz="1500" dirty="0">
                <a:latin typeface="+mj-lt"/>
              </a:rPr>
              <a:t> huyện</a:t>
            </a:r>
            <a:r>
              <a:rPr lang="en-US" altLang="vi-VN" sz="1500" dirty="0">
                <a:latin typeface="+mj-lt"/>
              </a:rPr>
              <a:t> </a:t>
            </a:r>
            <a:r>
              <a:rPr lang="en-US" altLang="vi-VN" sz="1500" dirty="0" err="1">
                <a:latin typeface="+mj-lt"/>
              </a:rPr>
              <a:t>Bố</a:t>
            </a:r>
            <a:r>
              <a:rPr lang="en-US" altLang="vi-VN" sz="1500" dirty="0">
                <a:latin typeface="+mj-lt"/>
              </a:rPr>
              <a:t>  </a:t>
            </a:r>
            <a:r>
              <a:rPr lang="en-US" altLang="vi-VN" sz="1500" dirty="0" err="1">
                <a:latin typeface="+mj-lt"/>
              </a:rPr>
              <a:t>Trạch</a:t>
            </a:r>
            <a:r>
              <a:rPr lang="vi-VN" altLang="vi-VN" sz="1500" dirty="0">
                <a:latin typeface="+mj-lt"/>
              </a:rPr>
              <a:t> tỉnh</a:t>
            </a:r>
            <a:r>
              <a:rPr lang="en-US" altLang="vi-VN" sz="1500" dirty="0">
                <a:latin typeface="+mj-lt"/>
              </a:rPr>
              <a:t> </a:t>
            </a:r>
            <a:r>
              <a:rPr lang="en-US" altLang="vi-VN" sz="1500" dirty="0" err="1">
                <a:latin typeface="+mj-lt"/>
              </a:rPr>
              <a:t>Quảng</a:t>
            </a:r>
            <a:r>
              <a:rPr lang="en-US" altLang="vi-VN" sz="1500" dirty="0">
                <a:latin typeface="+mj-lt"/>
              </a:rPr>
              <a:t> </a:t>
            </a:r>
            <a:r>
              <a:rPr lang="en-US" altLang="vi-VN" sz="1500" dirty="0" err="1">
                <a:latin typeface="+mj-lt"/>
              </a:rPr>
              <a:t>Bình</a:t>
            </a:r>
            <a:r>
              <a:rPr lang="en-US" altLang="vi-VN" sz="1500" dirty="0">
                <a:latin typeface="+mj-lt"/>
              </a:rPr>
              <a:t> </a:t>
            </a:r>
            <a:r>
              <a:rPr lang="en-US" altLang="vi-VN" sz="1500" dirty="0" err="1">
                <a:latin typeface="+mj-lt"/>
              </a:rPr>
              <a:t>của</a:t>
            </a:r>
            <a:r>
              <a:rPr lang="en-US" altLang="vi-VN" sz="1500" dirty="0">
                <a:latin typeface="+mj-lt"/>
              </a:rPr>
              <a:t> </a:t>
            </a:r>
            <a:r>
              <a:rPr lang="vi-VN" altLang="vi-VN" sz="1500" dirty="0">
                <a:latin typeface="+mj-lt"/>
              </a:rPr>
              <a:t>Việt Nam được coi l</a:t>
            </a:r>
            <a:r>
              <a:rPr lang="en-US" altLang="vi-VN" sz="1500" dirty="0">
                <a:latin typeface="+mj-lt"/>
              </a:rPr>
              <a:t>à hang </a:t>
            </a:r>
            <a:r>
              <a:rPr lang="en-US" altLang="vi-VN" sz="1500" dirty="0" err="1">
                <a:latin typeface="+mj-lt"/>
              </a:rPr>
              <a:t>động</a:t>
            </a:r>
            <a:r>
              <a:rPr lang="vi-VN" altLang="vi-VN" sz="1500" dirty="0">
                <a:latin typeface="+mj-lt"/>
              </a:rPr>
              <a:t> tự nhiên lớn nhất thế giới. Hang này nằm trong quần thể hang động Phong Nha – Kẻ Bàng. Hang Sơn Đoòng là một phần của hệ thống ngầm nối với hơn 150 động khác ở Việt Nam gần biên giới với Lào. Thời báo New York xếp hang Sơn Đoòng vào vị trí thứ 8 trong 52 địa danh trong danh sách những nơi nên đến năm 2014.</a:t>
            </a:r>
            <a:endParaRPr lang="en-US" altLang="vi-VN" sz="1500" dirty="0">
              <a:latin typeface="+mj-lt"/>
            </a:endParaRPr>
          </a:p>
          <a:p>
            <a:pPr marL="365727" lvl="2" algn="just">
              <a:defRPr/>
            </a:pPr>
            <a:br>
              <a:rPr lang="vi-VN" altLang="vi-VN" sz="1500" dirty="0">
                <a:latin typeface="+mj-lt"/>
              </a:rPr>
            </a:br>
            <a:r>
              <a:rPr lang="en-US" altLang="vi-VN" sz="1500" dirty="0">
                <a:latin typeface="+mj-lt"/>
              </a:rPr>
              <a:t>	</a:t>
            </a:r>
            <a:r>
              <a:rPr lang="vi-VN" altLang="vi-VN" sz="1500" dirty="0">
                <a:latin typeface="+mj-lt"/>
              </a:rPr>
              <a:t>Dãy núi đá vôi vùng biên giới Việt – Lào có nhiều hang động như động Phong Nha đã biết đến từ lâu nhưng hang Sơn Đoòng chỉ được khám phá vào năm 1991 khi Hồ Khanh - một người dân địa phương - tình cờ tìm ra khi lánh vào cửa hang để tránh mưa. Bẵng một thời gian đến năm 2009 khi đoàn thám hiểm Hiệp hội Hang động Hoàng gia đến khu vực này thăm dò thì Hồ Khanh mới báo cho họ. Phải khó khăn lắm ông mới tìm lại được cửa hang vốn nằm sâu trong rừng già với địa hình khá hiểm trở, cách xa đường lớn và không thể phát hiện thấy trên </a:t>
            </a:r>
            <a:r>
              <a:rPr lang="vi-VN" altLang="vi-VN" sz="1500" u="sng" dirty="0">
                <a:latin typeface="+mj-lt"/>
                <a:hlinkClick r:id="rId2"/>
              </a:rPr>
              <a:t>Google Earth</a:t>
            </a:r>
            <a:r>
              <a:rPr lang="vi-VN" altLang="vi-VN" sz="1500" dirty="0">
                <a:latin typeface="+mj-lt"/>
              </a:rPr>
              <a:t>. Dưới sự hướng dẫn của ông, họ đã đi sâu vào hang, chụp ảnh, đo đạc và thu thập dữ kiện khoa học.</a:t>
            </a:r>
          </a:p>
        </p:txBody>
      </p:sp>
      <p:sp>
        <p:nvSpPr>
          <p:cNvPr id="6" name="Rectangle 5"/>
          <p:cNvSpPr>
            <a:spLocks noChangeArrowheads="1"/>
          </p:cNvSpPr>
          <p:nvPr/>
        </p:nvSpPr>
        <p:spPr bwMode="auto">
          <a:xfrm>
            <a:off x="2133600" y="391192"/>
            <a:ext cx="4419600" cy="52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ctr" eaLnBrk="1" hangingPunct="1"/>
            <a:r>
              <a:rPr lang="en-US" altLang="vi-VN" sz="2800" b="1" dirty="0">
                <a:solidFill>
                  <a:srgbClr val="FF0000"/>
                </a:solidFill>
                <a:latin typeface="Times New Roman" pitchFamily="18" charset="0"/>
              </a:rPr>
              <a:t>A</a:t>
            </a:r>
          </a:p>
        </p:txBody>
      </p:sp>
      <p:sp>
        <p:nvSpPr>
          <p:cNvPr id="7" name="Rectangle 6"/>
          <p:cNvSpPr>
            <a:spLocks noChangeArrowheads="1"/>
          </p:cNvSpPr>
          <p:nvPr/>
        </p:nvSpPr>
        <p:spPr bwMode="auto">
          <a:xfrm>
            <a:off x="8077202" y="377263"/>
            <a:ext cx="3581400" cy="52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ctr" eaLnBrk="1" hangingPunct="1"/>
            <a:r>
              <a:rPr lang="en-US" altLang="vi-VN" sz="2800" b="1" dirty="0">
                <a:solidFill>
                  <a:srgbClr val="FF0000"/>
                </a:solidFill>
                <a:latin typeface="Times New Roman" pitchFamily="18" charset="0"/>
              </a:rPr>
              <a:t>B</a:t>
            </a:r>
          </a:p>
        </p:txBody>
      </p:sp>
    </p:spTree>
    <p:extLst>
      <p:ext uri="{BB962C8B-B14F-4D97-AF65-F5344CB8AC3E}">
        <p14:creationId xmlns:p14="http://schemas.microsoft.com/office/powerpoint/2010/main" val="148687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图片 31749" descr="1-19"/>
          <p:cNvPicPr>
            <a:picLocks noChangeAspect="1"/>
          </p:cNvPicPr>
          <p:nvPr/>
        </p:nvPicPr>
        <p:blipFill>
          <a:blip r:embed="rId3"/>
          <a:stretch>
            <a:fillRect/>
          </a:stretch>
        </p:blipFill>
        <p:spPr>
          <a:xfrm>
            <a:off x="1805751" y="2273519"/>
            <a:ext cx="11120139" cy="5844408"/>
          </a:xfrm>
          <a:prstGeom prst="rect">
            <a:avLst/>
          </a:prstGeom>
          <a:noFill/>
          <a:ln w="9525">
            <a:noFill/>
          </a:ln>
        </p:spPr>
      </p:pic>
      <p:pic>
        <p:nvPicPr>
          <p:cNvPr id="31749" name="图片 31748" descr="1-18"/>
          <p:cNvPicPr>
            <a:picLocks noChangeAspect="1"/>
          </p:cNvPicPr>
          <p:nvPr/>
        </p:nvPicPr>
        <p:blipFill>
          <a:blip r:embed="rId4"/>
          <a:stretch>
            <a:fillRect/>
          </a:stretch>
        </p:blipFill>
        <p:spPr>
          <a:xfrm>
            <a:off x="1345733" y="-11028"/>
            <a:ext cx="3113234" cy="8253038"/>
          </a:xfrm>
          <a:prstGeom prst="rect">
            <a:avLst/>
          </a:prstGeom>
          <a:noFill/>
          <a:ln w="9525">
            <a:noFill/>
          </a:ln>
        </p:spPr>
      </p:pic>
      <p:pic>
        <p:nvPicPr>
          <p:cNvPr id="31751" name="图片 31750" descr="1-16"/>
          <p:cNvPicPr>
            <a:picLocks noChangeAspect="1"/>
          </p:cNvPicPr>
          <p:nvPr/>
        </p:nvPicPr>
        <p:blipFill>
          <a:blip r:embed="rId5"/>
          <a:stretch>
            <a:fillRect/>
          </a:stretch>
        </p:blipFill>
        <p:spPr>
          <a:xfrm>
            <a:off x="10784411" y="988546"/>
            <a:ext cx="1382284" cy="788630"/>
          </a:xfrm>
          <a:prstGeom prst="rect">
            <a:avLst/>
          </a:prstGeom>
          <a:noFill/>
          <a:ln w="9525">
            <a:noFill/>
          </a:ln>
        </p:spPr>
      </p:pic>
      <p:pic>
        <p:nvPicPr>
          <p:cNvPr id="31752" name="图片 31751" descr="1-16"/>
          <p:cNvPicPr>
            <a:picLocks noChangeAspect="1"/>
          </p:cNvPicPr>
          <p:nvPr/>
        </p:nvPicPr>
        <p:blipFill>
          <a:blip r:embed="rId5"/>
          <a:stretch>
            <a:fillRect/>
          </a:stretch>
        </p:blipFill>
        <p:spPr>
          <a:xfrm>
            <a:off x="5427355" y="300570"/>
            <a:ext cx="3061497" cy="1746843"/>
          </a:xfrm>
          <a:prstGeom prst="rect">
            <a:avLst/>
          </a:prstGeom>
          <a:noFill/>
          <a:ln w="9525">
            <a:noFill/>
          </a:ln>
        </p:spPr>
      </p:pic>
      <p:pic>
        <p:nvPicPr>
          <p:cNvPr id="31755" name="图片 31754" descr="1-22"/>
          <p:cNvPicPr>
            <a:picLocks noChangeAspect="1"/>
          </p:cNvPicPr>
          <p:nvPr/>
        </p:nvPicPr>
        <p:blipFill>
          <a:blip r:embed="rId6"/>
          <a:stretch>
            <a:fillRect/>
          </a:stretch>
        </p:blipFill>
        <p:spPr>
          <a:xfrm>
            <a:off x="3300921" y="2722007"/>
            <a:ext cx="5648360" cy="1222926"/>
          </a:xfrm>
          <a:prstGeom prst="rect">
            <a:avLst/>
          </a:prstGeom>
          <a:noFill/>
          <a:ln w="9525">
            <a:noFill/>
          </a:ln>
        </p:spPr>
      </p:pic>
      <p:pic>
        <p:nvPicPr>
          <p:cNvPr id="31756" name="图片 31755" descr="1-22"/>
          <p:cNvPicPr>
            <a:picLocks noChangeAspect="1"/>
          </p:cNvPicPr>
          <p:nvPr/>
        </p:nvPicPr>
        <p:blipFill>
          <a:blip r:embed="rId6"/>
          <a:stretch>
            <a:fillRect/>
          </a:stretch>
        </p:blipFill>
        <p:spPr>
          <a:xfrm>
            <a:off x="3886200" y="3894014"/>
            <a:ext cx="5648360" cy="1222928"/>
          </a:xfrm>
          <a:prstGeom prst="rect">
            <a:avLst/>
          </a:prstGeom>
          <a:noFill/>
          <a:ln w="9525">
            <a:noFill/>
          </a:ln>
        </p:spPr>
      </p:pic>
      <p:pic>
        <p:nvPicPr>
          <p:cNvPr id="31757" name="图片 31756" descr="1-22"/>
          <p:cNvPicPr>
            <a:picLocks noChangeAspect="1"/>
          </p:cNvPicPr>
          <p:nvPr/>
        </p:nvPicPr>
        <p:blipFill>
          <a:blip r:embed="rId6"/>
          <a:stretch>
            <a:fillRect/>
          </a:stretch>
        </p:blipFill>
        <p:spPr>
          <a:xfrm>
            <a:off x="4520598" y="5128164"/>
            <a:ext cx="5648360" cy="1222926"/>
          </a:xfrm>
          <a:prstGeom prst="rect">
            <a:avLst/>
          </a:prstGeom>
          <a:noFill/>
          <a:ln w="9525">
            <a:noFill/>
          </a:ln>
        </p:spPr>
      </p:pic>
      <p:pic>
        <p:nvPicPr>
          <p:cNvPr id="31759" name="图片 31758" descr="封面4"/>
          <p:cNvPicPr>
            <a:picLocks noChangeAspect="1"/>
          </p:cNvPicPr>
          <p:nvPr/>
        </p:nvPicPr>
        <p:blipFill>
          <a:blip r:embed="rId7"/>
          <a:stretch>
            <a:fillRect/>
          </a:stretch>
        </p:blipFill>
        <p:spPr>
          <a:xfrm>
            <a:off x="1371600" y="5739626"/>
            <a:ext cx="3060372" cy="2489974"/>
          </a:xfrm>
          <a:prstGeom prst="rect">
            <a:avLst/>
          </a:prstGeom>
          <a:noFill/>
          <a:ln w="9525">
            <a:noFill/>
          </a:ln>
        </p:spPr>
      </p:pic>
      <p:pic>
        <p:nvPicPr>
          <p:cNvPr id="31760" name="图片 31759" descr="封面3"/>
          <p:cNvPicPr>
            <a:picLocks noChangeAspect="1"/>
          </p:cNvPicPr>
          <p:nvPr/>
        </p:nvPicPr>
        <p:blipFill>
          <a:blip r:embed="rId8"/>
          <a:stretch>
            <a:fillRect/>
          </a:stretch>
        </p:blipFill>
        <p:spPr>
          <a:xfrm>
            <a:off x="9917249" y="2"/>
            <a:ext cx="2266319" cy="3126946"/>
          </a:xfrm>
          <a:prstGeom prst="rect">
            <a:avLst/>
          </a:prstGeom>
          <a:noFill/>
          <a:ln w="9525">
            <a:noFill/>
          </a:ln>
        </p:spPr>
      </p:pic>
      <p:pic>
        <p:nvPicPr>
          <p:cNvPr id="11" name="图片 31755" descr="1-22"/>
          <p:cNvPicPr>
            <a:picLocks noChangeAspect="1"/>
          </p:cNvPicPr>
          <p:nvPr/>
        </p:nvPicPr>
        <p:blipFill>
          <a:blip r:embed="rId6"/>
          <a:stretch>
            <a:fillRect/>
          </a:stretch>
        </p:blipFill>
        <p:spPr>
          <a:xfrm>
            <a:off x="5130458" y="6439837"/>
            <a:ext cx="5648360" cy="1222928"/>
          </a:xfrm>
          <a:prstGeom prst="rect">
            <a:avLst/>
          </a:prstGeom>
          <a:noFill/>
          <a:ln w="9525">
            <a:noFill/>
          </a:ln>
        </p:spPr>
      </p:pic>
      <p:sp>
        <p:nvSpPr>
          <p:cNvPr id="3" name="TextBox 2"/>
          <p:cNvSpPr txBox="1"/>
          <p:nvPr/>
        </p:nvSpPr>
        <p:spPr>
          <a:xfrm>
            <a:off x="4414388" y="2924914"/>
            <a:ext cx="4343400" cy="584765"/>
          </a:xfrm>
          <a:prstGeom prst="rect">
            <a:avLst/>
          </a:prstGeom>
          <a:noFill/>
        </p:spPr>
        <p:txBody>
          <a:bodyPr wrap="square" lIns="91430" tIns="45715" rIns="91430" bIns="45715" rtlCol="0">
            <a:spAutoFit/>
          </a:bodyPr>
          <a:lstStyle/>
          <a:p>
            <a:r>
              <a:rPr lang="en-US" sz="3200" b="1" dirty="0">
                <a:latin typeface="Times New Roman" pitchFamily="18" charset="0"/>
                <a:cs typeface="Times New Roman" pitchFamily="18" charset="0"/>
              </a:rPr>
              <a:t>1. </a:t>
            </a:r>
            <a:r>
              <a:rPr lang="en-US" sz="3200" b="1" dirty="0" err="1">
                <a:latin typeface="Times New Roman" pitchFamily="18" charset="0"/>
                <a:cs typeface="Times New Roman" pitchFamily="18" charset="0"/>
              </a:rPr>
              <a:t>Thụt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lê</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bản</a:t>
            </a:r>
            <a:endParaRPr lang="en-US" sz="3200" b="1" dirty="0">
              <a:latin typeface="Times New Roman" pitchFamily="18" charset="0"/>
              <a:cs typeface="Times New Roman" pitchFamily="18" charset="0"/>
            </a:endParaRPr>
          </a:p>
        </p:txBody>
      </p:sp>
      <p:sp>
        <p:nvSpPr>
          <p:cNvPr id="14" name="TextBox 13"/>
          <p:cNvSpPr txBox="1"/>
          <p:nvPr/>
        </p:nvSpPr>
        <p:spPr>
          <a:xfrm>
            <a:off x="4693854" y="4213098"/>
            <a:ext cx="7590001" cy="584765"/>
          </a:xfrm>
          <a:prstGeom prst="rect">
            <a:avLst/>
          </a:prstGeom>
          <a:noFill/>
        </p:spPr>
        <p:txBody>
          <a:bodyPr wrap="square" lIns="91430" tIns="45715" rIns="91430" bIns="45715" rtlCol="0">
            <a:spAutoFit/>
          </a:bodyPr>
          <a:lstStyle/>
          <a:p>
            <a:r>
              <a:rPr lang="en-US" sz="3200" b="1" dirty="0">
                <a:latin typeface="Times New Roman" pitchFamily="18" charset="0"/>
                <a:cs typeface="Times New Roman" pitchFamily="18" charset="0"/>
              </a:rPr>
              <a:t>2. </a:t>
            </a:r>
            <a:r>
              <a:rPr lang="en-US" sz="3200" b="1" dirty="0" err="1">
                <a:latin typeface="Times New Roman" pitchFamily="18" charset="0"/>
                <a:cs typeface="Times New Roman" pitchFamily="18" charset="0"/>
              </a:rPr>
              <a:t>Điều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khoảng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cách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giữa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các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dòng</a:t>
            </a:r>
            <a:endParaRPr lang="en-US" sz="3200" b="1" dirty="0">
              <a:latin typeface="Times New Roman" pitchFamily="18" charset="0"/>
              <a:cs typeface="Times New Roman" pitchFamily="18" charset="0"/>
            </a:endParaRPr>
          </a:p>
        </p:txBody>
      </p:sp>
      <p:sp>
        <p:nvSpPr>
          <p:cNvPr id="15" name="TextBox 14"/>
          <p:cNvSpPr txBox="1"/>
          <p:nvPr/>
        </p:nvSpPr>
        <p:spPr>
          <a:xfrm>
            <a:off x="5335889" y="5425659"/>
            <a:ext cx="7465719" cy="1077208"/>
          </a:xfrm>
          <a:prstGeom prst="rect">
            <a:avLst/>
          </a:prstGeom>
          <a:noFill/>
        </p:spPr>
        <p:txBody>
          <a:bodyPr wrap="square" lIns="91430" tIns="45715" rIns="91430" bIns="45715" rtlCol="0">
            <a:spAutoFit/>
          </a:bodyPr>
          <a:lstStyle/>
          <a:p>
            <a:r>
              <a:rPr lang="en-US" altLang="vi-VN" sz="3200" b="1" dirty="0">
                <a:latin typeface="Times New Roman" pitchFamily="18" charset="0"/>
                <a:cs typeface="Times New Roman" pitchFamily="18" charset="0"/>
              </a:rPr>
              <a:t>3. </a:t>
            </a:r>
            <a:r>
              <a:rPr lang="en-US" altLang="vi-VN" sz="3200" b="1" dirty="0" err="1">
                <a:latin typeface="Times New Roman" pitchFamily="18" charset="0"/>
                <a:cs typeface="Times New Roman" pitchFamily="18" charset="0"/>
              </a:rPr>
              <a:t>Định</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dạng</a:t>
            </a:r>
            <a:r>
              <a:rPr lang="en-US" altLang="vi-VN" sz="3200" b="1" dirty="0">
                <a:latin typeface="Times New Roman" pitchFamily="18" charset="0"/>
                <a:cs typeface="Times New Roman" pitchFamily="18" charset="0"/>
              </a:rPr>
              <a:t> </a:t>
            </a:r>
            <a:r>
              <a:rPr lang="vi-VN" altLang="vi-VN" sz="3200" b="1" dirty="0">
                <a:latin typeface="Times New Roman" pitchFamily="18" charset="0"/>
                <a:cs typeface="Times New Roman" pitchFamily="18" charset="0"/>
              </a:rPr>
              <a:t>độ</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rộng</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lề</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trái</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lề</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phải</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của</a:t>
            </a:r>
            <a:r>
              <a:rPr lang="en-US" altLang="vi-VN" sz="3200" b="1" dirty="0">
                <a:latin typeface="Times New Roman" pitchFamily="18" charset="0"/>
                <a:cs typeface="Times New Roman" pitchFamily="18" charset="0"/>
              </a:rPr>
              <a:t> </a:t>
            </a:r>
            <a:r>
              <a:rPr lang="vi-VN" altLang="vi-VN" sz="3200" b="1" dirty="0">
                <a:latin typeface="Times New Roman" pitchFamily="18" charset="0"/>
                <a:cs typeface="Times New Roman" pitchFamily="18" charset="0"/>
              </a:rPr>
              <a:t>đ</a:t>
            </a:r>
            <a:r>
              <a:rPr lang="en-US" altLang="vi-VN" sz="3200" b="1" dirty="0" err="1">
                <a:latin typeface="Times New Roman" pitchFamily="18" charset="0"/>
                <a:cs typeface="Times New Roman" pitchFamily="18" charset="0"/>
              </a:rPr>
              <a:t>oạn</a:t>
            </a:r>
            <a:r>
              <a:rPr lang="en-US" altLang="vi-VN" sz="3200" b="1" dirty="0">
                <a:latin typeface="Times New Roman" pitchFamily="18" charset="0"/>
                <a:cs typeface="Times New Roman" pitchFamily="18" charset="0"/>
              </a:rPr>
              <a:t> v</a:t>
            </a:r>
            <a:r>
              <a:rPr lang="vi-VN" altLang="vi-VN" sz="3200" b="1" dirty="0">
                <a:latin typeface="Times New Roman" pitchFamily="18" charset="0"/>
                <a:cs typeface="Times New Roman" pitchFamily="18" charset="0"/>
              </a:rPr>
              <a:t>ă</a:t>
            </a:r>
            <a:r>
              <a:rPr lang="en-US" altLang="vi-VN" sz="3200" b="1" dirty="0">
                <a:latin typeface="Times New Roman" pitchFamily="18" charset="0"/>
                <a:cs typeface="Times New Roman" pitchFamily="18" charset="0"/>
              </a:rPr>
              <a:t>n </a:t>
            </a:r>
            <a:r>
              <a:rPr lang="en-US" altLang="vi-VN" sz="3200" b="1" dirty="0" err="1">
                <a:latin typeface="Times New Roman" pitchFamily="18" charset="0"/>
                <a:cs typeface="Times New Roman" pitchFamily="18" charset="0"/>
              </a:rPr>
              <a:t>bản</a:t>
            </a:r>
            <a:r>
              <a:rPr lang="en-US" altLang="vi-VN" sz="3200" dirty="0">
                <a:latin typeface="Times New Roman" pitchFamily="18" charset="0"/>
                <a:cs typeface="Times New Roman" pitchFamily="18" charset="0"/>
              </a:rPr>
              <a:t>.</a:t>
            </a:r>
          </a:p>
        </p:txBody>
      </p:sp>
      <p:sp>
        <p:nvSpPr>
          <p:cNvPr id="16" name="TextBox 15"/>
          <p:cNvSpPr txBox="1"/>
          <p:nvPr/>
        </p:nvSpPr>
        <p:spPr>
          <a:xfrm>
            <a:off x="6122251" y="6737730"/>
            <a:ext cx="7590001" cy="584765"/>
          </a:xfrm>
          <a:prstGeom prst="rect">
            <a:avLst/>
          </a:prstGeom>
          <a:noFill/>
        </p:spPr>
        <p:txBody>
          <a:bodyPr wrap="square" lIns="91430" tIns="45715" rIns="91430" bIns="45715" rtlCol="0">
            <a:spAutoFit/>
          </a:bodyPr>
          <a:lstStyle/>
          <a:p>
            <a:r>
              <a:rPr lang="en-US" sz="3200" b="1" dirty="0">
                <a:latin typeface="Times New Roman" pitchFamily="18" charset="0"/>
                <a:cs typeface="Times New Roman" pitchFamily="18" charset="0"/>
              </a:rPr>
              <a:t>4. </a:t>
            </a:r>
            <a:r>
              <a:rPr lang="en-US" sz="3200" b="1" dirty="0" err="1">
                <a:latin typeface="Times New Roman" pitchFamily="18" charset="0"/>
                <a:cs typeface="Times New Roman" pitchFamily="18" charset="0"/>
              </a:rPr>
              <a:t>Định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lê</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dưới</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422978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1000" fill="hold"/>
                                        <p:tgtEl>
                                          <p:spTgt spid="31749"/>
                                        </p:tgtEl>
                                        <p:attrNameLst>
                                          <p:attrName>ppt_x</p:attrName>
                                        </p:attrNameLst>
                                      </p:cBhvr>
                                      <p:tavLst>
                                        <p:tav tm="0">
                                          <p:val>
                                            <p:strVal val="0-#ppt_w/2"/>
                                          </p:val>
                                        </p:tav>
                                        <p:tav tm="100000">
                                          <p:val>
                                            <p:strVal val="#ppt_x"/>
                                          </p:val>
                                        </p:tav>
                                      </p:tavLst>
                                    </p:anim>
                                    <p:anim calcmode="lin" valueType="num">
                                      <p:cBhvr additive="base">
                                        <p:cTn id="8" dur="1000" fill="hold"/>
                                        <p:tgtEl>
                                          <p:spTgt spid="3174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5" presetClass="entr" presetSubtype="0" fill="hold" nodeType="afterEffect">
                                  <p:stCondLst>
                                    <p:cond delay="0"/>
                                  </p:stCondLst>
                                  <p:childTnLst>
                                    <p:set>
                                      <p:cBhvr>
                                        <p:cTn id="11" dur="1" fill="hold">
                                          <p:stCondLst>
                                            <p:cond delay="0"/>
                                          </p:stCondLst>
                                        </p:cTn>
                                        <p:tgtEl>
                                          <p:spTgt spid="31760"/>
                                        </p:tgtEl>
                                        <p:attrNameLst>
                                          <p:attrName>style.visibility</p:attrName>
                                        </p:attrNameLst>
                                      </p:cBhvr>
                                      <p:to>
                                        <p:strVal val="visible"/>
                                      </p:to>
                                    </p:set>
                                    <p:anim calcmode="lin" valueType="num">
                                      <p:cBhvr>
                                        <p:cTn id="12" dur="2000" fill="hold"/>
                                        <p:tgtEl>
                                          <p:spTgt spid="31760"/>
                                        </p:tgtEl>
                                        <p:attrNameLst>
                                          <p:attrName>ppt_w</p:attrName>
                                        </p:attrNameLst>
                                      </p:cBhvr>
                                      <p:tavLst>
                                        <p:tav tm="0">
                                          <p:val>
                                            <p:fltVal val="0"/>
                                          </p:val>
                                        </p:tav>
                                        <p:tav tm="100000">
                                          <p:val>
                                            <p:strVal val="#ppt_w"/>
                                          </p:val>
                                        </p:tav>
                                      </p:tavLst>
                                    </p:anim>
                                    <p:anim calcmode="lin" valueType="num">
                                      <p:cBhvr>
                                        <p:cTn id="13" dur="2000" fill="hold"/>
                                        <p:tgtEl>
                                          <p:spTgt spid="31760"/>
                                        </p:tgtEl>
                                        <p:attrNameLst>
                                          <p:attrName>ppt_h</p:attrName>
                                        </p:attrNameLst>
                                      </p:cBhvr>
                                      <p:tavLst>
                                        <p:tav tm="0">
                                          <p:val>
                                            <p:fltVal val="0"/>
                                          </p:val>
                                        </p:tav>
                                        <p:tav tm="100000">
                                          <p:val>
                                            <p:strVal val="#ppt_h"/>
                                          </p:val>
                                        </p:tav>
                                      </p:tavLst>
                                    </p:anim>
                                    <p:anim calcmode="lin" valueType="num">
                                      <p:cBhvr>
                                        <p:cTn id="14" dur="2000" fill="hold"/>
                                        <p:tgtEl>
                                          <p:spTgt spid="31760"/>
                                        </p:tgtEl>
                                        <p:attrNameLst>
                                          <p:attrName>ppt_x</p:attrName>
                                        </p:attrNameLst>
                                      </p:cBhvr>
                                      <p:tavLst>
                                        <p:tav tm="0" fmla="#ppt_x+(cos(-2*pi*(1-$))*-#ppt_x-sin(-2*pi*(1-$))*(1-#ppt_y))*(1-$)">
                                          <p:val>
                                            <p:fltVal val="0"/>
                                          </p:val>
                                        </p:tav>
                                        <p:tav tm="100000">
                                          <p:val>
                                            <p:fltVal val="1"/>
                                          </p:val>
                                        </p:tav>
                                      </p:tavLst>
                                    </p:anim>
                                    <p:anim calcmode="lin" valueType="num">
                                      <p:cBhvr>
                                        <p:cTn id="15" dur="2000" fill="hold"/>
                                        <p:tgtEl>
                                          <p:spTgt spid="31760"/>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3000"/>
                            </p:stCondLst>
                            <p:childTnLst>
                              <p:par>
                                <p:cTn id="17" presetID="47" presetClass="entr" presetSubtype="0" fill="hold" nodeType="afterEffect">
                                  <p:stCondLst>
                                    <p:cond delay="0"/>
                                  </p:stCondLst>
                                  <p:childTnLst>
                                    <p:set>
                                      <p:cBhvr>
                                        <p:cTn id="18" dur="1" fill="hold">
                                          <p:stCondLst>
                                            <p:cond delay="0"/>
                                          </p:stCondLst>
                                        </p:cTn>
                                        <p:tgtEl>
                                          <p:spTgt spid="31759"/>
                                        </p:tgtEl>
                                        <p:attrNameLst>
                                          <p:attrName>style.visibility</p:attrName>
                                        </p:attrNameLst>
                                      </p:cBhvr>
                                      <p:to>
                                        <p:strVal val="visible"/>
                                      </p:to>
                                    </p:set>
                                    <p:animEffect transition="in" filter="fade">
                                      <p:cBhvr>
                                        <p:cTn id="19" dur="1000"/>
                                        <p:tgtEl>
                                          <p:spTgt spid="31759"/>
                                        </p:tgtEl>
                                      </p:cBhvr>
                                    </p:animEffect>
                                    <p:anim calcmode="lin" valueType="num">
                                      <p:cBhvr>
                                        <p:cTn id="20" dur="1000" fill="hold"/>
                                        <p:tgtEl>
                                          <p:spTgt spid="31759"/>
                                        </p:tgtEl>
                                        <p:attrNameLst>
                                          <p:attrName>ppt_x</p:attrName>
                                        </p:attrNameLst>
                                      </p:cBhvr>
                                      <p:tavLst>
                                        <p:tav tm="0">
                                          <p:val>
                                            <p:strVal val="#ppt_x"/>
                                          </p:val>
                                        </p:tav>
                                        <p:tav tm="100000">
                                          <p:val>
                                            <p:strVal val="#ppt_x"/>
                                          </p:val>
                                        </p:tav>
                                      </p:tavLst>
                                    </p:anim>
                                    <p:anim calcmode="lin" valueType="num">
                                      <p:cBhvr>
                                        <p:cTn id="21" dur="1000" fill="hold"/>
                                        <p:tgtEl>
                                          <p:spTgt spid="31759"/>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2" presetClass="entr" presetSubtype="8" fill="hold" nodeType="afterEffect">
                                  <p:stCondLst>
                                    <p:cond delay="0"/>
                                  </p:stCondLst>
                                  <p:childTnLst>
                                    <p:set>
                                      <p:cBhvr>
                                        <p:cTn id="24" dur="1" fill="hold">
                                          <p:stCondLst>
                                            <p:cond delay="0"/>
                                          </p:stCondLst>
                                        </p:cTn>
                                        <p:tgtEl>
                                          <p:spTgt spid="31750"/>
                                        </p:tgtEl>
                                        <p:attrNameLst>
                                          <p:attrName>style.visibility</p:attrName>
                                        </p:attrNameLst>
                                      </p:cBhvr>
                                      <p:to>
                                        <p:strVal val="visible"/>
                                      </p:to>
                                    </p:set>
                                    <p:anim calcmode="lin" valueType="num">
                                      <p:cBhvr additive="base">
                                        <p:cTn id="25" dur="1000" fill="hold"/>
                                        <p:tgtEl>
                                          <p:spTgt spid="31750"/>
                                        </p:tgtEl>
                                        <p:attrNameLst>
                                          <p:attrName>ppt_x</p:attrName>
                                        </p:attrNameLst>
                                      </p:cBhvr>
                                      <p:tavLst>
                                        <p:tav tm="0">
                                          <p:val>
                                            <p:strVal val="0-#ppt_w/2"/>
                                          </p:val>
                                        </p:tav>
                                        <p:tav tm="100000">
                                          <p:val>
                                            <p:strVal val="#ppt_x"/>
                                          </p:val>
                                        </p:tav>
                                      </p:tavLst>
                                    </p:anim>
                                    <p:anim calcmode="lin" valueType="num">
                                      <p:cBhvr additive="base">
                                        <p:cTn id="26" dur="1000" fill="hold"/>
                                        <p:tgtEl>
                                          <p:spTgt spid="31750"/>
                                        </p:tgtEl>
                                        <p:attrNameLst>
                                          <p:attrName>ppt_y</p:attrName>
                                        </p:attrNameLst>
                                      </p:cBhvr>
                                      <p:tavLst>
                                        <p:tav tm="0">
                                          <p:val>
                                            <p:strVal val="#ppt_y"/>
                                          </p:val>
                                        </p:tav>
                                        <p:tav tm="100000">
                                          <p:val>
                                            <p:strVal val="#ppt_y"/>
                                          </p:val>
                                        </p:tav>
                                      </p:tavLst>
                                    </p:anim>
                                  </p:childTnLst>
                                </p:cTn>
                              </p:par>
                            </p:childTnLst>
                          </p:cTn>
                        </p:par>
                        <p:par>
                          <p:cTn id="27" fill="hold">
                            <p:stCondLst>
                              <p:cond delay="5000"/>
                            </p:stCondLst>
                            <p:childTnLst>
                              <p:par>
                                <p:cTn id="28" presetID="47" presetClass="entr" presetSubtype="0" fill="hold" nodeType="afterEffect">
                                  <p:stCondLst>
                                    <p:cond delay="0"/>
                                  </p:stCondLst>
                                  <p:childTnLst>
                                    <p:set>
                                      <p:cBhvr>
                                        <p:cTn id="29" dur="1" fill="hold">
                                          <p:stCondLst>
                                            <p:cond delay="0"/>
                                          </p:stCondLst>
                                        </p:cTn>
                                        <p:tgtEl>
                                          <p:spTgt spid="31752"/>
                                        </p:tgtEl>
                                        <p:attrNameLst>
                                          <p:attrName>style.visibility</p:attrName>
                                        </p:attrNameLst>
                                      </p:cBhvr>
                                      <p:to>
                                        <p:strVal val="visible"/>
                                      </p:to>
                                    </p:set>
                                    <p:animEffect transition="in" filter="fade">
                                      <p:cBhvr>
                                        <p:cTn id="30" dur="1000"/>
                                        <p:tgtEl>
                                          <p:spTgt spid="31752"/>
                                        </p:tgtEl>
                                      </p:cBhvr>
                                    </p:animEffect>
                                    <p:anim calcmode="lin" valueType="num">
                                      <p:cBhvr>
                                        <p:cTn id="31" dur="1000" fill="hold"/>
                                        <p:tgtEl>
                                          <p:spTgt spid="31752"/>
                                        </p:tgtEl>
                                        <p:attrNameLst>
                                          <p:attrName>ppt_x</p:attrName>
                                        </p:attrNameLst>
                                      </p:cBhvr>
                                      <p:tavLst>
                                        <p:tav tm="0">
                                          <p:val>
                                            <p:strVal val="#ppt_x"/>
                                          </p:val>
                                        </p:tav>
                                        <p:tav tm="100000">
                                          <p:val>
                                            <p:strVal val="#ppt_x"/>
                                          </p:val>
                                        </p:tav>
                                      </p:tavLst>
                                    </p:anim>
                                    <p:anim calcmode="lin" valueType="num">
                                      <p:cBhvr>
                                        <p:cTn id="32" dur="1000" fill="hold"/>
                                        <p:tgtEl>
                                          <p:spTgt spid="31752"/>
                                        </p:tgtEl>
                                        <p:attrNameLst>
                                          <p:attrName>ppt_y</p:attrName>
                                        </p:attrNameLst>
                                      </p:cBhvr>
                                      <p:tavLst>
                                        <p:tav tm="0">
                                          <p:val>
                                            <p:strVal val="#ppt_y-.1"/>
                                          </p:val>
                                        </p:tav>
                                        <p:tav tm="100000">
                                          <p:val>
                                            <p:strVal val="#ppt_y"/>
                                          </p:val>
                                        </p:tav>
                                      </p:tavLst>
                                    </p:anim>
                                  </p:childTnLst>
                                </p:cTn>
                              </p:par>
                            </p:childTnLst>
                          </p:cTn>
                        </p:par>
                        <p:par>
                          <p:cTn id="33" fill="hold">
                            <p:stCondLst>
                              <p:cond delay="6000"/>
                            </p:stCondLst>
                            <p:childTnLst>
                              <p:par>
                                <p:cTn id="34" presetID="47" presetClass="entr" presetSubtype="0" fill="hold" nodeType="afterEffect">
                                  <p:stCondLst>
                                    <p:cond delay="0"/>
                                  </p:stCondLst>
                                  <p:childTnLst>
                                    <p:set>
                                      <p:cBhvr>
                                        <p:cTn id="35" dur="1" fill="hold">
                                          <p:stCondLst>
                                            <p:cond delay="0"/>
                                          </p:stCondLst>
                                        </p:cTn>
                                        <p:tgtEl>
                                          <p:spTgt spid="31751"/>
                                        </p:tgtEl>
                                        <p:attrNameLst>
                                          <p:attrName>style.visibility</p:attrName>
                                        </p:attrNameLst>
                                      </p:cBhvr>
                                      <p:to>
                                        <p:strVal val="visible"/>
                                      </p:to>
                                    </p:set>
                                    <p:animEffect transition="in" filter="fade">
                                      <p:cBhvr>
                                        <p:cTn id="36" dur="1000"/>
                                        <p:tgtEl>
                                          <p:spTgt spid="31751"/>
                                        </p:tgtEl>
                                      </p:cBhvr>
                                    </p:animEffect>
                                    <p:anim calcmode="lin" valueType="num">
                                      <p:cBhvr>
                                        <p:cTn id="37" dur="1000" fill="hold"/>
                                        <p:tgtEl>
                                          <p:spTgt spid="31751"/>
                                        </p:tgtEl>
                                        <p:attrNameLst>
                                          <p:attrName>ppt_x</p:attrName>
                                        </p:attrNameLst>
                                      </p:cBhvr>
                                      <p:tavLst>
                                        <p:tav tm="0">
                                          <p:val>
                                            <p:strVal val="#ppt_x"/>
                                          </p:val>
                                        </p:tav>
                                        <p:tav tm="100000">
                                          <p:val>
                                            <p:strVal val="#ppt_x"/>
                                          </p:val>
                                        </p:tav>
                                      </p:tavLst>
                                    </p:anim>
                                    <p:anim calcmode="lin" valueType="num">
                                      <p:cBhvr>
                                        <p:cTn id="38" dur="1000" fill="hold"/>
                                        <p:tgtEl>
                                          <p:spTgt spid="31751"/>
                                        </p:tgtEl>
                                        <p:attrNameLst>
                                          <p:attrName>ppt_y</p:attrName>
                                        </p:attrNameLst>
                                      </p:cBhvr>
                                      <p:tavLst>
                                        <p:tav tm="0">
                                          <p:val>
                                            <p:strVal val="#ppt_y-.1"/>
                                          </p:val>
                                        </p:tav>
                                        <p:tav tm="100000">
                                          <p:val>
                                            <p:strVal val="#ppt_y"/>
                                          </p:val>
                                        </p:tav>
                                      </p:tavLst>
                                    </p:anim>
                                  </p:childTnLst>
                                </p:cTn>
                              </p:par>
                            </p:childTnLst>
                          </p:cTn>
                        </p:par>
                        <p:par>
                          <p:cTn id="39" fill="hold">
                            <p:stCondLst>
                              <p:cond delay="7000"/>
                            </p:stCondLst>
                            <p:childTnLst>
                              <p:par>
                                <p:cTn id="40" presetID="47" presetClass="entr" presetSubtype="0" fill="hold" nodeType="afterEffect">
                                  <p:stCondLst>
                                    <p:cond delay="0"/>
                                  </p:stCondLst>
                                  <p:childTnLst>
                                    <p:set>
                                      <p:cBhvr>
                                        <p:cTn id="41" dur="1" fill="hold">
                                          <p:stCondLst>
                                            <p:cond delay="0"/>
                                          </p:stCondLst>
                                        </p:cTn>
                                        <p:tgtEl>
                                          <p:spTgt spid="31755"/>
                                        </p:tgtEl>
                                        <p:attrNameLst>
                                          <p:attrName>style.visibility</p:attrName>
                                        </p:attrNameLst>
                                      </p:cBhvr>
                                      <p:to>
                                        <p:strVal val="visible"/>
                                      </p:to>
                                    </p:set>
                                    <p:animEffect transition="in" filter="fade">
                                      <p:cBhvr>
                                        <p:cTn id="42" dur="1000"/>
                                        <p:tgtEl>
                                          <p:spTgt spid="31755"/>
                                        </p:tgtEl>
                                      </p:cBhvr>
                                    </p:animEffect>
                                    <p:anim calcmode="lin" valueType="num">
                                      <p:cBhvr>
                                        <p:cTn id="43" dur="1000" fill="hold"/>
                                        <p:tgtEl>
                                          <p:spTgt spid="31755"/>
                                        </p:tgtEl>
                                        <p:attrNameLst>
                                          <p:attrName>ppt_x</p:attrName>
                                        </p:attrNameLst>
                                      </p:cBhvr>
                                      <p:tavLst>
                                        <p:tav tm="0">
                                          <p:val>
                                            <p:strVal val="#ppt_x"/>
                                          </p:val>
                                        </p:tav>
                                        <p:tav tm="100000">
                                          <p:val>
                                            <p:strVal val="#ppt_x"/>
                                          </p:val>
                                        </p:tav>
                                      </p:tavLst>
                                    </p:anim>
                                    <p:anim calcmode="lin" valueType="num">
                                      <p:cBhvr>
                                        <p:cTn id="44" dur="1000" fill="hold"/>
                                        <p:tgtEl>
                                          <p:spTgt spid="31755"/>
                                        </p:tgtEl>
                                        <p:attrNameLst>
                                          <p:attrName>ppt_y</p:attrName>
                                        </p:attrNameLst>
                                      </p:cBhvr>
                                      <p:tavLst>
                                        <p:tav tm="0">
                                          <p:val>
                                            <p:strVal val="#ppt_y-.1"/>
                                          </p:val>
                                        </p:tav>
                                        <p:tav tm="100000">
                                          <p:val>
                                            <p:strVal val="#ppt_y"/>
                                          </p:val>
                                        </p:tav>
                                      </p:tavLst>
                                    </p:anim>
                                  </p:childTnLst>
                                </p:cTn>
                              </p:par>
                            </p:childTnLst>
                          </p:cTn>
                        </p:par>
                        <p:par>
                          <p:cTn id="45" fill="hold">
                            <p:stCondLst>
                              <p:cond delay="8000"/>
                            </p:stCondLst>
                            <p:childTnLst>
                              <p:par>
                                <p:cTn id="46" presetID="47" presetClass="entr" presetSubtype="0" fill="hold" nodeType="afterEffect">
                                  <p:stCondLst>
                                    <p:cond delay="0"/>
                                  </p:stCondLst>
                                  <p:childTnLst>
                                    <p:set>
                                      <p:cBhvr>
                                        <p:cTn id="47" dur="1" fill="hold">
                                          <p:stCondLst>
                                            <p:cond delay="0"/>
                                          </p:stCondLst>
                                        </p:cTn>
                                        <p:tgtEl>
                                          <p:spTgt spid="31756"/>
                                        </p:tgtEl>
                                        <p:attrNameLst>
                                          <p:attrName>style.visibility</p:attrName>
                                        </p:attrNameLst>
                                      </p:cBhvr>
                                      <p:to>
                                        <p:strVal val="visible"/>
                                      </p:to>
                                    </p:set>
                                    <p:animEffect transition="in" filter="fade">
                                      <p:cBhvr>
                                        <p:cTn id="48" dur="1000"/>
                                        <p:tgtEl>
                                          <p:spTgt spid="31756"/>
                                        </p:tgtEl>
                                      </p:cBhvr>
                                    </p:animEffect>
                                    <p:anim calcmode="lin" valueType="num">
                                      <p:cBhvr>
                                        <p:cTn id="49" dur="1000" fill="hold"/>
                                        <p:tgtEl>
                                          <p:spTgt spid="31756"/>
                                        </p:tgtEl>
                                        <p:attrNameLst>
                                          <p:attrName>ppt_x</p:attrName>
                                        </p:attrNameLst>
                                      </p:cBhvr>
                                      <p:tavLst>
                                        <p:tav tm="0">
                                          <p:val>
                                            <p:strVal val="#ppt_x"/>
                                          </p:val>
                                        </p:tav>
                                        <p:tav tm="100000">
                                          <p:val>
                                            <p:strVal val="#ppt_x"/>
                                          </p:val>
                                        </p:tav>
                                      </p:tavLst>
                                    </p:anim>
                                    <p:anim calcmode="lin" valueType="num">
                                      <p:cBhvr>
                                        <p:cTn id="50" dur="1000" fill="hold"/>
                                        <p:tgtEl>
                                          <p:spTgt spid="31756"/>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47" presetClass="entr" presetSubtype="0" fill="hold" nodeType="afterEffect">
                                  <p:stCondLst>
                                    <p:cond delay="0"/>
                                  </p:stCondLst>
                                  <p:childTnLst>
                                    <p:set>
                                      <p:cBhvr>
                                        <p:cTn id="53" dur="1" fill="hold">
                                          <p:stCondLst>
                                            <p:cond delay="0"/>
                                          </p:stCondLst>
                                        </p:cTn>
                                        <p:tgtEl>
                                          <p:spTgt spid="31757"/>
                                        </p:tgtEl>
                                        <p:attrNameLst>
                                          <p:attrName>style.visibility</p:attrName>
                                        </p:attrNameLst>
                                      </p:cBhvr>
                                      <p:to>
                                        <p:strVal val="visible"/>
                                      </p:to>
                                    </p:set>
                                    <p:animEffect transition="in" filter="fade">
                                      <p:cBhvr>
                                        <p:cTn id="54" dur="1000"/>
                                        <p:tgtEl>
                                          <p:spTgt spid="31757"/>
                                        </p:tgtEl>
                                      </p:cBhvr>
                                    </p:animEffect>
                                    <p:anim calcmode="lin" valueType="num">
                                      <p:cBhvr>
                                        <p:cTn id="55" dur="1000" fill="hold"/>
                                        <p:tgtEl>
                                          <p:spTgt spid="31757"/>
                                        </p:tgtEl>
                                        <p:attrNameLst>
                                          <p:attrName>ppt_x</p:attrName>
                                        </p:attrNameLst>
                                      </p:cBhvr>
                                      <p:tavLst>
                                        <p:tav tm="0">
                                          <p:val>
                                            <p:strVal val="#ppt_x"/>
                                          </p:val>
                                        </p:tav>
                                        <p:tav tm="100000">
                                          <p:val>
                                            <p:strVal val="#ppt_x"/>
                                          </p:val>
                                        </p:tav>
                                      </p:tavLst>
                                    </p:anim>
                                    <p:anim calcmode="lin" valueType="num">
                                      <p:cBhvr>
                                        <p:cTn id="56" dur="1000" fill="hold"/>
                                        <p:tgtEl>
                                          <p:spTgt spid="31757"/>
                                        </p:tgtEl>
                                        <p:attrNameLst>
                                          <p:attrName>ppt_y</p:attrName>
                                        </p:attrNameLst>
                                      </p:cBhvr>
                                      <p:tavLst>
                                        <p:tav tm="0">
                                          <p:val>
                                            <p:strVal val="#ppt_y-.1"/>
                                          </p:val>
                                        </p:tav>
                                        <p:tav tm="100000">
                                          <p:val>
                                            <p:strVal val="#ppt_y"/>
                                          </p:val>
                                        </p:tav>
                                      </p:tavLst>
                                    </p:anim>
                                  </p:childTnLst>
                                </p:cTn>
                              </p:par>
                            </p:childTnLst>
                          </p:cTn>
                        </p:par>
                        <p:par>
                          <p:cTn id="57" fill="hold">
                            <p:stCondLst>
                              <p:cond delay="10000"/>
                            </p:stCondLst>
                            <p:childTnLst>
                              <p:par>
                                <p:cTn id="58" presetID="47" presetClass="entr" presetSubtype="0"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6" name="Google Shape;396;p32"/>
          <p:cNvSpPr txBox="1">
            <a:spLocks noGrp="1"/>
          </p:cNvSpPr>
          <p:nvPr>
            <p:ph type="sldNum" idx="12"/>
          </p:nvPr>
        </p:nvSpPr>
        <p:spPr>
          <a:xfrm>
            <a:off x="7009830" y="7602600"/>
            <a:ext cx="610740" cy="626400"/>
          </a:xfrm>
          <a:prstGeom prst="rect">
            <a:avLst/>
          </a:prstGeom>
        </p:spPr>
        <p:txBody>
          <a:bodyPr spcFirstLastPara="1" wrap="square" lIns="128712" tIns="128712" rIns="128712" bIns="128712" anchor="t" anchorCtr="0">
            <a:noAutofit/>
          </a:bodyPr>
          <a:lstStyle/>
          <a:p>
            <a:fld id="{00000000-1234-1234-1234-123412341234}" type="slidenum">
              <a:rPr lang="en"/>
              <a:pPr/>
              <a:t>8</a:t>
            </a:fld>
            <a:endParaRPr/>
          </a:p>
        </p:txBody>
      </p:sp>
      <p:sp>
        <p:nvSpPr>
          <p:cNvPr id="6" name="TextBox 8"/>
          <p:cNvSpPr txBox="1">
            <a:spLocks noChangeArrowheads="1"/>
          </p:cNvSpPr>
          <p:nvPr/>
        </p:nvSpPr>
        <p:spPr bwMode="auto">
          <a:xfrm>
            <a:off x="1406684" y="2167291"/>
            <a:ext cx="12184380" cy="159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dirty="0" err="1">
                <a:latin typeface="Times New Roman" pitchFamily="18" charset="0"/>
                <a:cs typeface="Times New Roman" pitchFamily="18" charset="0"/>
              </a:rPr>
              <a:t>Bôi</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đen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đoạn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văn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bản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sau</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đó</a:t>
            </a:r>
            <a:r>
              <a:rPr lang="en-US" altLang="vi-VN" dirty="0">
                <a:latin typeface="Times New Roman" pitchFamily="18" charset="0"/>
                <a:cs typeface="Times New Roman" pitchFamily="18" charset="0"/>
              </a:rPr>
              <a:t>:</a:t>
            </a:r>
          </a:p>
          <a:p>
            <a:pPr eaLnBrk="1" hangingPunct="1"/>
            <a:endParaRPr lang="en-US" altLang="vi-VN" dirty="0">
              <a:latin typeface="Times New Roman" pitchFamily="18" charset="0"/>
              <a:cs typeface="Times New Roman" pitchFamily="18" charset="0"/>
            </a:endParaRPr>
          </a:p>
          <a:p>
            <a:pPr eaLnBrk="1" hangingPunct="1"/>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Nháy</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vào</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nút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lệnh</a:t>
            </a:r>
            <a:r>
              <a:rPr lang="en-US" altLang="vi-VN" dirty="0">
                <a:latin typeface="Times New Roman" pitchFamily="18" charset="0"/>
                <a:cs typeface="Times New Roman" pitchFamily="18" charset="0"/>
              </a:rPr>
              <a:t>         </a:t>
            </a:r>
            <a:r>
              <a:rPr lang="vi-VN" altLang="vi-VN" dirty="0">
                <a:latin typeface="Times New Roman" pitchFamily="18" charset="0"/>
                <a:cs typeface="Times New Roman" pitchFamily="18" charset="0"/>
              </a:rPr>
              <a:t>để</a:t>
            </a:r>
            <a:r>
              <a:rPr lang="en-US" altLang="vi-VN" dirty="0">
                <a:latin typeface="Times New Roman" pitchFamily="18" charset="0"/>
                <a:cs typeface="Times New Roman" pitchFamily="18" charset="0"/>
              </a:rPr>
              <a:t> t</a:t>
            </a:r>
            <a:r>
              <a:rPr lang="vi-VN" altLang="vi-VN" dirty="0">
                <a:latin typeface="Times New Roman" pitchFamily="18" charset="0"/>
                <a:cs typeface="Times New Roman" pitchFamily="18" charset="0"/>
              </a:rPr>
              <a:t>ă</a:t>
            </a:r>
            <a:r>
              <a:rPr lang="en-US" altLang="vi-VN" dirty="0" err="1">
                <a:latin typeface="Times New Roman" pitchFamily="18" charset="0"/>
                <a:cs typeface="Times New Roman" pitchFamily="18" charset="0"/>
              </a:rPr>
              <a:t>ng</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kích</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a:t>
            </a:r>
            <a:r>
              <a:rPr lang="vi-VN" altLang="vi-VN" dirty="0">
                <a:latin typeface="Times New Roman" pitchFamily="18" charset="0"/>
                <a:cs typeface="Times New Roman" pitchFamily="18" charset="0"/>
              </a:rPr>
              <a:t>ước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thụt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lề</a:t>
            </a:r>
            <a:r>
              <a:rPr lang="en-US" altLang="vi-VN" dirty="0">
                <a:latin typeface="Times New Roman" pitchFamily="18" charset="0"/>
                <a:cs typeface="Times New Roman" pitchFamily="18" charset="0"/>
              </a:rPr>
              <a:t> </a:t>
            </a:r>
          </a:p>
        </p:txBody>
      </p:sp>
      <p:sp>
        <p:nvSpPr>
          <p:cNvPr id="7" name="TextBox 9"/>
          <p:cNvSpPr txBox="1">
            <a:spLocks noChangeArrowheads="1"/>
          </p:cNvSpPr>
          <p:nvPr/>
        </p:nvSpPr>
        <p:spPr bwMode="auto">
          <a:xfrm>
            <a:off x="1453577" y="3987220"/>
            <a:ext cx="12184380" cy="60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Nháy</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vào</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nút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lệnh</a:t>
            </a:r>
            <a:r>
              <a:rPr lang="en-US" altLang="vi-VN" dirty="0">
                <a:latin typeface="Times New Roman" pitchFamily="18" charset="0"/>
                <a:cs typeface="Times New Roman" pitchFamily="18" charset="0"/>
              </a:rPr>
              <a:t>        </a:t>
            </a:r>
            <a:r>
              <a:rPr lang="vi-VN" altLang="vi-VN" dirty="0">
                <a:latin typeface="Times New Roman" pitchFamily="18" charset="0"/>
                <a:cs typeface="Times New Roman" pitchFamily="18" charset="0"/>
              </a:rPr>
              <a:t>để</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giảm</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kích</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a:t>
            </a:r>
            <a:r>
              <a:rPr lang="vi-VN" altLang="vi-VN" dirty="0">
                <a:latin typeface="Times New Roman" pitchFamily="18" charset="0"/>
                <a:cs typeface="Times New Roman" pitchFamily="18" charset="0"/>
              </a:rPr>
              <a:t>ước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thụt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lề</a:t>
            </a:r>
            <a:r>
              <a:rPr lang="en-US" altLang="vi-VN" dirty="0">
                <a:latin typeface="Times New Roman" pitchFamily="18" charset="0"/>
                <a:cs typeface="Times New Roman" pitchFamily="18" charset="0"/>
              </a:rPr>
              <a:t> </a:t>
            </a:r>
          </a:p>
        </p:txBody>
      </p:sp>
      <p:sp>
        <p:nvSpPr>
          <p:cNvPr id="8" name="TextBox 11"/>
          <p:cNvSpPr txBox="1">
            <a:spLocks noChangeArrowheads="1"/>
          </p:cNvSpPr>
          <p:nvPr/>
        </p:nvSpPr>
        <p:spPr bwMode="auto">
          <a:xfrm>
            <a:off x="1406687" y="5351934"/>
            <a:ext cx="11699717" cy="1100943"/>
          </a:xfrm>
          <a:prstGeom prst="rect">
            <a:avLst/>
          </a:prstGeom>
          <a:ln/>
        </p:spPr>
        <p:style>
          <a:lnRef idx="1">
            <a:schemeClr val="accent3"/>
          </a:lnRef>
          <a:fillRef idx="3">
            <a:schemeClr val="accent3"/>
          </a:fillRef>
          <a:effectRef idx="2">
            <a:schemeClr val="accent3"/>
          </a:effectRef>
          <a:fontRef idx="minor">
            <a:schemeClr val="lt1"/>
          </a:fontRef>
        </p:style>
        <p:txBody>
          <a:bodyPr wrap="square"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b="1" i="1" dirty="0">
                <a:solidFill>
                  <a:srgbClr val="FF0000"/>
                </a:solidFill>
                <a:latin typeface="Times New Roman" pitchFamily="18" charset="0"/>
                <a:cs typeface="Times New Roman" pitchFamily="18" charset="0"/>
              </a:rPr>
              <a:t>L</a:t>
            </a:r>
            <a:r>
              <a:rPr lang="vi-VN" altLang="vi-VN" b="1" i="1" dirty="0">
                <a:solidFill>
                  <a:srgbClr val="FF0000"/>
                </a:solidFill>
                <a:latin typeface="Times New Roman" pitchFamily="18" charset="0"/>
                <a:cs typeface="Times New Roman" pitchFamily="18" charset="0"/>
              </a:rPr>
              <a:t>ư</a:t>
            </a:r>
            <a:r>
              <a:rPr lang="en-US" altLang="vi-VN" b="1" i="1" dirty="0">
                <a:solidFill>
                  <a:srgbClr val="FF0000"/>
                </a:solidFill>
                <a:latin typeface="Times New Roman" pitchFamily="18" charset="0"/>
                <a:cs typeface="Times New Roman" pitchFamily="18" charset="0"/>
              </a:rPr>
              <a:t>u ý: </a:t>
            </a:r>
            <a:r>
              <a:rPr lang="en-US" altLang="vi-VN" dirty="0" err="1">
                <a:latin typeface="Times New Roman" pitchFamily="18" charset="0"/>
                <a:cs typeface="Times New Roman" pitchFamily="18" charset="0"/>
              </a:rPr>
              <a:t>Có</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thể</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nháy</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vào</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nút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hoặc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một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hoặc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nhiều</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lần</a:t>
            </a:r>
            <a:r>
              <a:rPr lang="en-US" altLang="vi-VN" dirty="0">
                <a:latin typeface="Times New Roman" pitchFamily="18" charset="0"/>
                <a:cs typeface="Times New Roman" pitchFamily="18" charset="0"/>
              </a:rPr>
              <a:t> </a:t>
            </a:r>
            <a:r>
              <a:rPr lang="vi-VN" altLang="vi-VN" dirty="0">
                <a:latin typeface="Times New Roman" pitchFamily="18" charset="0"/>
                <a:cs typeface="Times New Roman" pitchFamily="18" charset="0"/>
              </a:rPr>
              <a:t>để</a:t>
            </a:r>
            <a:r>
              <a:rPr lang="en-US" altLang="vi-VN" dirty="0">
                <a:latin typeface="Times New Roman" pitchFamily="18" charset="0"/>
                <a:cs typeface="Times New Roman" pitchFamily="18" charset="0"/>
              </a:rPr>
              <a:t> t</a:t>
            </a:r>
            <a:r>
              <a:rPr lang="vi-VN" altLang="vi-VN" dirty="0">
                <a:latin typeface="Times New Roman" pitchFamily="18" charset="0"/>
                <a:cs typeface="Times New Roman" pitchFamily="18" charset="0"/>
              </a:rPr>
              <a:t>ă</a:t>
            </a:r>
            <a:r>
              <a:rPr lang="en-US" altLang="vi-VN" dirty="0" err="1">
                <a:latin typeface="Times New Roman" pitchFamily="18" charset="0"/>
                <a:cs typeface="Times New Roman" pitchFamily="18" charset="0"/>
              </a:rPr>
              <a:t>ng</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hoặc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giảm</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kích</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a:t>
            </a:r>
            <a:r>
              <a:rPr lang="vi-VN" altLang="vi-VN" dirty="0">
                <a:latin typeface="Times New Roman" pitchFamily="18" charset="0"/>
                <a:cs typeface="Times New Roman" pitchFamily="18" charset="0"/>
              </a:rPr>
              <a:t>ước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thụt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lề</a:t>
            </a:r>
            <a:r>
              <a:rPr lang="en-US" altLang="vi-VN" dirty="0">
                <a:latin typeface="Times New Roman" pitchFamily="18" charset="0"/>
                <a:cs typeface="Times New Roman" pitchFamily="18" charset="0"/>
              </a:rPr>
              <a:t>.  </a:t>
            </a: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945" t="6250" r="58929" b="88322"/>
          <a:stretch/>
        </p:blipFill>
        <p:spPr bwMode="auto">
          <a:xfrm>
            <a:off x="8455269" y="3762140"/>
            <a:ext cx="1764324" cy="2177710"/>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759" t="6250" r="57249" b="88237"/>
          <a:stretch/>
        </p:blipFill>
        <p:spPr bwMode="auto">
          <a:xfrm>
            <a:off x="4699301" y="3943253"/>
            <a:ext cx="1756824" cy="1996603"/>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759" t="6250" r="57249" b="88237"/>
          <a:stretch/>
        </p:blipFill>
        <p:spPr bwMode="auto">
          <a:xfrm>
            <a:off x="6147338" y="5364358"/>
            <a:ext cx="617572" cy="701861"/>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945" t="6250" r="58929" b="88322"/>
          <a:stretch/>
        </p:blipFill>
        <p:spPr bwMode="auto">
          <a:xfrm>
            <a:off x="7795847" y="5252287"/>
            <a:ext cx="659422" cy="813928"/>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2494042" y="897091"/>
            <a:ext cx="9525000" cy="923320"/>
          </a:xfrm>
          <a:prstGeom prst="rect">
            <a:avLst/>
          </a:prstGeom>
          <a:noFill/>
        </p:spPr>
        <p:txBody>
          <a:bodyPr wrap="square" lIns="91430" tIns="45715" rIns="91430" bIns="45715" rtlCol="0">
            <a:spAutoFit/>
          </a:bodyPr>
          <a:lstStyle/>
          <a:p>
            <a:pPr algn="ctr"/>
            <a:r>
              <a:rPr lang="en-US" sz="5400" b="1" dirty="0">
                <a:latin typeface="Times New Roman" pitchFamily="18" charset="0"/>
                <a:cs typeface="Times New Roman" pitchFamily="18" charset="0"/>
              </a:rPr>
              <a:t>1. </a:t>
            </a:r>
            <a:r>
              <a:rPr lang="en-US" sz="5400" b="1" dirty="0" err="1">
                <a:latin typeface="Times New Roman" pitchFamily="18" charset="0"/>
                <a:cs typeface="Times New Roman" pitchFamily="18" charset="0"/>
              </a:rPr>
              <a:t>Thụt</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lề</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đoạn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văn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bản</a:t>
            </a:r>
            <a:endParaRPr lang="en-US" sz="5400" b="1" dirty="0">
              <a:latin typeface="Times New Roman" pitchFamily="18" charset="0"/>
              <a:cs typeface="Times New Roman" pitchFamily="18" charset="0"/>
            </a:endParaRPr>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759" t="6250" r="57249" b="88237"/>
          <a:stretch/>
        </p:blipFill>
        <p:spPr bwMode="auto">
          <a:xfrm>
            <a:off x="4839611" y="3037895"/>
            <a:ext cx="702928" cy="798867"/>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945" t="6250" r="58929" b="88322"/>
          <a:stretch/>
        </p:blipFill>
        <p:spPr bwMode="auto">
          <a:xfrm>
            <a:off x="4918288" y="3966311"/>
            <a:ext cx="659422" cy="813928"/>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3603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5" presetClass="path" presetSubtype="0" accel="50000" decel="50000" fill="hold" nodeType="afterEffect">
                                  <p:stCondLst>
                                    <p:cond delay="0"/>
                                  </p:stCondLst>
                                  <p:childTnLst>
                                    <p:animMotion origin="layout" path="M -2.00855E-6 2.09877E-6 L -0.02257 -0.18017 " pathEditMode="relative" rAng="0" ptsTypes="AA">
                                      <p:cBhvr>
                                        <p:cTn id="12" dur="1000" fill="hold"/>
                                        <p:tgtEl>
                                          <p:spTgt spid="10"/>
                                        </p:tgtEl>
                                        <p:attrNameLst>
                                          <p:attrName>ppt_x</p:attrName>
                                          <p:attrName>ppt_y</p:attrName>
                                        </p:attrNameLst>
                                      </p:cBhvr>
                                      <p:rCtr x="-1135" y="-9008"/>
                                    </p:animMotion>
                                  </p:childTnLst>
                                </p:cTn>
                              </p:par>
                            </p:childTnLst>
                          </p:cTn>
                        </p:par>
                        <p:par>
                          <p:cTn id="13" fill="hold">
                            <p:stCondLst>
                              <p:cond delay="2000"/>
                            </p:stCondLst>
                            <p:childTnLst>
                              <p:par>
                                <p:cTn id="14" presetID="1" presetClass="exit" presetSubtype="0" fill="hold" nodeType="afterEffect">
                                  <p:stCondLst>
                                    <p:cond delay="0"/>
                                  </p:stCondLst>
                                  <p:childTnLst>
                                    <p:set>
                                      <p:cBhvr>
                                        <p:cTn id="15" dur="1" fill="hold">
                                          <p:stCondLst>
                                            <p:cond delay="0"/>
                                          </p:stCondLst>
                                        </p:cTn>
                                        <p:tgtEl>
                                          <p:spTgt spid="10"/>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35" presetClass="path" presetSubtype="0" accel="50000" decel="50000" fill="hold" nodeType="afterEffect">
                                  <p:stCondLst>
                                    <p:cond delay="0"/>
                                  </p:stCondLst>
                                  <p:childTnLst>
                                    <p:animMotion origin="layout" path="M 1.11111E-6 3.82716E-6 L -0.30476 -0.08951 " pathEditMode="relative" rAng="0" ptsTypes="AA">
                                      <p:cBhvr>
                                        <p:cTn id="27" dur="1000" fill="hold"/>
                                        <p:tgtEl>
                                          <p:spTgt spid="9"/>
                                        </p:tgtEl>
                                        <p:attrNameLst>
                                          <p:attrName>ppt_x</p:attrName>
                                          <p:attrName>ppt_y</p:attrName>
                                        </p:attrNameLst>
                                      </p:cBhvr>
                                      <p:rCtr x="-15238" y="-4475"/>
                                    </p:animMotion>
                                  </p:childTnLst>
                                </p:cTn>
                              </p:par>
                            </p:childTnLst>
                          </p:cTn>
                        </p:par>
                        <p:par>
                          <p:cTn id="28" fill="hold">
                            <p:stCondLst>
                              <p:cond delay="2000"/>
                            </p:stCondLst>
                            <p:childTnLst>
                              <p:par>
                                <p:cTn id="29" presetID="1" presetClass="exit" presetSubtype="0" fill="hold" nodeType="after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1"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50" name="Google Shape;350;p28"/>
          <p:cNvSpPr txBox="1">
            <a:spLocks noGrp="1"/>
          </p:cNvSpPr>
          <p:nvPr>
            <p:ph type="sldNum" idx="12"/>
          </p:nvPr>
        </p:nvSpPr>
        <p:spPr>
          <a:xfrm>
            <a:off x="7009830" y="7602600"/>
            <a:ext cx="610740" cy="626400"/>
          </a:xfrm>
          <a:prstGeom prst="rect">
            <a:avLst/>
          </a:prstGeom>
        </p:spPr>
        <p:txBody>
          <a:bodyPr spcFirstLastPara="1" wrap="square" lIns="128707" tIns="128707" rIns="128707" bIns="128707" anchor="t" anchorCtr="0">
            <a:noAutofit/>
          </a:bodyPr>
          <a:lstStyle/>
          <a:p>
            <a:fld id="{00000000-1234-1234-1234-123412341234}" type="slidenum">
              <a:rPr lang="en"/>
              <a:pPr/>
              <a:t>9</a:t>
            </a:fld>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991" y="4642338"/>
            <a:ext cx="2514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p:cNvSpPr txBox="1">
            <a:spLocks noChangeArrowheads="1"/>
          </p:cNvSpPr>
          <p:nvPr/>
        </p:nvSpPr>
        <p:spPr bwMode="auto">
          <a:xfrm>
            <a:off x="2743204" y="1989034"/>
            <a:ext cx="9601199" cy="306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571514" indent="-571514">
              <a:buFont typeface="Wingdings" pitchFamily="2" charset="2"/>
              <a:buChar char="q"/>
            </a:pPr>
            <a:r>
              <a:rPr lang="en-US" altLang="vi-VN" sz="3700" dirty="0" err="1">
                <a:solidFill>
                  <a:srgbClr val="0033CC"/>
                </a:solidFill>
                <a:latin typeface="Times New Roman" pitchFamily="18" charset="0"/>
                <a:cs typeface="Times New Roman" pitchFamily="18" charset="0"/>
              </a:rPr>
              <a:t>Cách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điều</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chỉnh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khoảng</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cách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gi</a:t>
            </a:r>
            <a:r>
              <a:rPr lang="vi-VN" altLang="vi-VN" sz="3700" dirty="0">
                <a:solidFill>
                  <a:srgbClr val="0033CC"/>
                </a:solidFill>
                <a:latin typeface="Times New Roman" pitchFamily="18" charset="0"/>
                <a:cs typeface="Times New Roman" pitchFamily="18" charset="0"/>
              </a:rPr>
              <a:t>ữa</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các</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dòng</a:t>
            </a:r>
            <a:r>
              <a:rPr lang="en-US" altLang="vi-VN" sz="3700" dirty="0">
                <a:solidFill>
                  <a:srgbClr val="0033CC"/>
                </a:solidFill>
                <a:latin typeface="Times New Roman" pitchFamily="18" charset="0"/>
                <a:cs typeface="Times New Roman" pitchFamily="18" charset="0"/>
              </a:rPr>
              <a:t>:</a:t>
            </a:r>
            <a:r>
              <a:rPr lang="en-US" altLang="vi-VN" sz="3700" dirty="0">
                <a:latin typeface="Times New Roman" pitchFamily="18" charset="0"/>
                <a:cs typeface="Times New Roman" pitchFamily="18" charset="0"/>
              </a:rPr>
              <a:t> </a:t>
            </a:r>
          </a:p>
          <a:p>
            <a:pPr eaLnBrk="1" hangingPunct="1"/>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Bước</a:t>
            </a:r>
            <a:r>
              <a:rPr lang="en-US" altLang="vi-VN" sz="3900" dirty="0">
                <a:latin typeface="Times New Roman" pitchFamily="18" charset="0"/>
                <a:cs typeface="Times New Roman" pitchFamily="18" charset="0"/>
              </a:rPr>
              <a:t> 1: </a:t>
            </a:r>
            <a:r>
              <a:rPr lang="en-US" altLang="vi-VN" sz="3900" dirty="0" err="1">
                <a:latin typeface="Times New Roman" pitchFamily="18" charset="0"/>
                <a:cs typeface="Times New Roman" pitchFamily="18" charset="0"/>
              </a:rPr>
              <a:t>Bôi</a:t>
            </a:r>
            <a:r>
              <a:rPr lang="en-US" altLang="vi-VN" sz="3900" dirty="0">
                <a:latin typeface="Times New Roman" pitchFamily="18" charset="0"/>
                <a:cs typeface="Times New Roman" pitchFamily="18" charset="0"/>
              </a:rPr>
              <a:t> </a:t>
            </a:r>
            <a:r>
              <a:rPr lang="vi-VN" altLang="vi-VN" sz="3900" dirty="0">
                <a:latin typeface="Times New Roman" pitchFamily="18" charset="0"/>
                <a:cs typeface="Times New Roman" pitchFamily="18" charset="0"/>
              </a:rPr>
              <a:t>đ</a:t>
            </a:r>
            <a:r>
              <a:rPr lang="en-US" altLang="vi-VN" sz="3900" dirty="0">
                <a:latin typeface="Times New Roman" pitchFamily="18" charset="0"/>
                <a:cs typeface="Times New Roman" pitchFamily="18" charset="0"/>
              </a:rPr>
              <a:t>en </a:t>
            </a:r>
            <a:r>
              <a:rPr lang="vi-VN" altLang="vi-VN" sz="3900" dirty="0">
                <a:latin typeface="Times New Roman" pitchFamily="18" charset="0"/>
                <a:cs typeface="Times New Roman" pitchFamily="18" charset="0"/>
              </a:rPr>
              <a:t>đ</a:t>
            </a:r>
            <a:r>
              <a:rPr lang="en-US" altLang="vi-VN" sz="3900" dirty="0" err="1">
                <a:latin typeface="Times New Roman" pitchFamily="18" charset="0"/>
                <a:cs typeface="Times New Roman" pitchFamily="18" charset="0"/>
              </a:rPr>
              <a:t>oạn</a:t>
            </a:r>
            <a:r>
              <a:rPr lang="en-US" altLang="vi-VN" sz="3900" dirty="0">
                <a:latin typeface="Times New Roman" pitchFamily="18" charset="0"/>
                <a:cs typeface="Times New Roman" pitchFamily="18" charset="0"/>
              </a:rPr>
              <a:t> v</a:t>
            </a:r>
            <a:r>
              <a:rPr lang="vi-VN" altLang="vi-VN" sz="3900" dirty="0">
                <a:latin typeface="Times New Roman" pitchFamily="18" charset="0"/>
                <a:cs typeface="Times New Roman" pitchFamily="18" charset="0"/>
              </a:rPr>
              <a:t>ă</a:t>
            </a:r>
            <a:r>
              <a:rPr lang="en-US" altLang="vi-VN" sz="3900" dirty="0">
                <a:latin typeface="Times New Roman" pitchFamily="18" charset="0"/>
                <a:cs typeface="Times New Roman" pitchFamily="18" charset="0"/>
              </a:rPr>
              <a:t>n </a:t>
            </a:r>
            <a:r>
              <a:rPr lang="en-US" altLang="vi-VN" sz="3900" dirty="0" err="1">
                <a:latin typeface="Times New Roman" pitchFamily="18" charset="0"/>
                <a:cs typeface="Times New Roman" pitchFamily="18" charset="0"/>
              </a:rPr>
              <a:t>bản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muốn</a:t>
            </a:r>
            <a:r>
              <a:rPr lang="en-US" altLang="vi-VN" sz="3900" dirty="0">
                <a:latin typeface="Times New Roman" pitchFamily="18" charset="0"/>
                <a:cs typeface="Times New Roman" pitchFamily="18" charset="0"/>
              </a:rPr>
              <a:t> </a:t>
            </a:r>
            <a:r>
              <a:rPr lang="vi-VN" altLang="vi-VN" sz="3900" dirty="0">
                <a:latin typeface="Times New Roman" pitchFamily="18" charset="0"/>
                <a:cs typeface="Times New Roman" pitchFamily="18" charset="0"/>
              </a:rPr>
              <a:t>đ</a:t>
            </a:r>
            <a:r>
              <a:rPr lang="en-US" altLang="vi-VN" sz="3900" dirty="0" err="1">
                <a:latin typeface="Times New Roman" pitchFamily="18" charset="0"/>
                <a:cs typeface="Times New Roman" pitchFamily="18" charset="0"/>
              </a:rPr>
              <a:t>iều</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chỉnh</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khoảng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cách</a:t>
            </a:r>
            <a:r>
              <a:rPr lang="en-US" altLang="vi-VN" sz="3900" dirty="0">
                <a:latin typeface="Times New Roman" pitchFamily="18" charset="0"/>
                <a:cs typeface="Times New Roman" pitchFamily="18" charset="0"/>
              </a:rPr>
              <a:t>.</a:t>
            </a:r>
          </a:p>
          <a:p>
            <a:pPr eaLnBrk="1" hangingPunct="1"/>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Bước</a:t>
            </a:r>
            <a:r>
              <a:rPr lang="en-US" altLang="vi-VN" sz="3900" dirty="0">
                <a:latin typeface="Times New Roman" pitchFamily="18" charset="0"/>
                <a:cs typeface="Times New Roman" pitchFamily="18" charset="0"/>
              </a:rPr>
              <a:t> 2: </a:t>
            </a:r>
            <a:r>
              <a:rPr lang="en-US" altLang="vi-VN" sz="3900" dirty="0" err="1">
                <a:latin typeface="Times New Roman" pitchFamily="18" charset="0"/>
                <a:cs typeface="Times New Roman" pitchFamily="18" charset="0"/>
              </a:rPr>
              <a:t>Nháy</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vào</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nút</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lệnh</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chọn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một</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trong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các</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thông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số</a:t>
            </a:r>
            <a:r>
              <a:rPr lang="en-US" altLang="vi-VN" sz="3900" dirty="0">
                <a:latin typeface="Times New Roman" pitchFamily="18" charset="0"/>
                <a:cs typeface="Times New Roman" pitchFamily="18" charset="0"/>
              </a:rPr>
              <a:t>. </a:t>
            </a: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176954"/>
            <a:ext cx="2972406"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629511" y="685800"/>
            <a:ext cx="11201401" cy="769560"/>
          </a:xfrm>
          <a:prstGeom prst="rect">
            <a:avLst/>
          </a:prstGeom>
          <a:noFill/>
        </p:spPr>
        <p:txBody>
          <a:bodyPr wrap="square" lIns="91430" tIns="45715" rIns="91430" bIns="45715" rtlCol="0">
            <a:spAutoFit/>
          </a:bodyPr>
          <a:lstStyle/>
          <a:p>
            <a:pPr algn="ctr"/>
            <a:r>
              <a:rPr lang="en-US" sz="4401" b="1" dirty="0">
                <a:latin typeface="Times New Roman" pitchFamily="18" charset="0"/>
                <a:cs typeface="Times New Roman" pitchFamily="18" charset="0"/>
              </a:rPr>
              <a:t>2. </a:t>
            </a:r>
            <a:r>
              <a:rPr lang="en-US" sz="4401" b="1" dirty="0" err="1">
                <a:latin typeface="Times New Roman" pitchFamily="18" charset="0"/>
                <a:cs typeface="Times New Roman" pitchFamily="18" charset="0"/>
              </a:rPr>
              <a:t>Điều</a:t>
            </a:r>
            <a:r>
              <a:rPr lang="en-US" sz="4401" b="1" dirty="0">
                <a:latin typeface="Times New Roman" pitchFamily="18" charset="0"/>
                <a:cs typeface="Times New Roman" pitchFamily="18" charset="0"/>
              </a:rPr>
              <a:t> </a:t>
            </a:r>
            <a:r>
              <a:rPr lang="en-US" sz="4401" b="1" dirty="0" err="1">
                <a:latin typeface="Times New Roman" pitchFamily="18" charset="0"/>
                <a:cs typeface="Times New Roman" pitchFamily="18" charset="0"/>
              </a:rPr>
              <a:t>chỉnh</a:t>
            </a:r>
            <a:r>
              <a:rPr lang="en-US" sz="4401" b="1" dirty="0">
                <a:latin typeface="Times New Roman" pitchFamily="18" charset="0"/>
                <a:cs typeface="Times New Roman" pitchFamily="18" charset="0"/>
              </a:rPr>
              <a:t> </a:t>
            </a:r>
            <a:r>
              <a:rPr lang="en-US" sz="4401" b="1" dirty="0" err="1">
                <a:latin typeface="Times New Roman" pitchFamily="18" charset="0"/>
                <a:cs typeface="Times New Roman" pitchFamily="18" charset="0"/>
              </a:rPr>
              <a:t>khoảng</a:t>
            </a:r>
            <a:r>
              <a:rPr lang="en-US" sz="4401" b="1" dirty="0">
                <a:latin typeface="Times New Roman" pitchFamily="18" charset="0"/>
                <a:cs typeface="Times New Roman" pitchFamily="18" charset="0"/>
              </a:rPr>
              <a:t> </a:t>
            </a:r>
            <a:r>
              <a:rPr lang="en-US" sz="4401" b="1" dirty="0" err="1">
                <a:latin typeface="Times New Roman" pitchFamily="18" charset="0"/>
                <a:cs typeface="Times New Roman" pitchFamily="18" charset="0"/>
              </a:rPr>
              <a:t>cách</a:t>
            </a:r>
            <a:r>
              <a:rPr lang="en-US" sz="4401" b="1" dirty="0">
                <a:latin typeface="Times New Roman" pitchFamily="18" charset="0"/>
                <a:cs typeface="Times New Roman" pitchFamily="18" charset="0"/>
              </a:rPr>
              <a:t> </a:t>
            </a:r>
            <a:r>
              <a:rPr lang="en-US" sz="4401" b="1" dirty="0" err="1">
                <a:latin typeface="Times New Roman" pitchFamily="18" charset="0"/>
                <a:cs typeface="Times New Roman" pitchFamily="18" charset="0"/>
              </a:rPr>
              <a:t>giữa</a:t>
            </a:r>
            <a:r>
              <a:rPr lang="en-US" sz="4401" b="1" dirty="0">
                <a:latin typeface="Times New Roman" pitchFamily="18" charset="0"/>
                <a:cs typeface="Times New Roman" pitchFamily="18" charset="0"/>
              </a:rPr>
              <a:t> </a:t>
            </a:r>
            <a:r>
              <a:rPr lang="en-US" sz="4401" b="1" dirty="0" err="1">
                <a:latin typeface="Times New Roman" pitchFamily="18" charset="0"/>
                <a:cs typeface="Times New Roman" pitchFamily="18" charset="0"/>
              </a:rPr>
              <a:t>các</a:t>
            </a:r>
            <a:r>
              <a:rPr lang="en-US" sz="4401" b="1" dirty="0">
                <a:latin typeface="Times New Roman" pitchFamily="18" charset="0"/>
                <a:cs typeface="Times New Roman" pitchFamily="18" charset="0"/>
              </a:rPr>
              <a:t> </a:t>
            </a:r>
            <a:r>
              <a:rPr lang="en-US" sz="4401" b="1" dirty="0" err="1">
                <a:latin typeface="Times New Roman" pitchFamily="18" charset="0"/>
                <a:cs typeface="Times New Roman" pitchFamily="18" charset="0"/>
              </a:rPr>
              <a:t>dòng</a:t>
            </a:r>
            <a:endParaRPr lang="en-US" sz="4401" b="1" dirty="0">
              <a:latin typeface="Times New Roman" pitchFamily="18" charset="0"/>
              <a:cs typeface="Times New Roman" pitchFamily="18" charset="0"/>
            </a:endParaRP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7153" y="3733804"/>
            <a:ext cx="1114651" cy="8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232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par>
                                <p:cTn id="13" presetID="63" presetClass="path" presetSubtype="0" accel="50000" decel="50000" fill="hold" nodeType="withEffect">
                                  <p:stCondLst>
                                    <p:cond delay="0"/>
                                  </p:stCondLst>
                                  <p:childTnLst>
                                    <p:animMotion origin="layout" path="M 0.03526 0.00289 L 0.28526 0.00289 " pathEditMode="relative" rAng="0" ptsTypes="AA">
                                      <p:cBhvr>
                                        <p:cTn id="14" dur="1000" fill="hold"/>
                                        <p:tgtEl>
                                          <p:spTgt spid="7"/>
                                        </p:tgtEl>
                                        <p:attrNameLst>
                                          <p:attrName>ppt_x</p:attrName>
                                          <p:attrName>ppt_y</p:attrName>
                                        </p:attrNameLst>
                                      </p:cBhvr>
                                      <p:rCtr x="12500" y="0"/>
                                    </p:animMotion>
                                  </p:childTnLst>
                                </p:cTn>
                              </p:par>
                            </p:childTnLst>
                          </p:cTn>
                        </p:par>
                        <p:par>
                          <p:cTn id="15" fill="hold">
                            <p:stCondLst>
                              <p:cond delay="1000"/>
                            </p:stCondLst>
                            <p:childTnLst>
                              <p:par>
                                <p:cTn id="16" presetID="4"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par>
                                <p:cTn id="19" presetID="53" presetClass="exit" presetSubtype="32" fill="hold" nodeType="withEffect">
                                  <p:stCondLst>
                                    <p:cond delay="0"/>
                                  </p:stCondLst>
                                  <p:childTnLst>
                                    <p:anim calcmode="lin" valueType="num">
                                      <p:cBhvr>
                                        <p:cTn id="20" dur="500"/>
                                        <p:tgtEl>
                                          <p:spTgt spid="7"/>
                                        </p:tgtEl>
                                        <p:attrNameLst>
                                          <p:attrName>ppt_w</p:attrName>
                                        </p:attrNameLst>
                                      </p:cBhvr>
                                      <p:tavLst>
                                        <p:tav tm="0">
                                          <p:val>
                                            <p:strVal val="ppt_w"/>
                                          </p:val>
                                        </p:tav>
                                        <p:tav tm="100000">
                                          <p:val>
                                            <p:fltVal val="0"/>
                                          </p:val>
                                        </p:tav>
                                      </p:tavLst>
                                    </p:anim>
                                    <p:anim calcmode="lin" valueType="num">
                                      <p:cBhvr>
                                        <p:cTn id="21" dur="500"/>
                                        <p:tgtEl>
                                          <p:spTgt spid="7"/>
                                        </p:tgtEl>
                                        <p:attrNameLst>
                                          <p:attrName>ppt_h</p:attrName>
                                        </p:attrNameLst>
                                      </p:cBhvr>
                                      <p:tavLst>
                                        <p:tav tm="0">
                                          <p:val>
                                            <p:strVal val="ppt_h"/>
                                          </p:val>
                                        </p:tav>
                                        <p:tav tm="100000">
                                          <p:val>
                                            <p:fltVal val="0"/>
                                          </p:val>
                                        </p:tav>
                                      </p:tavLst>
                                    </p:anim>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par>
                          <p:cTn id="24" fill="hold">
                            <p:stCondLst>
                              <p:cond delay="1500"/>
                            </p:stCondLst>
                            <p:childTnLst>
                              <p:par>
                                <p:cTn id="25" presetID="24"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to="" calcmode="lin" valueType="num">
                                      <p:cBhvr>
                                        <p:cTn id="2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3.2.0"/>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3.2.0"/>
</p:tagLst>
</file>

<file path=ppt/tags/tag34.xml><?xml version="1.0" encoding="utf-8"?>
<p:tagLst xmlns:a="http://schemas.openxmlformats.org/drawingml/2006/main" xmlns:r="http://schemas.openxmlformats.org/officeDocument/2006/relationships" xmlns:p="http://schemas.openxmlformats.org/presentationml/2006/main">
  <p:tag name="PA" val="v3.2.0"/>
</p:tagLst>
</file>

<file path=ppt/tags/tag35.xml><?xml version="1.0" encoding="utf-8"?>
<p:tagLst xmlns:a="http://schemas.openxmlformats.org/drawingml/2006/main" xmlns:r="http://schemas.openxmlformats.org/officeDocument/2006/relationships" xmlns:p="http://schemas.openxmlformats.org/presentationml/2006/main">
  <p:tag name="PA" val="v3.2.0"/>
</p:tagLst>
</file>

<file path=ppt/tags/tag36.xml><?xml version="1.0" encoding="utf-8"?>
<p:tagLst xmlns:a="http://schemas.openxmlformats.org/drawingml/2006/main" xmlns:r="http://schemas.openxmlformats.org/officeDocument/2006/relationships" xmlns:p="http://schemas.openxmlformats.org/presentationml/2006/main">
  <p:tag name="PA" val="v3.2.0"/>
</p:tagLst>
</file>

<file path=ppt/tags/tag37.xml><?xml version="1.0" encoding="utf-8"?>
<p:tagLst xmlns:a="http://schemas.openxmlformats.org/drawingml/2006/main" xmlns:r="http://schemas.openxmlformats.org/officeDocument/2006/relationships" xmlns:p="http://schemas.openxmlformats.org/presentationml/2006/main">
  <p:tag name="PA" val="v3.2.0"/>
</p:tagLst>
</file>

<file path=ppt/tags/tag38.xml><?xml version="1.0" encoding="utf-8"?>
<p:tagLst xmlns:a="http://schemas.openxmlformats.org/drawingml/2006/main" xmlns:r="http://schemas.openxmlformats.org/officeDocument/2006/relationships" xmlns:p="http://schemas.openxmlformats.org/presentationml/2006/main">
  <p:tag name="PA" val="v3.2.0"/>
</p:tagLst>
</file>

<file path=ppt/tags/tag39.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40.xml><?xml version="1.0" encoding="utf-8"?>
<p:tagLst xmlns:a="http://schemas.openxmlformats.org/drawingml/2006/main" xmlns:r="http://schemas.openxmlformats.org/officeDocument/2006/relationships" xmlns:p="http://schemas.openxmlformats.org/presentationml/2006/main">
  <p:tag name="PA" val="v3.2.0"/>
</p:tagLst>
</file>

<file path=ppt/tags/tag41.xml><?xml version="1.0" encoding="utf-8"?>
<p:tagLst xmlns:a="http://schemas.openxmlformats.org/drawingml/2006/main" xmlns:r="http://schemas.openxmlformats.org/officeDocument/2006/relationships" xmlns:p="http://schemas.openxmlformats.org/presentationml/2006/main">
  <p:tag name="PA" val="v3.2.0"/>
</p:tagLst>
</file>

<file path=ppt/tags/tag42.xml><?xml version="1.0" encoding="utf-8"?>
<p:tagLst xmlns:a="http://schemas.openxmlformats.org/drawingml/2006/main" xmlns:r="http://schemas.openxmlformats.org/officeDocument/2006/relationships" xmlns:p="http://schemas.openxmlformats.org/presentationml/2006/main">
  <p:tag name="PA" val="v3.2.0"/>
</p:tagLst>
</file>

<file path=ppt/tags/tag43.xml><?xml version="1.0" encoding="utf-8"?>
<p:tagLst xmlns:a="http://schemas.openxmlformats.org/drawingml/2006/main" xmlns:r="http://schemas.openxmlformats.org/officeDocument/2006/relationships" xmlns:p="http://schemas.openxmlformats.org/presentationml/2006/main">
  <p:tag name="PA" val="v3.2.0"/>
</p:tagLst>
</file>

<file path=ppt/tags/tag44.xml><?xml version="1.0" encoding="utf-8"?>
<p:tagLst xmlns:a="http://schemas.openxmlformats.org/drawingml/2006/main" xmlns:r="http://schemas.openxmlformats.org/officeDocument/2006/relationships" xmlns:p="http://schemas.openxmlformats.org/presentationml/2006/main">
  <p:tag name="PA" val="v3.2.0"/>
</p:tagLst>
</file>

<file path=ppt/tags/tag45.xml><?xml version="1.0" encoding="utf-8"?>
<p:tagLst xmlns:a="http://schemas.openxmlformats.org/drawingml/2006/main" xmlns:r="http://schemas.openxmlformats.org/officeDocument/2006/relationships" xmlns:p="http://schemas.openxmlformats.org/presentationml/2006/main">
  <p:tag name="PA" val="v3.2.0"/>
</p:tagLst>
</file>

<file path=ppt/tags/tag46.xml><?xml version="1.0" encoding="utf-8"?>
<p:tagLst xmlns:a="http://schemas.openxmlformats.org/drawingml/2006/main" xmlns:r="http://schemas.openxmlformats.org/officeDocument/2006/relationships" xmlns:p="http://schemas.openxmlformats.org/presentationml/2006/main">
  <p:tag name="PA" val="v3.2.0"/>
</p:tagLst>
</file>

<file path=ppt/tags/tag47.xml><?xml version="1.0" encoding="utf-8"?>
<p:tagLst xmlns:a="http://schemas.openxmlformats.org/drawingml/2006/main" xmlns:r="http://schemas.openxmlformats.org/officeDocument/2006/relationships" xmlns:p="http://schemas.openxmlformats.org/presentationml/2006/main">
  <p:tag name="PA" val="v3.2.0"/>
</p:tagLst>
</file>

<file path=ppt/tags/tag48.xml><?xml version="1.0" encoding="utf-8"?>
<p:tagLst xmlns:a="http://schemas.openxmlformats.org/drawingml/2006/main" xmlns:r="http://schemas.openxmlformats.org/officeDocument/2006/relationships" xmlns:p="http://schemas.openxmlformats.org/presentationml/2006/main">
  <p:tag name="PA" val="v3.2.0"/>
</p:tagLst>
</file>

<file path=ppt/tags/tag49.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50.xml><?xml version="1.0" encoding="utf-8"?>
<p:tagLst xmlns:a="http://schemas.openxmlformats.org/drawingml/2006/main" xmlns:r="http://schemas.openxmlformats.org/officeDocument/2006/relationships" xmlns:p="http://schemas.openxmlformats.org/presentationml/2006/main">
  <p:tag name="PA" val="v3.2.0"/>
</p:tagLst>
</file>

<file path=ppt/tags/tag51.xml><?xml version="1.0" encoding="utf-8"?>
<p:tagLst xmlns:a="http://schemas.openxmlformats.org/drawingml/2006/main" xmlns:r="http://schemas.openxmlformats.org/officeDocument/2006/relationships" xmlns:p="http://schemas.openxmlformats.org/presentationml/2006/main">
  <p:tag name="PA" val="v3.2.0"/>
</p:tagLst>
</file>

<file path=ppt/tags/tag52.xml><?xml version="1.0" encoding="utf-8"?>
<p:tagLst xmlns:a="http://schemas.openxmlformats.org/drawingml/2006/main" xmlns:r="http://schemas.openxmlformats.org/officeDocument/2006/relationships" xmlns:p="http://schemas.openxmlformats.org/presentationml/2006/main">
  <p:tag name="PA" val="v3.2.0"/>
</p:tagLst>
</file>

<file path=ppt/tags/tag53.xml><?xml version="1.0" encoding="utf-8"?>
<p:tagLst xmlns:a="http://schemas.openxmlformats.org/drawingml/2006/main" xmlns:r="http://schemas.openxmlformats.org/officeDocument/2006/relationships" xmlns:p="http://schemas.openxmlformats.org/presentationml/2006/main">
  <p:tag name="PA" val="v3.2.0"/>
</p:tagLst>
</file>

<file path=ppt/tags/tag54.xml><?xml version="1.0" encoding="utf-8"?>
<p:tagLst xmlns:a="http://schemas.openxmlformats.org/drawingml/2006/main" xmlns:r="http://schemas.openxmlformats.org/officeDocument/2006/relationships" xmlns:p="http://schemas.openxmlformats.org/presentationml/2006/main">
  <p:tag name="PA" val="v3.2.0"/>
</p:tagLst>
</file>

<file path=ppt/tags/tag55.xml><?xml version="1.0" encoding="utf-8"?>
<p:tagLst xmlns:a="http://schemas.openxmlformats.org/drawingml/2006/main" xmlns:r="http://schemas.openxmlformats.org/officeDocument/2006/relationships" xmlns:p="http://schemas.openxmlformats.org/presentationml/2006/main">
  <p:tag name="PA" val="v3.2.0"/>
</p:tagLst>
</file>

<file path=ppt/tags/tag56.xml><?xml version="1.0" encoding="utf-8"?>
<p:tagLst xmlns:a="http://schemas.openxmlformats.org/drawingml/2006/main" xmlns:r="http://schemas.openxmlformats.org/officeDocument/2006/relationships" xmlns:p="http://schemas.openxmlformats.org/presentationml/2006/main">
  <p:tag name="PA" val="v3.2.0"/>
</p:tagLst>
</file>

<file path=ppt/tags/tag57.xml><?xml version="1.0" encoding="utf-8"?>
<p:tagLst xmlns:a="http://schemas.openxmlformats.org/drawingml/2006/main" xmlns:r="http://schemas.openxmlformats.org/officeDocument/2006/relationships" xmlns:p="http://schemas.openxmlformats.org/presentationml/2006/main">
  <p:tag name="PA" val="v3.2.0"/>
</p:tagLst>
</file>

<file path=ppt/tags/tag58.xml><?xml version="1.0" encoding="utf-8"?>
<p:tagLst xmlns:a="http://schemas.openxmlformats.org/drawingml/2006/main" xmlns:r="http://schemas.openxmlformats.org/officeDocument/2006/relationships" xmlns:p="http://schemas.openxmlformats.org/presentationml/2006/main">
  <p:tag name="PA" val="v3.2.0"/>
</p:tagLst>
</file>

<file path=ppt/tags/tag59.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61.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TotalTime>
  <Words>2117</Words>
  <Application>Microsoft Office PowerPoint</Application>
  <PresentationFormat>Custom</PresentationFormat>
  <Paragraphs>184</Paragraphs>
  <Slides>36</Slides>
  <Notes>23</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36</vt:i4>
      </vt:variant>
    </vt:vector>
  </HeadingPairs>
  <TitlesOfParts>
    <vt:vector size="52" baseType="lpstr">
      <vt:lpstr>黑体</vt:lpstr>
      <vt:lpstr>Arial</vt:lpstr>
      <vt:lpstr>Calibri</vt:lpstr>
      <vt:lpstr>Comic Sans MS</vt:lpstr>
      <vt:lpstr>Nixie One</vt:lpstr>
      <vt:lpstr>Tahoma</vt:lpstr>
      <vt:lpstr>Times New Roman</vt:lpstr>
      <vt:lpstr>UTM Edwardian</vt:lpstr>
      <vt:lpstr>Varela Round</vt:lpstr>
      <vt:lpstr>VNI-Disney</vt:lpstr>
      <vt:lpstr>Wingdings</vt:lpstr>
      <vt:lpstr>方正隶书简体</vt:lpstr>
      <vt:lpstr>Office Theme</vt:lpstr>
      <vt:lpstr>Puck template</vt:lpstr>
      <vt:lpstr>1_Puck template</vt:lpstr>
      <vt:lpstr>2_Puck template</vt:lpstr>
      <vt:lpstr>MÔN TIN HỌC LỚP 5</vt:lpstr>
      <vt:lpstr>PowerPoint Presentation</vt:lpstr>
      <vt:lpstr>PowerPoint Presentation</vt:lpstr>
      <vt:lpstr>PowerPoint Presentation</vt:lpstr>
      <vt:lpstr>MỤC TIÊU</vt:lpstr>
      <vt:lpstr> Hang Sơn Đoòng Hang Sơn Đoòng tại xã Tân Trạch, huyện Bố Trạch tỉnh Quảng Bình của Việt Nam được coi là hang động tự nhiên lớn nhất thế giới. Hang này nằm trong quần thể hang động Phong Nha – Kẻ Bàng. Hang Sơn Đoòng là một phần của hệ thống ngầm nối với hơn 150 động khác ở Việt Nam gần biên giới với Lào. Thời báo New York xếp hang Sơn Đoòng vào vị trí thứ 8 trong 52 địa danh trong danh sách những nơi nên đến năm 2014. Dãy núi đá vôi vùng biên giới Việt – Lào có nhiều hang động như động Phong Nha đã biết đến từ lâu nhưng hang Sơn Đoòng chỉ được khám phá vào năm 1991 khi Hồ Khanh - một người dân địa phương - tình cờ tìm ra khi lánh vào cửa hang để tránh mưa. Bẵng một thời gian đến năm 2009 khi đoàn thám hiểm Hiệp hội Hang động Hoàng gia đến khu vực này thăm dò thì Hồ Khanh mới báo cho họ. Phải khó khăn lắm ông mới tìm lại được cửa hang vốn nằm sâu trong rừng già với địa hình khá hiểm trở, cách xa đường lớn và không thể phát hiện thấy trên Google Earth. Dưới sự hướng dẫn của ông, họ đã đi sâu vào hang, chụp ảnh, đo đạc và thu thập dữ kiện khoa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CẦN GHI NHỚ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GV thực hiện trình bày văn bản</vt:lpstr>
      <vt:lpstr>PowerPoint Presentation</vt:lpstr>
      <vt:lpstr>EM CẦN GHI NHỚ</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59</cp:revision>
  <dcterms:created xsi:type="dcterms:W3CDTF">2019-10-13T09:09:41Z</dcterms:created>
  <dcterms:modified xsi:type="dcterms:W3CDTF">2021-11-26T10:07:36Z</dcterms:modified>
</cp:coreProperties>
</file>