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18" r:id="rId3"/>
    <p:sldId id="287" r:id="rId4"/>
    <p:sldId id="349" r:id="rId5"/>
    <p:sldId id="348" r:id="rId6"/>
    <p:sldId id="327" r:id="rId7"/>
    <p:sldId id="321" r:id="rId8"/>
    <p:sldId id="346" r:id="rId9"/>
    <p:sldId id="322" r:id="rId10"/>
    <p:sldId id="350" r:id="rId11"/>
    <p:sldId id="339" r:id="rId12"/>
    <p:sldId id="294" r:id="rId13"/>
    <p:sldId id="341" r:id="rId14"/>
    <p:sldId id="332" r:id="rId15"/>
    <p:sldId id="336" r:id="rId16"/>
    <p:sldId id="324" r:id="rId17"/>
    <p:sldId id="345" r:id="rId18"/>
    <p:sldId id="347" r:id="rId19"/>
    <p:sldId id="340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FFFF00"/>
    <a:srgbClr val="CC3399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12" autoAdjust="0"/>
    <p:restoredTop sz="94680" autoAdjust="0"/>
  </p:normalViewPr>
  <p:slideViewPr>
    <p:cSldViewPr snapToGrid="0">
      <p:cViewPr varScale="1">
        <p:scale>
          <a:sx n="63" d="100"/>
          <a:sy n="63" d="100"/>
        </p:scale>
        <p:origin x="6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58FA6-2C3D-4B5E-BE50-57A34A7CF08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AA04-D37C-44F4-8D43-AFBFF6D10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CAA04-D37C-44F4-8D43-AFBFF6D101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65601" y="4441448"/>
            <a:ext cx="756285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28078" y="1953323"/>
            <a:ext cx="909815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 LỚP 2 ĐÃ ĐẾN VỚI TIẾT HỌC MĨ THUẬT</a:t>
            </a:r>
            <a:endParaRPr lang="vi-VN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0144" y="459656"/>
            <a:ext cx="8229600" cy="5799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PHÒNG GIÁO DỤC ĐÀO TẠO QUẬN LONG BIÊN</a:t>
            </a:r>
            <a:endParaRPr lang="vi-VN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08">
        <p14:ripple/>
      </p:transition>
    </mc:Choice>
    <mc:Fallback xmlns="">
      <p:transition spd="slow" advTm="780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2" y="0"/>
            <a:ext cx="12192001" cy="6914060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1382679" y="381693"/>
            <a:ext cx="94266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BƯỚC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THỰC 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BỨC TRANH HOÀN CHỈNH</a:t>
            </a:r>
            <a:endParaRPr lang="vi-VN" altLang="en-US" sz="2800" b="1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10" y="1839950"/>
            <a:ext cx="3799132" cy="28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42" y="1839950"/>
            <a:ext cx="3799133" cy="2849349"/>
          </a:xfr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4" y="1839950"/>
            <a:ext cx="3745571" cy="284934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1513" y="5062652"/>
            <a:ext cx="3947529" cy="659355"/>
          </a:xfrm>
        </p:spPr>
        <p:txBody>
          <a:bodyPr/>
          <a:lstStyle/>
          <a:p>
            <a:r>
              <a:rPr lang="en-US" sz="2400" dirty="0">
                <a:solidFill>
                  <a:srgbClr val="0000CC"/>
                </a:solidFill>
              </a:rPr>
              <a:t>1.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hình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phương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tiện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giao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thông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59404" y="5058081"/>
            <a:ext cx="3847171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2.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thêm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người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cảnh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vật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phù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hợp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8129239" y="4868807"/>
            <a:ext cx="3858323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3.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màu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bức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tranh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1"/>
    </mc:Choice>
    <mc:Fallback xmlns="">
      <p:transition spd="slow" advTm="2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60" y="1005445"/>
            <a:ext cx="4401199" cy="24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16" y="1138363"/>
            <a:ext cx="4361140" cy="2204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625" y="292968"/>
            <a:ext cx="915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06" y="3718924"/>
            <a:ext cx="5366896" cy="2424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0" y="3635625"/>
            <a:ext cx="5325562" cy="2591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4"/>
    </mc:Choice>
    <mc:Fallback xmlns="">
      <p:transition spd="slow" advTm="1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99028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27325" y="2447693"/>
            <a:ext cx="11154937" cy="6549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3266842" y="1386929"/>
            <a:ext cx="5050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TẬP – SÁNG TẠO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0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1"/>
    </mc:Choice>
    <mc:Fallback xmlns="">
      <p:transition spd="slow" advTm="1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3" y="914399"/>
            <a:ext cx="3757777" cy="25135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9" y="923497"/>
            <a:ext cx="3532222" cy="2428321"/>
          </a:xfrm>
        </p:spPr>
      </p:pic>
      <p:sp>
        <p:nvSpPr>
          <p:cNvPr id="7" name="Text Box 3"/>
          <p:cNvSpPr txBox="1">
            <a:spLocks noGrp="1"/>
          </p:cNvSpPr>
          <p:nvPr>
            <p:ph type="title"/>
          </p:nvPr>
        </p:nvSpPr>
        <p:spPr>
          <a:xfrm>
            <a:off x="1716526" y="78413"/>
            <a:ext cx="831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726" y="3636825"/>
            <a:ext cx="3803073" cy="24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955964"/>
            <a:ext cx="3449092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460" y="3730336"/>
            <a:ext cx="3675871" cy="25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3730336"/>
            <a:ext cx="3527465" cy="24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5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8"/>
    </mc:Choice>
    <mc:Fallback xmlns="">
      <p:transition spd="slow" advTm="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803727"/>
            <a:ext cx="4414322" cy="281081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15097"/>
            <a:ext cx="4242816" cy="2687267"/>
          </a:xfrm>
        </p:spPr>
      </p:pic>
      <p:sp>
        <p:nvSpPr>
          <p:cNvPr id="5" name="Text Box 3"/>
          <p:cNvSpPr txBox="1">
            <a:spLocks noGrp="1"/>
          </p:cNvSpPr>
          <p:nvPr>
            <p:ph type="title"/>
          </p:nvPr>
        </p:nvSpPr>
        <p:spPr>
          <a:xfrm>
            <a:off x="1345111" y="146842"/>
            <a:ext cx="85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111" y="3836017"/>
            <a:ext cx="4117976" cy="2642839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6"/>
          <a:srcRect l="14372" t="16706" r="7090" b="14338"/>
          <a:stretch>
            <a:fillRect/>
          </a:stretch>
        </p:blipFill>
        <p:spPr bwMode="auto">
          <a:xfrm>
            <a:off x="6400800" y="3798295"/>
            <a:ext cx="4166755" cy="268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3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7"/>
    </mc:Choice>
    <mc:Fallback xmlns="">
      <p:transition spd="slow" advTm="1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20572" y="284776"/>
            <a:ext cx="525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23" y="1282390"/>
            <a:ext cx="4257451" cy="5107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63" y="546386"/>
            <a:ext cx="4661169" cy="2610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64" y="3420110"/>
            <a:ext cx="5178169" cy="3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4549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960039" y="1971703"/>
            <a:ext cx="831023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266842" y="1386929"/>
            <a:ext cx="498944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PHÂN TÍCH – ĐÁNH GIÁ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4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951">
        <p:random/>
      </p:transition>
    </mc:Choice>
    <mc:Fallback xmlns="">
      <p:transition spd="slow" advClick="0" advTm="99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0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859434" y="1971703"/>
            <a:ext cx="8767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,qui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trường,của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356390" y="1108201"/>
            <a:ext cx="53250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 DỤNG – PHÁT TRIỂN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41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05">
        <p:random/>
      </p:transition>
    </mc:Choice>
    <mc:Fallback xmlns="">
      <p:transition spd="slow" advClick="0" advTm="1310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94886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3948" y="470990"/>
            <a:ext cx="4094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981" y="1385302"/>
            <a:ext cx="11371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A4,giấy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5"/>
    </mc:Choice>
    <mc:Fallback xmlns="">
      <p:transition spd="slow" advTm="1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4"/>
    </mc:Choice>
    <mc:Fallback xmlns="">
      <p:transition spd="slow" advTm="112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415508" y="242910"/>
            <a:ext cx="2480996" cy="671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i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1478" y="426620"/>
            <a:ext cx="917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 VUI </a:t>
            </a:r>
            <a:r>
              <a:rPr lang="en-US" sz="2800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PHƯƠNG TIỆN GIAO THÔNG GÌ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827" y="1172864"/>
            <a:ext cx="33519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rgbClr val="FF0000"/>
                </a:solidFill>
              </a:rPr>
              <a:t>C</a:t>
            </a:r>
            <a:r>
              <a:rPr lang="en-US" sz="2000" i="1" dirty="0" err="1">
                <a:solidFill>
                  <a:srgbClr val="FF0000"/>
                </a:solidFill>
              </a:rPr>
              <a:t>âu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vi-VN" sz="2000" i="1" dirty="0">
                <a:solidFill>
                  <a:srgbClr val="FF0000"/>
                </a:solidFill>
              </a:rPr>
              <a:t>1</a:t>
            </a:r>
            <a:r>
              <a:rPr lang="en-US" sz="2000" i="1" dirty="0"/>
              <a:t> 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Xe gì hai bánh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Đạp chạy bon bon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Chuông kêu kính coong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Đứng yên thì </a:t>
            </a:r>
            <a:r>
              <a:rPr lang="en-US" sz="2000" i="1" dirty="0" err="1">
                <a:solidFill>
                  <a:srgbClr val="0000CC"/>
                </a:solidFill>
              </a:rPr>
              <a:t>đổ</a:t>
            </a:r>
            <a:r>
              <a:rPr lang="en-US" sz="2000" i="1" dirty="0">
                <a:solidFill>
                  <a:srgbClr val="0000CC"/>
                </a:solidFill>
              </a:rPr>
              <a:t> ?</a:t>
            </a:r>
          </a:p>
          <a:p>
            <a:endParaRPr lang="en-US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23" y="1061351"/>
            <a:ext cx="3649086" cy="228512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0297" y="4732509"/>
            <a:ext cx="32952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3</a:t>
            </a:r>
            <a:endParaRPr lang="en-US" sz="2000" i="1" dirty="0"/>
          </a:p>
          <a:p>
            <a:r>
              <a:rPr lang="en-US" sz="2000" i="1" dirty="0" err="1">
                <a:solidFill>
                  <a:srgbClr val="0000CC"/>
                </a:solidFill>
              </a:rPr>
              <a:t>Thân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hình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bằng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sắt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Nổi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nhẹ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sông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Chở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chú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hải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quân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Tuần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tra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biển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57827" y="3000727"/>
            <a:ext cx="34365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2</a:t>
            </a:r>
            <a:r>
              <a:rPr lang="en-US" sz="2000" i="1" dirty="0"/>
              <a:t>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Chẳng phải chim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Mà bay trên trời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Chở được nhiều người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Đi khắp mọi nơi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545767" y="3503528"/>
            <a:ext cx="3111189" cy="52825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ĐÁP ÁN</a:t>
            </a:r>
          </a:p>
        </p:txBody>
      </p:sp>
      <p:pic>
        <p:nvPicPr>
          <p:cNvPr id="10" name="Picture 3" descr="C:\Users\DELL\OneDrive\Máy tính\ptgt\xe đạ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34" y="4147622"/>
            <a:ext cx="2522616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ELL\OneDrive\Máy tính\ptgt\máy b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54" y="4147622"/>
            <a:ext cx="2520176" cy="17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ELL\OneDrive\Máy tính\ptgt\tàu thủ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18" y="4147623"/>
            <a:ext cx="2561032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3888887" y="5916556"/>
            <a:ext cx="2026577" cy="596589"/>
          </a:xfrm>
        </p:spPr>
        <p:txBody>
          <a:bodyPr/>
          <a:lstStyle/>
          <a:p>
            <a:r>
              <a:rPr lang="en-US" sz="2400" dirty="0" err="1">
                <a:solidFill>
                  <a:srgbClr val="0033CC"/>
                </a:solidFill>
              </a:rPr>
              <a:t>Xe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đạp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6485754" y="5936070"/>
            <a:ext cx="2255026" cy="61517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33CC"/>
                </a:solidFill>
              </a:rPr>
              <a:t>Máy bay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9305742" y="5905405"/>
            <a:ext cx="2559826" cy="57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0033CC"/>
                </a:solidFill>
              </a:rPr>
              <a:t>Tàu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thủy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8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0"/>
    </mc:Choice>
    <mc:Fallback xmlns="">
      <p:transition spd="slow" advTm="6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22" grpId="0"/>
      <p:bldP spid="8" grpId="0"/>
      <p:bldP spid="9" grpId="0"/>
      <p:bldP spid="15" grpId="0" build="p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" y="0"/>
            <a:ext cx="12192001" cy="6914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332" y="553366"/>
            <a:ext cx="8971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CHỦ ĐỀ 2: ĐƯỜNG ĐẾN TRƯỜNG EM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 GIAO THÔNG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24" y="1819656"/>
            <a:ext cx="8118088" cy="4569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3"/>
    </mc:Choice>
    <mc:Fallback xmlns="">
      <p:transition spd="slow" advTm="1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50745" y="203200"/>
            <a:ext cx="75488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CHUẨN BỊ ĐỒ DÙNG HỌC TẬP CƠ BẢN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7205" r="13395"/>
          <a:stretch>
            <a:fillRect/>
          </a:stretch>
        </p:blipFill>
        <p:spPr>
          <a:xfrm>
            <a:off x="2364105" y="1100455"/>
            <a:ext cx="2386330" cy="219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535" y="1100455"/>
            <a:ext cx="2613025" cy="22415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35479" y="3560370"/>
            <a:ext cx="3383281" cy="267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40" y="3579155"/>
            <a:ext cx="3581400" cy="2635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8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8"/>
    </mc:Choice>
    <mc:Fallback xmlns="">
      <p:transition spd="slow" advTm="18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8960"/>
          </a:xfrm>
        </p:spPr>
      </p:pic>
      <p:sp>
        <p:nvSpPr>
          <p:cNvPr id="5" name="Rectangle 4"/>
          <p:cNvSpPr/>
          <p:nvPr/>
        </p:nvSpPr>
        <p:spPr>
          <a:xfrm>
            <a:off x="3564132" y="1626151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2473205"/>
            <a:ext cx="9624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Chỉ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nhận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sự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phú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thức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chấp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luật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8"/>
    </mc:Choice>
    <mc:Fallback xmlns="">
      <p:transition spd="slow" advTm="2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2162872" y="814899"/>
            <a:ext cx="730610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NHẬN BIẾT CÁC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6821" y="1581020"/>
            <a:ext cx="6929840" cy="4740077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97995" y="1798122"/>
            <a:ext cx="4730843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4850779" y="207213"/>
            <a:ext cx="247535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KHÁM PHÁ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2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6189">
        <p14:prism/>
      </p:transition>
    </mc:Choice>
    <mc:Fallback xmlns="">
      <p:transition advTm="2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giao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với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….</a:t>
            </a:r>
            <a:r>
              <a:rPr lang="en-US" dirty="0" err="1">
                <a:solidFill>
                  <a:srgbClr val="002060"/>
                </a:solidFill>
              </a:rPr>
              <a:t>phong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phú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thuận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di </a:t>
            </a:r>
            <a:r>
              <a:rPr lang="en-US" dirty="0" err="1">
                <a:solidFill>
                  <a:srgbClr val="002060"/>
                </a:solidFill>
              </a:rPr>
              <a:t>chuyển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Hầu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sinh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bằng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bus,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taxi 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bánh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hoặc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gắn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máy</a:t>
            </a:r>
            <a:r>
              <a:rPr lang="en-US" dirty="0">
                <a:solidFill>
                  <a:srgbClr val="002060"/>
                </a:solidFill>
              </a:rPr>
              <a:t> do </a:t>
            </a:r>
            <a:r>
              <a:rPr lang="en-US" dirty="0" err="1">
                <a:solidFill>
                  <a:srgbClr val="002060"/>
                </a:solidFill>
              </a:rPr>
              <a:t>ba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chở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,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nhớ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2"/>
    </mc:Choice>
    <mc:Fallback xmlns="">
      <p:transition spd="slow" advTm="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39589" y="844379"/>
            <a:ext cx="878716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CÁCH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VẼ TRANH VỀ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4169" y="1449201"/>
            <a:ext cx="6783392" cy="5078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48186" y="1541789"/>
            <a:ext cx="4852170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Theo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2530862" y="293913"/>
            <a:ext cx="657699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 TẠO KIẾN THỨC KĨ NĂNG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7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8532">
        <p14:prism/>
      </p:transition>
    </mc:Choice>
    <mc:Fallback xmlns="">
      <p:transition advTm="38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3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cần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diễn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tả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(ô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bay,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hỏa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phụ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cối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cửa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xung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quanh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sắc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nên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dùng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tươi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bức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đẹp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mắt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1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8"/>
    </mc:Choice>
    <mc:Fallback xmlns="">
      <p:transition spd="slow" advTm="3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4|7|8.2|7.8|14.9|2.5|3.3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7|2.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5|4.7|3.9|0.9|1.5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9|2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4|2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3|2.6|4|3.6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|4|2.9|8.5|3.9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|4|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705</Words>
  <Application>Microsoft Office PowerPoint</Application>
  <PresentationFormat>Widescreen</PresentationFormat>
  <Paragraphs>88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.VnTime</vt:lpstr>
      <vt:lpstr>Aachen</vt:lpstr>
      <vt:lpstr>Arial</vt:lpstr>
      <vt:lpstr>Calibri</vt:lpstr>
      <vt:lpstr>Times New Roman</vt:lpstr>
      <vt:lpstr>Default Design</vt:lpstr>
      <vt:lpstr>1_Default Design</vt:lpstr>
      <vt:lpstr>PowerPoint Presentation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Vẽ hình phương tiện giao thông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Nhung Nguyễn</cp:lastModifiedBy>
  <cp:revision>281</cp:revision>
  <dcterms:created xsi:type="dcterms:W3CDTF">2021-04-04T08:12:19Z</dcterms:created>
  <dcterms:modified xsi:type="dcterms:W3CDTF">2022-10-10T08:58:24Z</dcterms:modified>
</cp:coreProperties>
</file>