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482" r:id="rId2"/>
    <p:sldId id="543" r:id="rId3"/>
    <p:sldId id="563" r:id="rId4"/>
    <p:sldId id="542" r:id="rId5"/>
    <p:sldId id="575" r:id="rId6"/>
    <p:sldId id="576" r:id="rId7"/>
    <p:sldId id="555" r:id="rId8"/>
    <p:sldId id="556" r:id="rId9"/>
    <p:sldId id="577" r:id="rId10"/>
    <p:sldId id="569" r:id="rId11"/>
    <p:sldId id="571" r:id="rId12"/>
    <p:sldId id="574" r:id="rId13"/>
    <p:sldId id="56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D9"/>
    <a:srgbClr val="1713CB"/>
    <a:srgbClr val="66FF66"/>
    <a:srgbClr val="FF0000"/>
    <a:srgbClr val="CCFFFF"/>
    <a:srgbClr val="FFFFCC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120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microsoft.com/office/2007/relationships/hdphoto" Target="../media/hdphoto6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3.bin"/><Relationship Id="rId4" Type="http://schemas.microsoft.com/office/2007/relationships/hdphoto" Target="../media/hdphoto6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4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4" y="189169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982395" y="2213449"/>
            <a:ext cx="9825130" cy="2861676"/>
            <a:chOff x="982395" y="2213449"/>
            <a:chExt cx="9825130" cy="286167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395" y="35285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NHẠC CỤ: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424028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MA-RA-CÁT </a:t>
              </a:r>
              <a:r>
                <a:rPr lang="en-US" sz="4800" b="1" i="1" dirty="0">
                  <a:solidFill>
                    <a:srgbClr val="FF0000"/>
                  </a:solidFill>
                  <a:latin typeface="Cambria" pitchFamily="18" charset="0"/>
                </a:rPr>
                <a:t>(maracas)</a:t>
              </a:r>
              <a:endParaRPr lang="en-US" sz="4800" b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27D5B62A-6ECC-73D5-4859-359C23C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9441834" y="3812584"/>
            <a:ext cx="1950616" cy="1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</a:t>
            </a:r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95008" y="298366"/>
            <a:ext cx="28135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D2F650-5048-6C97-6CFB-A8ED4D1974A7}"/>
              </a:ext>
            </a:extLst>
          </p:cNvPr>
          <p:cNvSpPr/>
          <p:nvPr/>
        </p:nvSpPr>
        <p:spPr>
          <a:xfrm>
            <a:off x="8647036" y="63392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E137DA-EEC5-66DD-3FE3-029C3F34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971792" y="395662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CE451BE-AA1B-90AA-8040-C25F6BEAF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7047246" y="342900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6FE2ACA-EEE8-5F08-0384-E6DBE0CA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827147" y="457091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36363C3-4CBA-46DA-47D3-FDB6312A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729497" y="439782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DF15F0D-DC92-D9F1-6BB2-6735D7D4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364514" y="317133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MA-RA-CÁT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3518332"/>
            <a:ext cx="856895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NHẠC 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id="{914146CB-1D19-04BA-E701-69BA4D5C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00" r="9860" b="48167"/>
          <a:stretch>
            <a:fillRect/>
          </a:stretch>
        </p:blipFill>
        <p:spPr bwMode="auto">
          <a:xfrm>
            <a:off x="767408" y="278082"/>
            <a:ext cx="3588935" cy="29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2779187"/>
            <a:ext cx="11322793" cy="343183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5451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002108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1809044"/>
            <a:ext cx="43781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426F0F8-2CDD-0D77-89D2-784238F8F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845"/>
              </p:ext>
            </p:extLst>
          </p:nvPr>
        </p:nvGraphicFramePr>
        <p:xfrm>
          <a:off x="623392" y="3284984"/>
          <a:ext cx="1086120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4603987" imgH="971600" progId="Paint.Picture">
                  <p:embed/>
                </p:oleObj>
              </mc:Choice>
              <mc:Fallback>
                <p:oleObj name="Bitmap Image" r:id="rId8" imgW="4603987" imgH="9716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3284984"/>
                        <a:ext cx="10861206" cy="23042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C180B33A-6D91-5865-41B8-7A6B51B2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550494" y="472276"/>
            <a:ext cx="2866056" cy="22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IẾT TẤ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1827459"/>
            <a:ext cx="11322793" cy="43835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03443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0100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7" y="701660"/>
            <a:ext cx="5389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C259C81-6EB4-9B62-1821-1E816E929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823252"/>
              </p:ext>
            </p:extLst>
          </p:nvPr>
        </p:nvGraphicFramePr>
        <p:xfrm>
          <a:off x="637680" y="2217279"/>
          <a:ext cx="10858920" cy="1726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4521432" imgH="806349" progId="Paint.Picture">
                  <p:embed/>
                </p:oleObj>
              </mc:Choice>
              <mc:Fallback>
                <p:oleObj name="Bitmap Image" r:id="rId8" imgW="4521432" imgH="80634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80" y="2217279"/>
                        <a:ext cx="10858920" cy="1726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86A8D8E-BFDC-758E-363B-ACC21DB75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037830"/>
              </p:ext>
            </p:extLst>
          </p:nvPr>
        </p:nvGraphicFramePr>
        <p:xfrm>
          <a:off x="721668" y="4005065"/>
          <a:ext cx="10702924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4451579" imgH="946032" progId="Paint.Picture">
                  <p:embed/>
                </p:oleObj>
              </mc:Choice>
              <mc:Fallback>
                <p:oleObj name="Bitmap Image" r:id="rId10" imgW="4451579" imgH="94603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68" y="4005065"/>
                        <a:ext cx="10702924" cy="20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29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IẾT TẤ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8043</TotalTime>
  <Words>200</Words>
  <Application>Microsoft Office PowerPoint</Application>
  <PresentationFormat>Widescreen</PresentationFormat>
  <Paragraphs>28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624</cp:revision>
  <dcterms:created xsi:type="dcterms:W3CDTF">2010-04-30T18:19:48Z</dcterms:created>
  <dcterms:modified xsi:type="dcterms:W3CDTF">2022-08-22T10:56:41Z</dcterms:modified>
</cp:coreProperties>
</file>