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5" r:id="rId8"/>
    <p:sldId id="266" r:id="rId9"/>
    <p:sldId id="260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79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67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7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96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63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68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44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79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98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57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79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28AD7-D014-46D8-93E0-32CBAC61FF4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8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4.wdp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48"/>
            <a:ext cx="12191999" cy="68675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42595" y="1305931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6" name="Rectangle 5"/>
          <p:cNvSpPr/>
          <p:nvPr/>
        </p:nvSpPr>
        <p:spPr>
          <a:xfrm>
            <a:off x="2898792" y="2233125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3332045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74" t="5371" r="17597" b="4648"/>
          <a:stretch/>
        </p:blipFill>
        <p:spPr>
          <a:xfrm>
            <a:off x="0" y="0"/>
            <a:ext cx="12192000" cy="68489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87841" y="1213975"/>
            <a:ext cx="71224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38657" y="2568193"/>
            <a:ext cx="1051774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6700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1252" y="2032722"/>
            <a:ext cx="7778846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7 </a:t>
            </a:r>
          </a:p>
          <a:p>
            <a:pPr algn="ctr"/>
            <a:r>
              <a:rPr lang="en-US" sz="3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TÌM HIỂU TRANH THEO CHỦ ĐỀ </a:t>
            </a:r>
          </a:p>
          <a:p>
            <a:pPr algn="ctr"/>
            <a:r>
              <a:rPr lang="en-US" sz="3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“ ƯỚC MƠ CỦA EM”</a:t>
            </a:r>
          </a:p>
          <a:p>
            <a:pPr algn="ctr"/>
            <a:r>
              <a:rPr lang="en-US" sz="35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3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1: VẼ TRANH ƯỚC MƠ CỦA EM</a:t>
            </a:r>
            <a:endParaRPr lang="en-US" sz="3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3881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01" b="673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9312" y="2418889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92453" y="3297082"/>
            <a:ext cx="4286751" cy="18004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4277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"/>
            <a:ext cx="12192000" cy="68523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85625" y="2640150"/>
            <a:ext cx="777883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>
              <a:defRPr/>
            </a:pP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963917" y="1718064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4A206A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4A206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5606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87065" y="687779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37" t="6369" r="41707" b="55321"/>
          <a:stretch/>
        </p:blipFill>
        <p:spPr>
          <a:xfrm rot="16200000">
            <a:off x="2262933" y="929049"/>
            <a:ext cx="2932508" cy="4212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37" t="46404" r="41707" b="14569"/>
          <a:stretch/>
        </p:blipFill>
        <p:spPr>
          <a:xfrm rot="16200000">
            <a:off x="6995418" y="888766"/>
            <a:ext cx="2936296" cy="4297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498497" y="4610636"/>
            <a:ext cx="7543988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17397" y="376869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85067" y="376869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5706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18" t="13130" r="25399" b="6683"/>
          <a:stretch/>
        </p:blipFill>
        <p:spPr>
          <a:xfrm rot="16200000">
            <a:off x="3814029" y="-1557969"/>
            <a:ext cx="1738647" cy="7619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15" t="12520" r="56423" b="6166"/>
          <a:stretch/>
        </p:blipFill>
        <p:spPr>
          <a:xfrm rot="16200000">
            <a:off x="3853593" y="466307"/>
            <a:ext cx="1700011" cy="7659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2916094" y="533224"/>
            <a:ext cx="5230463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03898" y="1223482"/>
            <a:ext cx="311587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6885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709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4" r="5891"/>
          <a:stretch/>
        </p:blipFill>
        <p:spPr>
          <a:xfrm>
            <a:off x="1197738" y="1420166"/>
            <a:ext cx="2989393" cy="2031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3" t="2817" r="2641" b="2348"/>
          <a:stretch/>
        </p:blipFill>
        <p:spPr>
          <a:xfrm>
            <a:off x="7891932" y="1420165"/>
            <a:ext cx="3110859" cy="2031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99" y="1420165"/>
            <a:ext cx="2946864" cy="2031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80" y="3734871"/>
            <a:ext cx="3015151" cy="2133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99" y="3734871"/>
            <a:ext cx="2984992" cy="2133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942" y="3734871"/>
            <a:ext cx="3080850" cy="2133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4182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9" t="10211" r="6761" b="8662"/>
          <a:stretch/>
        </p:blipFill>
        <p:spPr>
          <a:xfrm>
            <a:off x="2640168" y="1507519"/>
            <a:ext cx="3040909" cy="2136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581871" y="622457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 t="-242" r="6566" b="56140"/>
          <a:stretch/>
        </p:blipFill>
        <p:spPr>
          <a:xfrm>
            <a:off x="6143223" y="1507518"/>
            <a:ext cx="3206839" cy="2150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4" t="44809" r="4749"/>
          <a:stretch/>
        </p:blipFill>
        <p:spPr>
          <a:xfrm>
            <a:off x="4485397" y="3949209"/>
            <a:ext cx="3040909" cy="2327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9456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57523" y="1725020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32935" y="2742254"/>
            <a:ext cx="619432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0098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302</Words>
  <Application>Microsoft Office PowerPoint</Application>
  <PresentationFormat>Widescreen</PresentationFormat>
  <Paragraphs>41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Nhung Nguyễn</cp:lastModifiedBy>
  <cp:revision>27</cp:revision>
  <dcterms:created xsi:type="dcterms:W3CDTF">2021-12-07T05:32:10Z</dcterms:created>
  <dcterms:modified xsi:type="dcterms:W3CDTF">2021-12-16T02:59:07Z</dcterms:modified>
</cp:coreProperties>
</file>