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79" r:id="rId2"/>
    <p:sldId id="288" r:id="rId3"/>
    <p:sldId id="317" r:id="rId4"/>
    <p:sldId id="311" r:id="rId5"/>
    <p:sldId id="340" r:id="rId6"/>
    <p:sldId id="341" r:id="rId7"/>
    <p:sldId id="342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39" r:id="rId16"/>
  </p:sldIdLst>
  <p:sldSz cx="9144000" cy="5145088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0"/>
    <a:srgbClr val="FE2A3D"/>
    <a:srgbClr val="FF6699"/>
    <a:srgbClr val="FFF560"/>
    <a:srgbClr val="2CA6E0"/>
    <a:srgbClr val="9BBB59"/>
    <a:srgbClr val="FFA6F1"/>
    <a:srgbClr val="BD7600"/>
    <a:srgbClr val="E5F3FE"/>
    <a:srgbClr val="FD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4862" autoAdjust="0"/>
  </p:normalViewPr>
  <p:slideViewPr>
    <p:cSldViewPr>
      <p:cViewPr varScale="1">
        <p:scale>
          <a:sx n="79" d="100"/>
          <a:sy n="79" d="100"/>
        </p:scale>
        <p:origin x="732" y="-2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23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27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9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48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304"/>
            <a:ext cx="2088232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336"/>
            <a:ext cx="2088232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4" y="412304"/>
            <a:ext cx="273630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344"/>
            <a:ext cx="273630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6353"/>
            <a:ext cx="2160240" cy="12070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2584"/>
            <a:ext cx="936104" cy="144239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6" y="412304"/>
            <a:ext cx="2016224" cy="79208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328"/>
            <a:ext cx="2088232" cy="108012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18" y="225501"/>
            <a:ext cx="6704714" cy="299511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1802942" y="2043165"/>
            <a:ext cx="6768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HỌC VÀ CHƠI CÙNG MÁY TÍNH</a:t>
            </a:r>
          </a:p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STELLARIUM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88"/>
            <a:ext cx="1532592" cy="14401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4086"/>
            <a:ext cx="396972" cy="676656"/>
          </a:xfrm>
          <a:prstGeom prst="rect">
            <a:avLst/>
          </a:prstGeom>
        </p:spPr>
      </p:pic>
      <p:pic>
        <p:nvPicPr>
          <p:cNvPr id="2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22CEAC5B-1020-492A-B0E2-7596D492D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35843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5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6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771463E9-8C74-43A4-A61C-EB3B94EE0B64}"/>
              </a:ext>
            </a:extLst>
          </p:cNvPr>
          <p:cNvGrpSpPr>
            <a:grpSpLocks/>
          </p:cNvGrpSpPr>
          <p:nvPr/>
        </p:nvGrpSpPr>
        <p:grpSpPr bwMode="auto">
          <a:xfrm>
            <a:off x="23812" y="-53542"/>
            <a:ext cx="9096375" cy="688975"/>
            <a:chOff x="720" y="1392"/>
            <a:chExt cx="4058" cy="480"/>
          </a:xfrm>
          <a:solidFill>
            <a:srgbClr val="FF0000"/>
          </a:solidFill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3D7097CC-8E84-459B-8E30-314FA707E3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2F1BCE0E-EF92-4972-8C96-B5F34E025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" name="AutoShape 6">
                <a:extLst>
                  <a:ext uri="{FF2B5EF4-FFF2-40B4-BE49-F238E27FC236}">
                    <a16:creationId xmlns:a16="http://schemas.microsoft.com/office/drawing/2014/main" id="{4A8A9105-959F-416F-BCBA-627794A8A0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" name="AutoShape 7">
                <a:extLst>
                  <a:ext uri="{FF2B5EF4-FFF2-40B4-BE49-F238E27FC236}">
                    <a16:creationId xmlns:a16="http://schemas.microsoft.com/office/drawing/2014/main" id="{55246955-210F-417E-9AA8-712B70B382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" name="Text Box 24">
            <a:hlinkClick r:id="rId2" action="ppaction://hlinksldjump"/>
            <a:extLst>
              <a:ext uri="{FF2B5EF4-FFF2-40B4-BE49-F238E27FC236}">
                <a16:creationId xmlns:a16="http://schemas.microsoft.com/office/drawing/2014/main" id="{FB12CEC1-1D8F-47DF-9D03-DA218C9162B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25463" y="51181"/>
            <a:ext cx="8618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400" b="1" dirty="0">
                <a:solidFill>
                  <a:srgbClr val="FFFFFF"/>
                </a:solidFill>
              </a:rPr>
              <a:t>  Thanh </a:t>
            </a:r>
            <a:r>
              <a:rPr lang="en-US" altLang="en-US" sz="2400" b="1" dirty="0" err="1">
                <a:solidFill>
                  <a:srgbClr val="FFFFFF"/>
                </a:solidFill>
              </a:rPr>
              <a:t>công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cụ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dọc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0198992F-A018-472A-B964-728C8B797EFE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-1" y="46099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FFFF"/>
                </a:solidFill>
              </a:rPr>
              <a:t>1.1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70F0C96-8BF6-4ABA-BCEB-941779DB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84" y="660241"/>
            <a:ext cx="8859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2EA27E4A-2638-4852-A67A-2CFBCE97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083" y="2241104"/>
            <a:ext cx="404812" cy="2563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1" name="Left Arrow 13">
            <a:extLst>
              <a:ext uri="{FF2B5EF4-FFF2-40B4-BE49-F238E27FC236}">
                <a16:creationId xmlns:a16="http://schemas.microsoft.com/office/drawing/2014/main" id="{5F29BB6C-0138-4E3B-A923-F5BFB1BF2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170" y="3384104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08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0037E3-8022-47AA-95C9-1992ED52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4738"/>
            <a:ext cx="788982" cy="49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3" name="Straight Arrow Connector 7">
            <a:extLst>
              <a:ext uri="{FF2B5EF4-FFF2-40B4-BE49-F238E27FC236}">
                <a16:creationId xmlns:a16="http://schemas.microsoft.com/office/drawing/2014/main" id="{37E8A836-AA5A-4087-86A1-6BC968DF0EB5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flipH="1">
            <a:off x="1233736" y="370918"/>
            <a:ext cx="1381429" cy="13835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" name="Straight Arrow Connector 9">
            <a:extLst>
              <a:ext uri="{FF2B5EF4-FFF2-40B4-BE49-F238E27FC236}">
                <a16:creationId xmlns:a16="http://schemas.microsoft.com/office/drawing/2014/main" id="{39B4B092-2DB9-4A11-8784-46C970A4818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529136" y="1706124"/>
            <a:ext cx="1981200" cy="228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5" name="Group 20">
            <a:extLst>
              <a:ext uri="{FF2B5EF4-FFF2-40B4-BE49-F238E27FC236}">
                <a16:creationId xmlns:a16="http://schemas.microsoft.com/office/drawing/2014/main" id="{70D21041-F22E-476A-8B76-13464C10D7EB}"/>
              </a:ext>
            </a:extLst>
          </p:cNvPr>
          <p:cNvGrpSpPr>
            <a:grpSpLocks/>
          </p:cNvGrpSpPr>
          <p:nvPr/>
        </p:nvGrpSpPr>
        <p:grpSpPr bwMode="auto">
          <a:xfrm>
            <a:off x="1309936" y="80161"/>
            <a:ext cx="3118048" cy="581514"/>
            <a:chOff x="1143000" y="1371600"/>
            <a:chExt cx="3276600" cy="609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3A15394-C614-42A4-BBAC-49E18FA0B865}"/>
                </a:ext>
              </a:extLst>
            </p:cNvPr>
            <p:cNvSpPr/>
            <p:nvPr/>
          </p:nvSpPr>
          <p:spPr bwMode="auto">
            <a:xfrm>
              <a:off x="2514600" y="1371600"/>
              <a:ext cx="1905000" cy="609600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địa điểm</a:t>
              </a:r>
            </a:p>
          </p:txBody>
        </p:sp>
        <p:cxnSp>
          <p:nvCxnSpPr>
            <p:cNvPr id="7" name="Straight Arrow Connector 11">
              <a:extLst>
                <a:ext uri="{FF2B5EF4-FFF2-40B4-BE49-F238E27FC236}">
                  <a16:creationId xmlns:a16="http://schemas.microsoft.com/office/drawing/2014/main" id="{9283AD4A-ECD9-4B9C-B3C7-932FE92D78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143000" y="1676400"/>
              <a:ext cx="1295400" cy="1588"/>
            </a:xfrm>
            <a:prstGeom prst="straightConnector1">
              <a:avLst/>
            </a:prstGeom>
            <a:grp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pic>
        <p:nvPicPr>
          <p:cNvPr id="8" name="Picture 7" descr="1.png">
            <a:extLst>
              <a:ext uri="{FF2B5EF4-FFF2-40B4-BE49-F238E27FC236}">
                <a16:creationId xmlns:a16="http://schemas.microsoft.com/office/drawing/2014/main" id="{F1C53CD5-AB46-4B22-9A5C-886B2B2D5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6" y="896010"/>
            <a:ext cx="581514" cy="58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.png">
            <a:extLst>
              <a:ext uri="{FF2B5EF4-FFF2-40B4-BE49-F238E27FC236}">
                <a16:creationId xmlns:a16="http://schemas.microsoft.com/office/drawing/2014/main" id="{DA7EFAED-0319-4208-833C-05ADEA460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5635"/>
            <a:ext cx="661775" cy="67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>
            <a:extLst>
              <a:ext uri="{FF2B5EF4-FFF2-40B4-BE49-F238E27FC236}">
                <a16:creationId xmlns:a16="http://schemas.microsoft.com/office/drawing/2014/main" id="{072D3F9C-3C98-4D1B-ADE0-52255EB14461}"/>
              </a:ext>
            </a:extLst>
          </p:cNvPr>
          <p:cNvGrpSpPr>
            <a:grpSpLocks/>
          </p:cNvGrpSpPr>
          <p:nvPr/>
        </p:nvGrpSpPr>
        <p:grpSpPr bwMode="auto">
          <a:xfrm>
            <a:off x="1309936" y="918361"/>
            <a:ext cx="3118048" cy="581514"/>
            <a:chOff x="1143000" y="2209800"/>
            <a:chExt cx="3276600" cy="609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id="{2B01E8B7-8ADF-455E-837A-9C8B20C010A8}"/>
                </a:ext>
              </a:extLst>
            </p:cNvPr>
            <p:cNvSpPr/>
            <p:nvPr/>
          </p:nvSpPr>
          <p:spPr bwMode="auto">
            <a:xfrm>
              <a:off x="2514600" y="2209800"/>
              <a:ext cx="1905000" cy="609600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thời gian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F50387-0DA0-4AE3-B290-5DE82FBDB043}"/>
                </a:ext>
              </a:extLst>
            </p:cNvPr>
            <p:cNvCxnSpPr/>
            <p:nvPr/>
          </p:nvCxnSpPr>
          <p:spPr bwMode="auto">
            <a:xfrm rot="10800000">
              <a:off x="1143000" y="2514600"/>
              <a:ext cx="1295400" cy="1588"/>
            </a:xfrm>
            <a:prstGeom prst="straightConnector1">
              <a:avLst/>
            </a:prstGeom>
            <a:grpFill/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28">
            <a:extLst>
              <a:ext uri="{FF2B5EF4-FFF2-40B4-BE49-F238E27FC236}">
                <a16:creationId xmlns:a16="http://schemas.microsoft.com/office/drawing/2014/main" id="{840F7270-D0DC-4252-A05B-9CBB7B01EB1A}"/>
              </a:ext>
            </a:extLst>
          </p:cNvPr>
          <p:cNvGrpSpPr>
            <a:grpSpLocks/>
          </p:cNvGrpSpPr>
          <p:nvPr/>
        </p:nvGrpSpPr>
        <p:grpSpPr bwMode="auto">
          <a:xfrm>
            <a:off x="1309936" y="1734210"/>
            <a:ext cx="5075892" cy="581514"/>
            <a:chOff x="1143000" y="3048000"/>
            <a:chExt cx="5334000" cy="609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864A3080-9B09-4A29-B2C3-945446EFB82E}"/>
                </a:ext>
              </a:extLst>
            </p:cNvPr>
            <p:cNvSpPr/>
            <p:nvPr/>
          </p:nvSpPr>
          <p:spPr bwMode="auto">
            <a:xfrm>
              <a:off x="2514600" y="3048000"/>
              <a:ext cx="3962400" cy="609600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bầu trời và các tùy chọn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1AA84B5-4742-46FF-B657-A5049ADCF3F7}"/>
                </a:ext>
              </a:extLst>
            </p:cNvPr>
            <p:cNvCxnSpPr/>
            <p:nvPr/>
          </p:nvCxnSpPr>
          <p:spPr bwMode="auto">
            <a:xfrm rot="10800000">
              <a:off x="1143000" y="3352800"/>
              <a:ext cx="1295400" cy="1588"/>
            </a:xfrm>
            <a:prstGeom prst="straightConnector1">
              <a:avLst/>
            </a:prstGeom>
            <a:grpFill/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29">
            <a:extLst>
              <a:ext uri="{FF2B5EF4-FFF2-40B4-BE49-F238E27FC236}">
                <a16:creationId xmlns:a16="http://schemas.microsoft.com/office/drawing/2014/main" id="{C01DE426-172F-4AA1-AED8-00D0D7CC46E6}"/>
              </a:ext>
            </a:extLst>
          </p:cNvPr>
          <p:cNvGrpSpPr>
            <a:grpSpLocks/>
          </p:cNvGrpSpPr>
          <p:nvPr/>
        </p:nvGrpSpPr>
        <p:grpSpPr bwMode="auto">
          <a:xfrm>
            <a:off x="1309936" y="2572410"/>
            <a:ext cx="3263073" cy="581514"/>
            <a:chOff x="1143000" y="3886200"/>
            <a:chExt cx="3429000" cy="609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Rounded Rectangle 22">
              <a:extLst>
                <a:ext uri="{FF2B5EF4-FFF2-40B4-BE49-F238E27FC236}">
                  <a16:creationId xmlns:a16="http://schemas.microsoft.com/office/drawing/2014/main" id="{BAD0FD04-F71B-42CB-A238-CB00EA1DF289}"/>
                </a:ext>
              </a:extLst>
            </p:cNvPr>
            <p:cNvSpPr/>
            <p:nvPr/>
          </p:nvSpPr>
          <p:spPr bwMode="auto">
            <a:xfrm>
              <a:off x="2514600" y="3886200"/>
              <a:ext cx="2057400" cy="609600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tìm kiếm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D684518-156D-404B-A5FB-93B606855716}"/>
                </a:ext>
              </a:extLst>
            </p:cNvPr>
            <p:cNvCxnSpPr/>
            <p:nvPr/>
          </p:nvCxnSpPr>
          <p:spPr bwMode="auto">
            <a:xfrm rot="10800000">
              <a:off x="1143000" y="4191000"/>
              <a:ext cx="1295400" cy="1588"/>
            </a:xfrm>
            <a:prstGeom prst="straightConnector1">
              <a:avLst/>
            </a:prstGeom>
            <a:grpFill/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30">
            <a:extLst>
              <a:ext uri="{FF2B5EF4-FFF2-40B4-BE49-F238E27FC236}">
                <a16:creationId xmlns:a16="http://schemas.microsoft.com/office/drawing/2014/main" id="{DA760D95-4CC6-4E98-84B9-A855A2A67427}"/>
              </a:ext>
            </a:extLst>
          </p:cNvPr>
          <p:cNvGrpSpPr>
            <a:grpSpLocks/>
          </p:cNvGrpSpPr>
          <p:nvPr/>
        </p:nvGrpSpPr>
        <p:grpSpPr bwMode="auto">
          <a:xfrm>
            <a:off x="1309936" y="3334410"/>
            <a:ext cx="3118048" cy="581514"/>
            <a:chOff x="1143000" y="4648200"/>
            <a:chExt cx="3276600" cy="609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203B5790-2978-42F8-928D-82FB0B8551BA}"/>
                </a:ext>
              </a:extLst>
            </p:cNvPr>
            <p:cNvSpPr/>
            <p:nvPr/>
          </p:nvSpPr>
          <p:spPr bwMode="auto">
            <a:xfrm>
              <a:off x="2514600" y="4648200"/>
              <a:ext cx="1905000" cy="609600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cấu hính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E34B8FD-4AC9-4E08-BF74-9072674F80C3}"/>
                </a:ext>
              </a:extLst>
            </p:cNvPr>
            <p:cNvCxnSpPr/>
            <p:nvPr/>
          </p:nvCxnSpPr>
          <p:spPr bwMode="auto">
            <a:xfrm rot="10800000">
              <a:off x="1143000" y="5029200"/>
              <a:ext cx="1295400" cy="1588"/>
            </a:xfrm>
            <a:prstGeom prst="straightConnector1">
              <a:avLst/>
            </a:prstGeom>
            <a:grpFill/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6127B7D8-40E4-4500-BB74-ADF6A9FEDFB2}"/>
              </a:ext>
            </a:extLst>
          </p:cNvPr>
          <p:cNvSpPr/>
          <p:nvPr/>
        </p:nvSpPr>
        <p:spPr bwMode="auto">
          <a:xfrm>
            <a:off x="2542652" y="4096410"/>
            <a:ext cx="1595280" cy="5815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 hỗ trợ</a:t>
            </a:r>
          </a:p>
        </p:txBody>
      </p:sp>
      <p:pic>
        <p:nvPicPr>
          <p:cNvPr id="24" name="Picture 23" descr="1.png">
            <a:extLst>
              <a:ext uri="{FF2B5EF4-FFF2-40B4-BE49-F238E27FC236}">
                <a16:creationId xmlns:a16="http://schemas.microsoft.com/office/drawing/2014/main" id="{EC524EA4-7547-490E-850A-0F787EAA5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7320"/>
            <a:ext cx="686005" cy="6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1.png">
            <a:extLst>
              <a:ext uri="{FF2B5EF4-FFF2-40B4-BE49-F238E27FC236}">
                <a16:creationId xmlns:a16="http://schemas.microsoft.com/office/drawing/2014/main" id="{8C2E17D3-A608-4BF0-AB80-1B12397BB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" y="3112830"/>
            <a:ext cx="684491" cy="7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1.png">
            <a:extLst>
              <a:ext uri="{FF2B5EF4-FFF2-40B4-BE49-F238E27FC236}">
                <a16:creationId xmlns:a16="http://schemas.microsoft.com/office/drawing/2014/main" id="{1DAB46B0-B333-4AEC-8DED-390F1B144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74830"/>
            <a:ext cx="737494" cy="7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1.png">
            <a:extLst>
              <a:ext uri="{FF2B5EF4-FFF2-40B4-BE49-F238E27FC236}">
                <a16:creationId xmlns:a16="http://schemas.microsoft.com/office/drawing/2014/main" id="{5FB6DDCA-42E3-4E7B-9F8A-423176CA4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" y="50543"/>
            <a:ext cx="714778" cy="7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AFC7BA-EDF9-4489-ADF7-2D56BEC5D7E8}"/>
              </a:ext>
            </a:extLst>
          </p:cNvPr>
          <p:cNvCxnSpPr/>
          <p:nvPr/>
        </p:nvCxnSpPr>
        <p:spPr bwMode="auto">
          <a:xfrm rot="10800000">
            <a:off x="1309935" y="4385652"/>
            <a:ext cx="1232717" cy="1515"/>
          </a:xfrm>
          <a:prstGeom prst="straightConnector1">
            <a:avLst/>
          </a:prstGeom>
          <a:solidFill>
            <a:schemeClr val="accent1">
              <a:lumMod val="40000"/>
              <a:lumOff val="60000"/>
            </a:schemeClr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2296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1C835D-32A6-4F79-92B7-4A53123D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54" y="550567"/>
            <a:ext cx="8859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3" name="Group 8">
            <a:extLst>
              <a:ext uri="{FF2B5EF4-FFF2-40B4-BE49-F238E27FC236}">
                <a16:creationId xmlns:a16="http://schemas.microsoft.com/office/drawing/2014/main" id="{DDEE0A2D-383B-4577-97BA-983F40234D5A}"/>
              </a:ext>
            </a:extLst>
          </p:cNvPr>
          <p:cNvGrpSpPr>
            <a:grpSpLocks/>
          </p:cNvGrpSpPr>
          <p:nvPr/>
        </p:nvGrpSpPr>
        <p:grpSpPr bwMode="auto">
          <a:xfrm>
            <a:off x="421" y="-56355"/>
            <a:ext cx="8915400" cy="688975"/>
            <a:chOff x="720" y="1392"/>
            <a:chExt cx="4058" cy="480"/>
          </a:xfrm>
        </p:grpSpPr>
        <p:sp>
          <p:nvSpPr>
            <p:cNvPr id="4" name="AutoShape 9">
              <a:extLst>
                <a:ext uri="{FF2B5EF4-FFF2-40B4-BE49-F238E27FC236}">
                  <a16:creationId xmlns:a16="http://schemas.microsoft.com/office/drawing/2014/main" id="{8332CCB1-84B6-4D54-A155-4147533D6B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BB1B7FBF-47A3-4201-A9D2-B5C0C7CFF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" name="AutoShape 11">
                <a:extLst>
                  <a:ext uri="{FF2B5EF4-FFF2-40B4-BE49-F238E27FC236}">
                    <a16:creationId xmlns:a16="http://schemas.microsoft.com/office/drawing/2014/main" id="{8483F9EB-2494-49E7-BA5D-4A385BE702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" name="AutoShape 12">
                <a:extLst>
                  <a:ext uri="{FF2B5EF4-FFF2-40B4-BE49-F238E27FC236}">
                    <a16:creationId xmlns:a16="http://schemas.microsoft.com/office/drawing/2014/main" id="{F6D749E2-157D-4E00-9933-5CDFC37586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" name="Text Box 25">
            <a:hlinkClick r:id="rId4" action="ppaction://hlinksldjump"/>
            <a:extLst>
              <a:ext uri="{FF2B5EF4-FFF2-40B4-BE49-F238E27FC236}">
                <a16:creationId xmlns:a16="http://schemas.microsoft.com/office/drawing/2014/main" id="{3A66E872-9583-4EB9-90F0-9E71E8C3397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9850" y="88604"/>
            <a:ext cx="688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400" b="1">
                <a:solidFill>
                  <a:srgbClr val="FFFFFF"/>
                </a:solidFill>
              </a:rPr>
              <a:t>  2. Cách chọn địa điểm để quan sát</a:t>
            </a:r>
          </a:p>
        </p:txBody>
      </p:sp>
      <p:pic>
        <p:nvPicPr>
          <p:cNvPr id="9" name="Picture 8" descr="1.png">
            <a:extLst>
              <a:ext uri="{FF2B5EF4-FFF2-40B4-BE49-F238E27FC236}">
                <a16:creationId xmlns:a16="http://schemas.microsoft.com/office/drawing/2014/main" id="{B0FDE4D2-790F-4032-8297-D3A7D9E78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2" y="4707678"/>
            <a:ext cx="5230893" cy="3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C7AD53-1B92-40F7-BB92-1654D041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1" y="4667405"/>
            <a:ext cx="5311775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" name="Left Arrow 35">
            <a:extLst>
              <a:ext uri="{FF2B5EF4-FFF2-40B4-BE49-F238E27FC236}">
                <a16:creationId xmlns:a16="http://schemas.microsoft.com/office/drawing/2014/main" id="{1EE5EA7F-9EB7-4805-8866-D5B456957B2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27373" y="3972941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3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>
            <a:extLst>
              <a:ext uri="{FF2B5EF4-FFF2-40B4-BE49-F238E27FC236}">
                <a16:creationId xmlns:a16="http://schemas.microsoft.com/office/drawing/2014/main" id="{5DD853E3-BF4A-4461-84D1-2CC2B5CC0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124272"/>
            <a:ext cx="8804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4">
            <a:extLst>
              <a:ext uri="{FF2B5EF4-FFF2-40B4-BE49-F238E27FC236}">
                <a16:creationId xmlns:a16="http://schemas.microsoft.com/office/drawing/2014/main" id="{30CB6C16-BDB9-495A-99C9-EE90BCDBF3B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052637" y="1589472"/>
            <a:ext cx="1447800" cy="990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4" name="Group 53">
            <a:extLst>
              <a:ext uri="{FF2B5EF4-FFF2-40B4-BE49-F238E27FC236}">
                <a16:creationId xmlns:a16="http://schemas.microsoft.com/office/drawing/2014/main" id="{0B52CBE3-59AD-462E-9635-4FB4E9238123}"/>
              </a:ext>
            </a:extLst>
          </p:cNvPr>
          <p:cNvGrpSpPr>
            <a:grpSpLocks/>
          </p:cNvGrpSpPr>
          <p:nvPr/>
        </p:nvGrpSpPr>
        <p:grpSpPr bwMode="auto">
          <a:xfrm>
            <a:off x="1236662" y="370335"/>
            <a:ext cx="338138" cy="744537"/>
            <a:chOff x="1219200" y="1693652"/>
            <a:chExt cx="337870" cy="7447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9F69E8-EAFD-4E79-BF80-BDA6C5623160}"/>
                </a:ext>
              </a:extLst>
            </p:cNvPr>
            <p:cNvSpPr/>
            <p:nvPr/>
          </p:nvSpPr>
          <p:spPr bwMode="auto">
            <a:xfrm>
              <a:off x="1242994" y="1693652"/>
              <a:ext cx="314076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TextBox 31">
              <a:extLst>
                <a:ext uri="{FF2B5EF4-FFF2-40B4-BE49-F238E27FC236}">
                  <a16:creationId xmlns:a16="http://schemas.microsoft.com/office/drawing/2014/main" id="{4D0A7CAB-A36D-49AD-A34F-006BCE6C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D4021383-8095-4A57-84F7-21F9CB56F871}"/>
              </a:ext>
            </a:extLst>
          </p:cNvPr>
          <p:cNvGrpSpPr>
            <a:grpSpLocks/>
          </p:cNvGrpSpPr>
          <p:nvPr/>
        </p:nvGrpSpPr>
        <p:grpSpPr bwMode="auto">
          <a:xfrm>
            <a:off x="855662" y="370335"/>
            <a:ext cx="346075" cy="733425"/>
            <a:chOff x="838200" y="1693652"/>
            <a:chExt cx="346496" cy="733080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3C5E717A-CE52-49BA-A91C-FCCCFBCE7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B50A4-4178-4082-AF7C-E93AF6123E2B}"/>
                </a:ext>
              </a:extLst>
            </p:cNvPr>
            <p:cNvSpPr/>
            <p:nvPr/>
          </p:nvSpPr>
          <p:spPr bwMode="auto">
            <a:xfrm>
              <a:off x="871579" y="1693652"/>
              <a:ext cx="31311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1BE16A92-4572-4FED-92B5-075C85BA1009}"/>
              </a:ext>
            </a:extLst>
          </p:cNvPr>
          <p:cNvGrpSpPr>
            <a:grpSpLocks/>
          </p:cNvGrpSpPr>
          <p:nvPr/>
        </p:nvGrpSpPr>
        <p:grpSpPr bwMode="auto">
          <a:xfrm>
            <a:off x="1617662" y="378272"/>
            <a:ext cx="312738" cy="736600"/>
            <a:chOff x="1600200" y="1702278"/>
            <a:chExt cx="313426" cy="7361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0C9F2F-E9E2-4305-AE74-407106B9D8A9}"/>
                </a:ext>
              </a:extLst>
            </p:cNvPr>
            <p:cNvSpPr/>
            <p:nvPr/>
          </p:nvSpPr>
          <p:spPr bwMode="auto">
            <a:xfrm>
              <a:off x="1600200" y="1702278"/>
              <a:ext cx="313426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F76FF5F0-072A-4D86-8BA3-C85F0A6C2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3" name="Group 55">
            <a:extLst>
              <a:ext uri="{FF2B5EF4-FFF2-40B4-BE49-F238E27FC236}">
                <a16:creationId xmlns:a16="http://schemas.microsoft.com/office/drawing/2014/main" id="{36D37BBA-452D-4CE6-B979-9C3ACB2A780A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370335"/>
            <a:ext cx="338137" cy="733425"/>
            <a:chOff x="1948130" y="1693652"/>
            <a:chExt cx="337870" cy="73308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601E95-7637-4DF9-BD5D-A2B8595A1A94}"/>
                </a:ext>
              </a:extLst>
            </p:cNvPr>
            <p:cNvSpPr/>
            <p:nvPr/>
          </p:nvSpPr>
          <p:spPr bwMode="auto">
            <a:xfrm>
              <a:off x="1948130" y="1693652"/>
              <a:ext cx="31407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7AE0C7E1-2252-4446-B7E9-8BFA64638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16" name="Group 56">
            <a:extLst>
              <a:ext uri="{FF2B5EF4-FFF2-40B4-BE49-F238E27FC236}">
                <a16:creationId xmlns:a16="http://schemas.microsoft.com/office/drawing/2014/main" id="{1939C634-A5D0-47A4-A053-5250EB2A669A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370335"/>
            <a:ext cx="338137" cy="744537"/>
            <a:chOff x="2329130" y="1693652"/>
            <a:chExt cx="337870" cy="7447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38EDEC-BBA5-458F-B5AC-5764224D310C}"/>
                </a:ext>
              </a:extLst>
            </p:cNvPr>
            <p:cNvSpPr/>
            <p:nvPr/>
          </p:nvSpPr>
          <p:spPr bwMode="auto">
            <a:xfrm>
              <a:off x="2329130" y="1693652"/>
              <a:ext cx="314077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TextBox 35">
              <a:extLst>
                <a:ext uri="{FF2B5EF4-FFF2-40B4-BE49-F238E27FC236}">
                  <a16:creationId xmlns:a16="http://schemas.microsoft.com/office/drawing/2014/main" id="{6B17F51A-1CA3-480C-8CB0-DEE8E9F77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19" name="Group 60">
            <a:extLst>
              <a:ext uri="{FF2B5EF4-FFF2-40B4-BE49-F238E27FC236}">
                <a16:creationId xmlns:a16="http://schemas.microsoft.com/office/drawing/2014/main" id="{5CBA78CF-3794-4EDA-8F5B-C97F995BACAE}"/>
              </a:ext>
            </a:extLst>
          </p:cNvPr>
          <p:cNvGrpSpPr>
            <a:grpSpLocks/>
          </p:cNvGrpSpPr>
          <p:nvPr/>
        </p:nvGrpSpPr>
        <p:grpSpPr bwMode="auto">
          <a:xfrm>
            <a:off x="2735262" y="370335"/>
            <a:ext cx="330200" cy="744537"/>
            <a:chOff x="2717322" y="1693652"/>
            <a:chExt cx="330678" cy="74474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C59A71-C12E-4C27-88F7-EA7C3632EC8A}"/>
                </a:ext>
              </a:extLst>
            </p:cNvPr>
            <p:cNvSpPr/>
            <p:nvPr/>
          </p:nvSpPr>
          <p:spPr bwMode="auto">
            <a:xfrm>
              <a:off x="2717322" y="1693652"/>
              <a:ext cx="313191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87F23228-C3E8-4357-80FC-D1D31EC65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22" name="Group 61">
            <a:extLst>
              <a:ext uri="{FF2B5EF4-FFF2-40B4-BE49-F238E27FC236}">
                <a16:creationId xmlns:a16="http://schemas.microsoft.com/office/drawing/2014/main" id="{E33C9F72-B247-44F4-952C-7BC677EDBF24}"/>
              </a:ext>
            </a:extLst>
          </p:cNvPr>
          <p:cNvGrpSpPr>
            <a:grpSpLocks/>
          </p:cNvGrpSpPr>
          <p:nvPr/>
        </p:nvGrpSpPr>
        <p:grpSpPr bwMode="auto">
          <a:xfrm>
            <a:off x="3065462" y="378272"/>
            <a:ext cx="322263" cy="725488"/>
            <a:chOff x="3048000" y="1702278"/>
            <a:chExt cx="322052" cy="7244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370082-5C8C-479F-9C85-98C1A2B7F852}"/>
                </a:ext>
              </a:extLst>
            </p:cNvPr>
            <p:cNvSpPr/>
            <p:nvPr/>
          </p:nvSpPr>
          <p:spPr bwMode="auto">
            <a:xfrm>
              <a:off x="3055933" y="1702278"/>
              <a:ext cx="314119" cy="2964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TextBox 37">
              <a:extLst>
                <a:ext uri="{FF2B5EF4-FFF2-40B4-BE49-F238E27FC236}">
                  <a16:creationId xmlns:a16="http://schemas.microsoft.com/office/drawing/2014/main" id="{A61BF230-238C-4A86-8E5D-D3D9A8682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25" name="Group 62">
            <a:extLst>
              <a:ext uri="{FF2B5EF4-FFF2-40B4-BE49-F238E27FC236}">
                <a16:creationId xmlns:a16="http://schemas.microsoft.com/office/drawing/2014/main" id="{69AFEA3B-76C3-4AFF-BB84-407D1EFCF62F}"/>
              </a:ext>
            </a:extLst>
          </p:cNvPr>
          <p:cNvGrpSpPr>
            <a:grpSpLocks/>
          </p:cNvGrpSpPr>
          <p:nvPr/>
        </p:nvGrpSpPr>
        <p:grpSpPr bwMode="auto">
          <a:xfrm>
            <a:off x="3421062" y="378272"/>
            <a:ext cx="330200" cy="736600"/>
            <a:chOff x="3403122" y="1702278"/>
            <a:chExt cx="330678" cy="7361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EC20B5-51DE-4C5A-B604-C1C5FC5C3B98}"/>
                </a:ext>
              </a:extLst>
            </p:cNvPr>
            <p:cNvSpPr/>
            <p:nvPr/>
          </p:nvSpPr>
          <p:spPr bwMode="auto">
            <a:xfrm>
              <a:off x="3403122" y="1702278"/>
              <a:ext cx="313191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B631872C-25F4-4703-B9F9-8C924DBC9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28" name="Group 63">
            <a:extLst>
              <a:ext uri="{FF2B5EF4-FFF2-40B4-BE49-F238E27FC236}">
                <a16:creationId xmlns:a16="http://schemas.microsoft.com/office/drawing/2014/main" id="{561A1EC5-8596-48AC-9D78-0F173D189C69}"/>
              </a:ext>
            </a:extLst>
          </p:cNvPr>
          <p:cNvGrpSpPr>
            <a:grpSpLocks/>
          </p:cNvGrpSpPr>
          <p:nvPr/>
        </p:nvGrpSpPr>
        <p:grpSpPr bwMode="auto">
          <a:xfrm>
            <a:off x="3786187" y="360810"/>
            <a:ext cx="346075" cy="754062"/>
            <a:chOff x="3768304" y="1685026"/>
            <a:chExt cx="346496" cy="75337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BE0A8E-F0EE-487E-9288-EA8F3F42C4BF}"/>
                </a:ext>
              </a:extLst>
            </p:cNvPr>
            <p:cNvSpPr/>
            <p:nvPr/>
          </p:nvSpPr>
          <p:spPr bwMode="auto">
            <a:xfrm>
              <a:off x="3768304" y="1685026"/>
              <a:ext cx="313118" cy="296591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0F463993-30A9-432E-9C1C-AE8225FA0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</a:t>
              </a:r>
            </a:p>
          </p:txBody>
        </p:sp>
      </p:grpSp>
      <p:grpSp>
        <p:nvGrpSpPr>
          <p:cNvPr id="31" name="Group 64">
            <a:extLst>
              <a:ext uri="{FF2B5EF4-FFF2-40B4-BE49-F238E27FC236}">
                <a16:creationId xmlns:a16="http://schemas.microsoft.com/office/drawing/2014/main" id="{45002C4A-CBE3-4482-990C-6C45D1AA3275}"/>
              </a:ext>
            </a:extLst>
          </p:cNvPr>
          <p:cNvGrpSpPr>
            <a:grpSpLocks/>
          </p:cNvGrpSpPr>
          <p:nvPr/>
        </p:nvGrpSpPr>
        <p:grpSpPr bwMode="auto">
          <a:xfrm>
            <a:off x="4132262" y="360810"/>
            <a:ext cx="457200" cy="742950"/>
            <a:chOff x="4114800" y="1685026"/>
            <a:chExt cx="457200" cy="741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7DAACF-3973-48C4-A928-4E5DF77D4EE6}"/>
                </a:ext>
              </a:extLst>
            </p:cNvPr>
            <p:cNvSpPr/>
            <p:nvPr/>
          </p:nvSpPr>
          <p:spPr bwMode="auto">
            <a:xfrm>
              <a:off x="4138613" y="1685026"/>
              <a:ext cx="314325" cy="29636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TextBox 40">
              <a:extLst>
                <a:ext uri="{FF2B5EF4-FFF2-40B4-BE49-F238E27FC236}">
                  <a16:creationId xmlns:a16="http://schemas.microsoft.com/office/drawing/2014/main" id="{43A45440-83A4-4E56-A9B0-AA587DA28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2057400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34" name="Group 75">
            <a:extLst>
              <a:ext uri="{FF2B5EF4-FFF2-40B4-BE49-F238E27FC236}">
                <a16:creationId xmlns:a16="http://schemas.microsoft.com/office/drawing/2014/main" id="{CE837FF8-FBA0-4264-854D-A5E17724CA9F}"/>
              </a:ext>
            </a:extLst>
          </p:cNvPr>
          <p:cNvGrpSpPr>
            <a:grpSpLocks/>
          </p:cNvGrpSpPr>
          <p:nvPr/>
        </p:nvGrpSpPr>
        <p:grpSpPr bwMode="auto">
          <a:xfrm>
            <a:off x="4505325" y="352872"/>
            <a:ext cx="541337" cy="1038225"/>
            <a:chOff x="4487175" y="1676400"/>
            <a:chExt cx="542025" cy="103899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A8FD12-A58B-42CC-94E4-18B724CC39F7}"/>
                </a:ext>
              </a:extLst>
            </p:cNvPr>
            <p:cNvSpPr/>
            <p:nvPr/>
          </p:nvSpPr>
          <p:spPr bwMode="auto">
            <a:xfrm>
              <a:off x="4487175" y="1676400"/>
              <a:ext cx="313134" cy="29549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cs typeface="+mn-cs"/>
              </a:endParaRPr>
            </a:p>
          </p:txBody>
        </p:sp>
        <p:sp>
          <p:nvSpPr>
            <p:cNvPr id="36" name="TextBox 41">
              <a:extLst>
                <a:ext uri="{FF2B5EF4-FFF2-40B4-BE49-F238E27FC236}">
                  <a16:creationId xmlns:a16="http://schemas.microsoft.com/office/drawing/2014/main" id="{20143329-8CC5-4EFB-8FFB-44D41872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174" y="2069068"/>
              <a:ext cx="5300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11</a:t>
              </a:r>
            </a:p>
          </p:txBody>
        </p:sp>
      </p:grpSp>
      <p:grpSp>
        <p:nvGrpSpPr>
          <p:cNvPr id="37" name="Group 66">
            <a:extLst>
              <a:ext uri="{FF2B5EF4-FFF2-40B4-BE49-F238E27FC236}">
                <a16:creationId xmlns:a16="http://schemas.microsoft.com/office/drawing/2014/main" id="{23BD8041-1811-49E1-8A2D-190B02776E8F}"/>
              </a:ext>
            </a:extLst>
          </p:cNvPr>
          <p:cNvGrpSpPr>
            <a:grpSpLocks/>
          </p:cNvGrpSpPr>
          <p:nvPr/>
        </p:nvGrpSpPr>
        <p:grpSpPr bwMode="auto">
          <a:xfrm>
            <a:off x="4818062" y="370335"/>
            <a:ext cx="457200" cy="774700"/>
            <a:chOff x="4800600" y="1693652"/>
            <a:chExt cx="457200" cy="7755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13BAB2-11F6-48D7-8BA2-C5CE91307EDC}"/>
                </a:ext>
              </a:extLst>
            </p:cNvPr>
            <p:cNvSpPr/>
            <p:nvPr/>
          </p:nvSpPr>
          <p:spPr bwMode="auto">
            <a:xfrm>
              <a:off x="4868863" y="1693652"/>
              <a:ext cx="312737" cy="29559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D7202B67-E36C-4D38-9E42-2A176A62B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2069068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12</a:t>
              </a: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69">
            <a:extLst>
              <a:ext uri="{FF2B5EF4-FFF2-40B4-BE49-F238E27FC236}">
                <a16:creationId xmlns:a16="http://schemas.microsoft.com/office/drawing/2014/main" id="{EC613759-BECE-47BD-8D38-0EA3BB5C90DD}"/>
              </a:ext>
            </a:extLst>
          </p:cNvPr>
          <p:cNvGrpSpPr>
            <a:grpSpLocks/>
          </p:cNvGrpSpPr>
          <p:nvPr/>
        </p:nvGrpSpPr>
        <p:grpSpPr bwMode="auto">
          <a:xfrm>
            <a:off x="5961062" y="370335"/>
            <a:ext cx="457200" cy="744537"/>
            <a:chOff x="5943600" y="1693652"/>
            <a:chExt cx="457200" cy="74474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B56051-3713-4F23-941C-D1FA18443199}"/>
                </a:ext>
              </a:extLst>
            </p:cNvPr>
            <p:cNvSpPr/>
            <p:nvPr/>
          </p:nvSpPr>
          <p:spPr bwMode="auto">
            <a:xfrm>
              <a:off x="5951538" y="1693652"/>
              <a:ext cx="314325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4964DEF3-AD15-4BDE-A25B-814894223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0690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15</a:t>
              </a:r>
            </a:p>
          </p:txBody>
        </p:sp>
      </p:grpSp>
      <p:grpSp>
        <p:nvGrpSpPr>
          <p:cNvPr id="43" name="Group 73">
            <a:extLst>
              <a:ext uri="{FF2B5EF4-FFF2-40B4-BE49-F238E27FC236}">
                <a16:creationId xmlns:a16="http://schemas.microsoft.com/office/drawing/2014/main" id="{4CE46DDA-6FCC-4212-9266-8C46EB2D3E1C}"/>
              </a:ext>
            </a:extLst>
          </p:cNvPr>
          <p:cNvGrpSpPr>
            <a:grpSpLocks/>
          </p:cNvGrpSpPr>
          <p:nvPr/>
        </p:nvGrpSpPr>
        <p:grpSpPr bwMode="auto">
          <a:xfrm>
            <a:off x="6265862" y="360810"/>
            <a:ext cx="457200" cy="742950"/>
            <a:chOff x="6248400" y="1684338"/>
            <a:chExt cx="456759" cy="74233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1EBA7B-DF3F-44FC-9C0F-3ACAC809653E}"/>
                </a:ext>
              </a:extLst>
            </p:cNvPr>
            <p:cNvSpPr/>
            <p:nvPr/>
          </p:nvSpPr>
          <p:spPr bwMode="auto">
            <a:xfrm>
              <a:off x="6299151" y="1684338"/>
              <a:ext cx="312436" cy="29661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TextBox 49">
              <a:extLst>
                <a:ext uri="{FF2B5EF4-FFF2-40B4-BE49-F238E27FC236}">
                  <a16:creationId xmlns:a16="http://schemas.microsoft.com/office/drawing/2014/main" id="{A8A6E966-A5F6-4915-9FF0-4EBB1F089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2057337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16</a:t>
              </a:r>
            </a:p>
          </p:txBody>
        </p:sp>
      </p:grpSp>
      <p:grpSp>
        <p:nvGrpSpPr>
          <p:cNvPr id="46" name="Group 74">
            <a:extLst>
              <a:ext uri="{FF2B5EF4-FFF2-40B4-BE49-F238E27FC236}">
                <a16:creationId xmlns:a16="http://schemas.microsoft.com/office/drawing/2014/main" id="{CA3B62D2-5B78-4F43-8265-2AC5322ECB44}"/>
              </a:ext>
            </a:extLst>
          </p:cNvPr>
          <p:cNvGrpSpPr>
            <a:grpSpLocks/>
          </p:cNvGrpSpPr>
          <p:nvPr/>
        </p:nvGrpSpPr>
        <p:grpSpPr bwMode="auto">
          <a:xfrm>
            <a:off x="6951662" y="370335"/>
            <a:ext cx="457200" cy="733425"/>
            <a:chOff x="6934200" y="1693863"/>
            <a:chExt cx="456759" cy="73286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0B3E4E-F2E2-4704-88A5-784BAE02C9BF}"/>
                </a:ext>
              </a:extLst>
            </p:cNvPr>
            <p:cNvSpPr/>
            <p:nvPr/>
          </p:nvSpPr>
          <p:spPr bwMode="auto">
            <a:xfrm>
              <a:off x="7034117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TextBox 49">
              <a:extLst>
                <a:ext uri="{FF2B5EF4-FFF2-40B4-BE49-F238E27FC236}">
                  <a16:creationId xmlns:a16="http://schemas.microsoft.com/office/drawing/2014/main" id="{9D83AA32-7C31-48BD-B9F2-533926210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17</a:t>
              </a:r>
            </a:p>
          </p:txBody>
        </p:sp>
      </p:grpSp>
      <p:grpSp>
        <p:nvGrpSpPr>
          <p:cNvPr id="49" name="Group 75">
            <a:extLst>
              <a:ext uri="{FF2B5EF4-FFF2-40B4-BE49-F238E27FC236}">
                <a16:creationId xmlns:a16="http://schemas.microsoft.com/office/drawing/2014/main" id="{09818B80-2723-4B0C-B889-5D11A0E2F82C}"/>
              </a:ext>
            </a:extLst>
          </p:cNvPr>
          <p:cNvGrpSpPr>
            <a:grpSpLocks/>
          </p:cNvGrpSpPr>
          <p:nvPr/>
        </p:nvGrpSpPr>
        <p:grpSpPr bwMode="auto">
          <a:xfrm>
            <a:off x="7332662" y="360810"/>
            <a:ext cx="457200" cy="742950"/>
            <a:chOff x="7315200" y="1684338"/>
            <a:chExt cx="456759" cy="74239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FBAE49-563C-4988-AFD5-B59C69BD9CC0}"/>
                </a:ext>
              </a:extLst>
            </p:cNvPr>
            <p:cNvSpPr/>
            <p:nvPr/>
          </p:nvSpPr>
          <p:spPr bwMode="auto">
            <a:xfrm>
              <a:off x="7383397" y="1684338"/>
              <a:ext cx="312435" cy="2966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TextBox 49">
              <a:extLst>
                <a:ext uri="{FF2B5EF4-FFF2-40B4-BE49-F238E27FC236}">
                  <a16:creationId xmlns:a16="http://schemas.microsoft.com/office/drawing/2014/main" id="{44123A36-9575-4E8F-98C7-A5467F47A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18</a:t>
              </a:r>
            </a:p>
          </p:txBody>
        </p:sp>
      </p:grpSp>
      <p:grpSp>
        <p:nvGrpSpPr>
          <p:cNvPr id="52" name="Group 76">
            <a:extLst>
              <a:ext uri="{FF2B5EF4-FFF2-40B4-BE49-F238E27FC236}">
                <a16:creationId xmlns:a16="http://schemas.microsoft.com/office/drawing/2014/main" id="{6467ED90-3DC0-4AF8-A8D0-0F2304B96AAB}"/>
              </a:ext>
            </a:extLst>
          </p:cNvPr>
          <p:cNvGrpSpPr>
            <a:grpSpLocks/>
          </p:cNvGrpSpPr>
          <p:nvPr/>
        </p:nvGrpSpPr>
        <p:grpSpPr bwMode="auto">
          <a:xfrm>
            <a:off x="7637462" y="370335"/>
            <a:ext cx="457200" cy="733425"/>
            <a:chOff x="7620000" y="1693863"/>
            <a:chExt cx="457200" cy="73286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2A26B46-37B5-4634-B3A2-FB8DE4A79AEA}"/>
                </a:ext>
              </a:extLst>
            </p:cNvPr>
            <p:cNvSpPr/>
            <p:nvPr/>
          </p:nvSpPr>
          <p:spPr bwMode="auto">
            <a:xfrm>
              <a:off x="7764463" y="1693863"/>
              <a:ext cx="312737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TextBox 49">
              <a:extLst>
                <a:ext uri="{FF2B5EF4-FFF2-40B4-BE49-F238E27FC236}">
                  <a16:creationId xmlns:a16="http://schemas.microsoft.com/office/drawing/2014/main" id="{D2151240-9D69-4CAD-9C68-1D71EB7F1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19</a:t>
              </a:r>
            </a:p>
          </p:txBody>
        </p:sp>
      </p:grpSp>
      <p:grpSp>
        <p:nvGrpSpPr>
          <p:cNvPr id="55" name="Group 77">
            <a:extLst>
              <a:ext uri="{FF2B5EF4-FFF2-40B4-BE49-F238E27FC236}">
                <a16:creationId xmlns:a16="http://schemas.microsoft.com/office/drawing/2014/main" id="{097C0DE0-F8C4-4B6B-B85F-4FC1827393CC}"/>
              </a:ext>
            </a:extLst>
          </p:cNvPr>
          <p:cNvGrpSpPr>
            <a:grpSpLocks/>
          </p:cNvGrpSpPr>
          <p:nvPr/>
        </p:nvGrpSpPr>
        <p:grpSpPr bwMode="auto">
          <a:xfrm>
            <a:off x="8094662" y="370335"/>
            <a:ext cx="457200" cy="733425"/>
            <a:chOff x="8077200" y="1693863"/>
            <a:chExt cx="456759" cy="73286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0A73F03-BAF8-452C-9870-7F04E113234F}"/>
                </a:ext>
              </a:extLst>
            </p:cNvPr>
            <p:cNvSpPr/>
            <p:nvPr/>
          </p:nvSpPr>
          <p:spPr bwMode="auto">
            <a:xfrm>
              <a:off x="8118435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TextBox 49">
              <a:extLst>
                <a:ext uri="{FF2B5EF4-FFF2-40B4-BE49-F238E27FC236}">
                  <a16:creationId xmlns:a16="http://schemas.microsoft.com/office/drawing/2014/main" id="{216156D6-5A63-465C-8A99-A88EF5A97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</a:t>
              </a:r>
            </a:p>
          </p:txBody>
        </p:sp>
      </p:grpSp>
      <p:grpSp>
        <p:nvGrpSpPr>
          <p:cNvPr id="58" name="Group 78">
            <a:extLst>
              <a:ext uri="{FF2B5EF4-FFF2-40B4-BE49-F238E27FC236}">
                <a16:creationId xmlns:a16="http://schemas.microsoft.com/office/drawing/2014/main" id="{462DA181-1E24-457B-9136-38956A8BCE69}"/>
              </a:ext>
            </a:extLst>
          </p:cNvPr>
          <p:cNvGrpSpPr>
            <a:grpSpLocks/>
          </p:cNvGrpSpPr>
          <p:nvPr/>
        </p:nvGrpSpPr>
        <p:grpSpPr bwMode="auto">
          <a:xfrm>
            <a:off x="8475662" y="378272"/>
            <a:ext cx="457200" cy="725488"/>
            <a:chOff x="8458200" y="1701800"/>
            <a:chExt cx="456759" cy="72493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7F23B92-C005-4CF7-82D3-B36918815E68}"/>
                </a:ext>
              </a:extLst>
            </p:cNvPr>
            <p:cNvSpPr/>
            <p:nvPr/>
          </p:nvSpPr>
          <p:spPr bwMode="auto">
            <a:xfrm>
              <a:off x="8475646" y="1701800"/>
              <a:ext cx="312435" cy="29663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TextBox 49">
              <a:extLst>
                <a:ext uri="{FF2B5EF4-FFF2-40B4-BE49-F238E27FC236}">
                  <a16:creationId xmlns:a16="http://schemas.microsoft.com/office/drawing/2014/main" id="{583856B7-9250-4E11-9D7B-F2D9711D3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21</a:t>
              </a:r>
            </a:p>
          </p:txBody>
        </p:sp>
      </p:grpSp>
      <p:grpSp>
        <p:nvGrpSpPr>
          <p:cNvPr id="61" name="Group 72">
            <a:extLst>
              <a:ext uri="{FF2B5EF4-FFF2-40B4-BE49-F238E27FC236}">
                <a16:creationId xmlns:a16="http://schemas.microsoft.com/office/drawing/2014/main" id="{FE6EDA84-865F-4307-B14B-84CBE8DFCA58}"/>
              </a:ext>
            </a:extLst>
          </p:cNvPr>
          <p:cNvGrpSpPr>
            <a:grpSpLocks/>
          </p:cNvGrpSpPr>
          <p:nvPr/>
        </p:nvGrpSpPr>
        <p:grpSpPr bwMode="auto">
          <a:xfrm>
            <a:off x="5580062" y="352872"/>
            <a:ext cx="457200" cy="771525"/>
            <a:chOff x="5562600" y="1676400"/>
            <a:chExt cx="456759" cy="77194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D0F828A-AD27-418B-8509-D413D0D2604A}"/>
                </a:ext>
              </a:extLst>
            </p:cNvPr>
            <p:cNvSpPr/>
            <p:nvPr/>
          </p:nvSpPr>
          <p:spPr bwMode="auto">
            <a:xfrm>
              <a:off x="5603835" y="1676400"/>
              <a:ext cx="314022" cy="297023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TextBox 49">
              <a:extLst>
                <a:ext uri="{FF2B5EF4-FFF2-40B4-BE49-F238E27FC236}">
                  <a16:creationId xmlns:a16="http://schemas.microsoft.com/office/drawing/2014/main" id="{D53C4216-FF7A-498F-B9C8-7D0CF4806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2079008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14</a:t>
              </a:r>
            </a:p>
          </p:txBody>
        </p:sp>
      </p:grpSp>
      <p:grpSp>
        <p:nvGrpSpPr>
          <p:cNvPr id="64" name="Group 71">
            <a:extLst>
              <a:ext uri="{FF2B5EF4-FFF2-40B4-BE49-F238E27FC236}">
                <a16:creationId xmlns:a16="http://schemas.microsoft.com/office/drawing/2014/main" id="{54062A2A-FB2E-477A-99A9-1574A8D26AFF}"/>
              </a:ext>
            </a:extLst>
          </p:cNvPr>
          <p:cNvGrpSpPr>
            <a:grpSpLocks/>
          </p:cNvGrpSpPr>
          <p:nvPr/>
        </p:nvGrpSpPr>
        <p:grpSpPr bwMode="auto">
          <a:xfrm>
            <a:off x="5199062" y="352872"/>
            <a:ext cx="457200" cy="790575"/>
            <a:chOff x="5181600" y="1676400"/>
            <a:chExt cx="456759" cy="79127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BC140B8-BAD5-47B2-8B13-AF3C3B08CE17}"/>
                </a:ext>
              </a:extLst>
            </p:cNvPr>
            <p:cNvSpPr/>
            <p:nvPr/>
          </p:nvSpPr>
          <p:spPr bwMode="auto">
            <a:xfrm>
              <a:off x="5240281" y="1676400"/>
              <a:ext cx="321951" cy="29712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cs typeface="+mn-cs"/>
              </a:endParaRPr>
            </a:p>
          </p:txBody>
        </p:sp>
        <p:sp>
          <p:nvSpPr>
            <p:cNvPr id="66" name="TextBox 49">
              <a:extLst>
                <a:ext uri="{FF2B5EF4-FFF2-40B4-BE49-F238E27FC236}">
                  <a16:creationId xmlns:a16="http://schemas.microsoft.com/office/drawing/2014/main" id="{049DD404-D98A-4036-A80F-0B1BCD57B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098344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13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B58EA37-0F45-41FA-9D6B-26E29507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" y="1284672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1.</a:t>
            </a:r>
            <a:r>
              <a:rPr lang="en-US" altLang="en-US">
                <a:solidFill>
                  <a:srgbClr val="000000"/>
                </a:solidFill>
              </a:rPr>
              <a:t>  Đường nối các chòm sao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597622-1B99-43D5-B902-271918E4E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" y="1676785"/>
            <a:ext cx="238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2.</a:t>
            </a:r>
            <a:r>
              <a:rPr lang="en-US" altLang="en-US">
                <a:solidFill>
                  <a:srgbClr val="000000"/>
                </a:solidFill>
              </a:rPr>
              <a:t>  Tên các chòm sao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1B178C7-F2E8-4CC3-91C2-7ADE2A31A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" y="2122872"/>
            <a:ext cx="278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3.</a:t>
            </a:r>
            <a:r>
              <a:rPr lang="en-US" altLang="en-US">
                <a:solidFill>
                  <a:srgbClr val="000000"/>
                </a:solidFill>
              </a:rPr>
              <a:t>  Hình vẽ các chòm sao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FF8D6F-78E8-48F1-B50C-2EC54F3C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" y="2503872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4.</a:t>
            </a:r>
            <a:r>
              <a:rPr lang="en-US" altLang="en-US">
                <a:solidFill>
                  <a:srgbClr val="000000"/>
                </a:solidFill>
              </a:rPr>
              <a:t>  Lưới phương vị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6A102AC-43D8-40E0-8330-695B8013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" y="2961072"/>
            <a:ext cx="192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5.</a:t>
            </a:r>
            <a:r>
              <a:rPr lang="en-US" altLang="en-US">
                <a:solidFill>
                  <a:srgbClr val="000000"/>
                </a:solidFill>
              </a:rPr>
              <a:t>  Lưới xích đạo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457B589-38E7-4233-8544-56E19FE1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" y="3353185"/>
            <a:ext cx="343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6.</a:t>
            </a:r>
            <a:r>
              <a:rPr lang="en-US" altLang="en-US">
                <a:solidFill>
                  <a:srgbClr val="000000"/>
                </a:solidFill>
              </a:rPr>
              <a:t>  Mặt đất hay đường chân trời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495B8E-0045-40DE-9E33-4243C256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" y="3723072"/>
            <a:ext cx="267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7.</a:t>
            </a:r>
            <a:r>
              <a:rPr lang="en-US" altLang="en-US">
                <a:solidFill>
                  <a:srgbClr val="000000"/>
                </a:solidFill>
              </a:rPr>
              <a:t>  Điểm phương hướng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C9A155-B7D3-4ACF-81F3-7B099EA4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" y="4104072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8.</a:t>
            </a:r>
            <a:r>
              <a:rPr lang="en-US" altLang="en-US">
                <a:solidFill>
                  <a:srgbClr val="000000"/>
                </a:solidFill>
              </a:rPr>
              <a:t>  Bầu khí quyển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FFF803-C8CD-45F8-A26D-DFD909107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" y="4423160"/>
            <a:ext cx="284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9.</a:t>
            </a:r>
            <a:r>
              <a:rPr lang="en-US" altLang="en-US">
                <a:solidFill>
                  <a:srgbClr val="000000"/>
                </a:solidFill>
              </a:rPr>
              <a:t>  Tinh vân (các thiên hà)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ECC2A8-40EB-4750-AE2A-C5FD1A56A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7" y="1284672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10.</a:t>
            </a:r>
            <a:r>
              <a:rPr lang="en-US" altLang="en-US">
                <a:solidFill>
                  <a:srgbClr val="000000"/>
                </a:solidFill>
              </a:rPr>
              <a:t>  Các hành tinh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6D9F032-10B2-4B50-9EE4-E98B7633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7" y="1741872"/>
            <a:ext cx="290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11.</a:t>
            </a:r>
            <a:r>
              <a:rPr lang="en-US" altLang="en-US">
                <a:solidFill>
                  <a:srgbClr val="000000"/>
                </a:solidFill>
              </a:rPr>
              <a:t>  Chuyển đổi phương vị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6DDA00E-807A-4584-B971-2798A9FC4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7" y="2199072"/>
            <a:ext cx="426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12.</a:t>
            </a:r>
            <a:r>
              <a:rPr lang="en-US" altLang="en-US">
                <a:solidFill>
                  <a:srgbClr val="000000"/>
                </a:solidFill>
              </a:rPr>
              <a:t>  Đưa vật quan sát vào giữa mà hình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E6290AD-D8C4-4277-B621-C660DE78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7" y="2656272"/>
            <a:ext cx="233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13.</a:t>
            </a:r>
            <a:r>
              <a:rPr lang="en-US" altLang="en-US">
                <a:solidFill>
                  <a:srgbClr val="000000"/>
                </a:solidFill>
              </a:rPr>
              <a:t>  Chế độ ban đêm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75163BB-1DD7-444A-84B4-C2F76CE56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7" y="3037272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14.</a:t>
            </a:r>
            <a:r>
              <a:rPr lang="en-US" altLang="en-US">
                <a:solidFill>
                  <a:srgbClr val="000000"/>
                </a:solidFill>
              </a:rPr>
              <a:t>  Thu nhỏ màn hình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5C3DEEE-4CEB-420E-9EA5-4CF2F5BD8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7" y="3494472"/>
            <a:ext cx="287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15.</a:t>
            </a:r>
            <a:r>
              <a:rPr lang="en-US" altLang="en-US">
                <a:solidFill>
                  <a:srgbClr val="000000"/>
                </a:solidFill>
              </a:rPr>
              <a:t>  Phóng to vật quan sát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D222CB-D55F-497A-A1A6-F579ADE1A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7" y="3861695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</a:rPr>
              <a:t>16.</a:t>
            </a:r>
            <a:r>
              <a:rPr lang="en-US" altLang="en-US" dirty="0">
                <a:solidFill>
                  <a:srgbClr val="000000"/>
                </a:solidFill>
              </a:rPr>
              <a:t>  </a:t>
            </a:r>
            <a:r>
              <a:rPr lang="en-US" altLang="en-US" dirty="0" err="1">
                <a:solidFill>
                  <a:srgbClr val="000000"/>
                </a:solidFill>
              </a:rPr>
              <a:t>Vệ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tinh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nhân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tạo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19A6909-B671-47F9-8C13-D7F1E3B7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7" y="4253431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</a:rPr>
              <a:t>21.</a:t>
            </a:r>
            <a:r>
              <a:rPr lang="en-US" altLang="en-US" dirty="0">
                <a:solidFill>
                  <a:srgbClr val="000000"/>
                </a:solidFill>
              </a:rPr>
              <a:t>  </a:t>
            </a:r>
            <a:r>
              <a:rPr lang="en-US" altLang="en-US" dirty="0" err="1">
                <a:solidFill>
                  <a:srgbClr val="000000"/>
                </a:solidFill>
              </a:rPr>
              <a:t>Tắt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chương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trình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4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AF4E7918-310E-42F2-BB11-F74133CFE13E}"/>
              </a:ext>
            </a:extLst>
          </p:cNvPr>
          <p:cNvGrpSpPr>
            <a:grpSpLocks/>
          </p:cNvGrpSpPr>
          <p:nvPr/>
        </p:nvGrpSpPr>
        <p:grpSpPr bwMode="auto">
          <a:xfrm>
            <a:off x="224387" y="169862"/>
            <a:ext cx="8639175" cy="688975"/>
            <a:chOff x="720" y="1392"/>
            <a:chExt cx="4058" cy="480"/>
          </a:xfrm>
          <a:solidFill>
            <a:srgbClr val="FFC000"/>
          </a:solidFill>
        </p:grpSpPr>
        <p:sp>
          <p:nvSpPr>
            <p:cNvPr id="3" name="AutoShape 14">
              <a:extLst>
                <a:ext uri="{FF2B5EF4-FFF2-40B4-BE49-F238E27FC236}">
                  <a16:creationId xmlns:a16="http://schemas.microsoft.com/office/drawing/2014/main" id="{17BAEB4B-C8CF-4EB0-8166-96C3A1D9F2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20A00ED3-970F-46AB-B96C-F5D0A3855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" name="AutoShape 16">
                <a:extLst>
                  <a:ext uri="{FF2B5EF4-FFF2-40B4-BE49-F238E27FC236}">
                    <a16:creationId xmlns:a16="http://schemas.microsoft.com/office/drawing/2014/main" id="{241D91DB-7EA3-4943-B7EA-88FC825DF8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id="{7A37A4F6-05A4-45D0-94D1-5D0180EBEB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" name="Text Box 26">
            <a:hlinkClick r:id="rId2" action="ppaction://hlinksldjump"/>
            <a:extLst>
              <a:ext uri="{FF2B5EF4-FFF2-40B4-BE49-F238E27FC236}">
                <a16:creationId xmlns:a16="http://schemas.microsoft.com/office/drawing/2014/main" id="{0B689817-F161-488C-BD90-150BB0FF2CA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57749" y="252573"/>
            <a:ext cx="817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400" b="1" dirty="0">
                <a:solidFill>
                  <a:srgbClr val="FFFFFF"/>
                </a:solidFill>
              </a:rPr>
              <a:t>   </a:t>
            </a:r>
            <a:r>
              <a:rPr lang="en-US" altLang="en-US" sz="2400" b="1" dirty="0" err="1">
                <a:solidFill>
                  <a:srgbClr val="FFFFFF"/>
                </a:solidFill>
              </a:rPr>
              <a:t>Cách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tìm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hành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tinh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hoặc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ngôi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sao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nào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</a:rPr>
              <a:t>đó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pic>
        <p:nvPicPr>
          <p:cNvPr id="8" name="Picture 27" descr="1">
            <a:extLst>
              <a:ext uri="{FF2B5EF4-FFF2-40B4-BE49-F238E27FC236}">
                <a16:creationId xmlns:a16="http://schemas.microsoft.com/office/drawing/2014/main" id="{40E70857-4CF8-4945-9BED-8800C658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-90406" y="196849"/>
            <a:ext cx="8842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>
            <a:extLst>
              <a:ext uri="{FF2B5EF4-FFF2-40B4-BE49-F238E27FC236}">
                <a16:creationId xmlns:a16="http://schemas.microsoft.com/office/drawing/2014/main" id="{A987BC9D-76EF-4575-A58C-49DC96C6F08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80438" y="286156"/>
            <a:ext cx="42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40EB803-1124-498B-AEF0-E2A4AA7A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43" y="828694"/>
            <a:ext cx="685800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1" name="Picture 10" descr="1.png">
            <a:extLst>
              <a:ext uri="{FF2B5EF4-FFF2-40B4-BE49-F238E27FC236}">
                <a16:creationId xmlns:a16="http://schemas.microsoft.com/office/drawing/2014/main" id="{62677D5D-0CF3-41AD-9558-37B8DDE1F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4" y="2878988"/>
            <a:ext cx="6429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2746ACC-18D2-4832-85FC-DE091E40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4000" y="1019711"/>
            <a:ext cx="4495800" cy="183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53A0DD19-47C6-4B92-A35A-82391072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64000" y="3047267"/>
            <a:ext cx="4495800" cy="192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C6A397-C906-4579-93F2-A3BDB7325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1564432"/>
            <a:ext cx="3920168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1F5FA-DE32-498F-B195-E0F380046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619500"/>
            <a:ext cx="5334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71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6353"/>
            <a:ext cx="2160240" cy="12070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2584"/>
            <a:ext cx="936104" cy="144239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6" y="412304"/>
            <a:ext cx="2016224" cy="79208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328"/>
            <a:ext cx="2088232" cy="108012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18" y="772344"/>
            <a:ext cx="5480578" cy="2448272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1619672" y="2297286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-300" dirty="0">
                <a:solidFill>
                  <a:srgbClr val="2CA6E0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+mn-ea"/>
                <a:sym typeface="+mn-lt"/>
              </a:rPr>
              <a:t>THANK YOU</a:t>
            </a:r>
            <a:endParaRPr lang="zh-CN" altLang="en-US" sz="5400" spc="-300" dirty="0">
              <a:solidFill>
                <a:srgbClr val="2CA6E0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88"/>
            <a:ext cx="1532592" cy="14401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4086"/>
            <a:ext cx="396972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卡通背景天空漫画云">
            <a:extLst>
              <a:ext uri="{FF2B5EF4-FFF2-40B4-BE49-F238E27FC236}">
                <a16:creationId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7">
            <a:extLst>
              <a:ext uri="{FF2B5EF4-FFF2-40B4-BE49-F238E27FC236}">
                <a16:creationId xmlns:a16="http://schemas.microsoft.com/office/drawing/2014/main" id="{1E857E6C-0CD5-4BC2-839F-207F196DF37B}"/>
              </a:ext>
            </a:extLst>
          </p:cNvPr>
          <p:cNvSpPr txBox="1"/>
          <p:nvPr/>
        </p:nvSpPr>
        <p:spPr>
          <a:xfrm>
            <a:off x="1965332" y="477402"/>
            <a:ext cx="5213336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300" dirty="0" err="1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Mục</a:t>
            </a:r>
            <a:r>
              <a:rPr lang="en-US" altLang="zh-CN" sz="4400" b="1" spc="300" dirty="0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spc="300" dirty="0" err="1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tiêu</a:t>
            </a:r>
            <a:endParaRPr lang="zh-CN" altLang="en-US" sz="4400" b="1" spc="300" dirty="0">
              <a:solidFill>
                <a:srgbClr val="FE2A3D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4BBAD28-0B95-4B5B-B8ED-09B3FEB0EE84}"/>
              </a:ext>
            </a:extLst>
          </p:cNvPr>
          <p:cNvGrpSpPr/>
          <p:nvPr/>
        </p:nvGrpSpPr>
        <p:grpSpPr>
          <a:xfrm>
            <a:off x="395536" y="3796680"/>
            <a:ext cx="2680762" cy="1578312"/>
            <a:chOff x="2744356" y="1370813"/>
            <a:chExt cx="3498285" cy="2059634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3C1DF4A9-F5C3-411F-928E-9F83025E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56" y="1370813"/>
              <a:ext cx="1888000" cy="205963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4721AC0-748E-44AD-9A78-6F55C069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641" y="1370813"/>
              <a:ext cx="1888000" cy="2059634"/>
            </a:xfrm>
            <a:prstGeom prst="rect">
              <a:avLst/>
            </a:prstGeom>
          </p:spPr>
        </p:pic>
        <p:sp>
          <p:nvSpPr>
            <p:cNvPr id="63" name="18">
              <a:extLst>
                <a:ext uri="{FF2B5EF4-FFF2-40B4-BE49-F238E27FC236}">
                  <a16:creationId xmlns:a16="http://schemas.microsoft.com/office/drawing/2014/main" id="{BFA52F88-C641-4E04-8602-C049F4681B8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61478" y="1864823"/>
              <a:ext cx="2808485" cy="6426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3200" dirty="0">
                <a:solidFill>
                  <a:schemeClr val="accent3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宋体" pitchFamily="2" charset="-122"/>
              </a:endParaRPr>
            </a:p>
          </p:txBody>
        </p:sp>
      </p:grpSp>
      <p:sp>
        <p:nvSpPr>
          <p:cNvPr id="13" name="TextBox 14">
            <a:extLst>
              <a:ext uri="{FF2B5EF4-FFF2-40B4-BE49-F238E27FC236}">
                <a16:creationId xmlns:a16="http://schemas.microsoft.com/office/drawing/2014/main" id="{FF67B70E-449A-41A1-8EB5-E84EDB7D02D5}"/>
              </a:ext>
            </a:extLst>
          </p:cNvPr>
          <p:cNvSpPr txBox="1"/>
          <p:nvPr/>
        </p:nvSpPr>
        <p:spPr>
          <a:xfrm>
            <a:off x="1043608" y="1724245"/>
            <a:ext cx="790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Tìm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hiểu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về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thiên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văn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học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và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không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gian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xung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quanh</a:t>
            </a:r>
            <a:r>
              <a:rPr lang="en-US" altLang="zh-CN" sz="3200" dirty="0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chemeClr val="accent6"/>
                </a:solidFill>
                <a:latin typeface="Segoe UI Semibold" panose="020B0702040204020203" pitchFamily="34" charset="0"/>
                <a:ea typeface="方正字迹-童体硬笔字体" panose="02010600010101010101" pitchFamily="2" charset="-122"/>
                <a:cs typeface="Segoe UI Semibold" panose="020B0702040204020203" pitchFamily="34" charset="0"/>
              </a:rPr>
              <a:t>em</a:t>
            </a:r>
            <a:endParaRPr lang="zh-CN" altLang="en-US" sz="3200" dirty="0">
              <a:solidFill>
                <a:schemeClr val="accent6"/>
              </a:solidFill>
              <a:latin typeface="Segoe UI Semibold" panose="020B0702040204020203" pitchFamily="34" charset="0"/>
              <a:ea typeface="方正字迹-童体硬笔字体" panose="02010600010101010101" pitchFamily="2" charset="-122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15156"/>
            <a:ext cx="9972508" cy="33533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84512"/>
            <a:ext cx="1165508" cy="1795870"/>
          </a:xfrm>
          <a:prstGeom prst="rect">
            <a:avLst/>
          </a:prstGeom>
        </p:spPr>
      </p:pic>
      <p:sp>
        <p:nvSpPr>
          <p:cNvPr id="17" name="TextBox 37">
            <a:extLst>
              <a:ext uri="{FF2B5EF4-FFF2-40B4-BE49-F238E27FC236}">
                <a16:creationId xmlns:a16="http://schemas.microsoft.com/office/drawing/2014/main" id="{3FA35DFB-E84F-4FF7-B33E-9030ED55F43E}"/>
              </a:ext>
            </a:extLst>
          </p:cNvPr>
          <p:cNvSpPr txBox="1"/>
          <p:nvPr/>
        </p:nvSpPr>
        <p:spPr>
          <a:xfrm>
            <a:off x="1009074" y="1219806"/>
            <a:ext cx="68732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 dirty="0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1.Giới </a:t>
            </a:r>
            <a:r>
              <a:rPr lang="en-US" altLang="zh-CN" sz="3600" spc="300" dirty="0" err="1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thiệu</a:t>
            </a:r>
            <a:r>
              <a:rPr lang="en-US" altLang="zh-CN" sz="3600" spc="300" dirty="0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spc="300" dirty="0" err="1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phần</a:t>
            </a:r>
            <a:r>
              <a:rPr lang="en-US" altLang="zh-CN" sz="3600" spc="300" dirty="0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spc="300" dirty="0" err="1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mềm</a:t>
            </a:r>
            <a:endParaRPr lang="zh-CN" altLang="en-US" sz="3600" spc="300" dirty="0">
              <a:solidFill>
                <a:srgbClr val="FE2A3D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00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图片 301">
            <a:extLst>
              <a:ext uri="{FF2B5EF4-FFF2-40B4-BE49-F238E27FC236}">
                <a16:creationId xmlns:a16="http://schemas.microsoft.com/office/drawing/2014/main" id="{D4A1B922-1F72-47D4-B2EF-34BE7DE7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52067">
            <a:off x="8477913" y="65084"/>
            <a:ext cx="541101" cy="681376"/>
          </a:xfrm>
          <a:prstGeom prst="rect">
            <a:avLst/>
          </a:prstGeom>
        </p:spPr>
      </p:pic>
      <p:pic>
        <p:nvPicPr>
          <p:cNvPr id="307" name="图片 306">
            <a:extLst>
              <a:ext uri="{FF2B5EF4-FFF2-40B4-BE49-F238E27FC236}">
                <a16:creationId xmlns:a16="http://schemas.microsoft.com/office/drawing/2014/main" id="{32492712-7161-444E-A5B8-97B75A47B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7544" y="2765847"/>
            <a:ext cx="1549674" cy="12156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CD408B-C7EF-4F8E-A3EB-9EECD5681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891" y="264407"/>
            <a:ext cx="936104" cy="879647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A28DEE9B-D11E-4BDF-86C0-FA9EE8A7F161}"/>
              </a:ext>
            </a:extLst>
          </p:cNvPr>
          <p:cNvSpPr>
            <a:spLocks noEditPoints="1"/>
          </p:cNvSpPr>
          <p:nvPr/>
        </p:nvSpPr>
        <p:spPr bwMode="gray">
          <a:xfrm rot="20241944">
            <a:off x="1547019" y="984425"/>
            <a:ext cx="6403975" cy="2547938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rgbClr val="FFF56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9617C2B5-FD6D-44B0-9EF5-DA363448DFA0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4728369" y="766938"/>
            <a:ext cx="1120775" cy="319087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FEE7998C-930F-4AE2-8867-B6CCC498B5C4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7450931" y="1044750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1A643A02-D675-4192-A387-281E605D71ED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3207544" y="3729213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35426BA-56D2-41FB-8953-47E93AB647CE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5849144" y="3141838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89AB3A9E-F293-42CA-A75A-9E83475AE2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99719" y="125588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4B034F1D-9186-499D-B178-12075290E8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4131" y="3052938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90EB4A7B-067B-432F-9024-350F501C08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68106" y="2411588"/>
            <a:ext cx="1200150" cy="1157287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4E5A8B08-24B9-47B1-829C-8B7D47CFF7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76256" y="331963"/>
            <a:ext cx="1135063" cy="11604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atin typeface="+mn-lt"/>
              <a:cs typeface="+mn-cs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EF519ADD-16C2-4A5C-84FC-B31D2185FD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85431" y="352600"/>
            <a:ext cx="12192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Miễn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phí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4B43BCC-803E-4E7E-8153-294D485D406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98281" y="2630663"/>
            <a:ext cx="995363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Bầu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trời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 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04C688F3-2044-43C3-92BF-5F34E5903D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606" y="3295825"/>
            <a:ext cx="1277938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Dạng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ba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 chiều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909721F9-5D2D-4B81-A14E-733ED6016B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23431" y="180675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>
                <a:solidFill>
                  <a:srgbClr val="000000"/>
                </a:solidFill>
              </a:rPr>
              <a:t>STELLARIUM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14B9E175-5DF1-42FC-A6F4-ADC89A7198E4}"/>
              </a:ext>
            </a:extLst>
          </p:cNvPr>
          <p:cNvSpPr>
            <a:spLocks noChangeShapeType="1"/>
          </p:cNvSpPr>
          <p:nvPr/>
        </p:nvSpPr>
        <p:spPr bwMode="gray">
          <a:xfrm>
            <a:off x="1951831" y="541513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AutoShape 22">
            <a:extLst>
              <a:ext uri="{FF2B5EF4-FFF2-40B4-BE49-F238E27FC236}">
                <a16:creationId xmlns:a16="http://schemas.microsoft.com/office/drawing/2014/main" id="{17A4404A-62DA-44F7-98B3-356C50C5A8E1}"/>
              </a:ext>
            </a:extLst>
          </p:cNvPr>
          <p:cNvCxnSpPr>
            <a:cxnSpLocks noChangeShapeType="1"/>
            <a:stCxn id="23" idx="0"/>
          </p:cNvCxnSpPr>
          <p:nvPr/>
        </p:nvCxnSpPr>
        <p:spPr bwMode="gray">
          <a:xfrm rot="5400000" flipH="1">
            <a:off x="1121569" y="-288750"/>
            <a:ext cx="0" cy="166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23">
            <a:extLst>
              <a:ext uri="{FF2B5EF4-FFF2-40B4-BE49-F238E27FC236}">
                <a16:creationId xmlns:a16="http://schemas.microsoft.com/office/drawing/2014/main" id="{48B6CBD0-1F98-4868-A20F-DEBEE1D436B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9231" y="15575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000" b="1">
                <a:solidFill>
                  <a:srgbClr val="FF0000"/>
                </a:solidFill>
              </a:rPr>
              <a:t>Biểu tượng: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5FD9F997-7CAE-41FC-9435-D99C2504DAC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65169" y="611363"/>
            <a:ext cx="747712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Tái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+mn-cs"/>
              </a:rPr>
              <a:t>hiện</a:t>
            </a:r>
          </a:p>
        </p:txBody>
      </p:sp>
      <p:grpSp>
        <p:nvGrpSpPr>
          <p:cNvPr id="27" name="Group 35">
            <a:extLst>
              <a:ext uri="{FF2B5EF4-FFF2-40B4-BE49-F238E27FC236}">
                <a16:creationId xmlns:a16="http://schemas.microsoft.com/office/drawing/2014/main" id="{134CA339-8EDF-4AFA-92C5-C0E34910E9E8}"/>
              </a:ext>
            </a:extLst>
          </p:cNvPr>
          <p:cNvGrpSpPr>
            <a:grpSpLocks/>
          </p:cNvGrpSpPr>
          <p:nvPr/>
        </p:nvGrpSpPr>
        <p:grpSpPr bwMode="auto">
          <a:xfrm>
            <a:off x="1597819" y="1357488"/>
            <a:ext cx="1697037" cy="1158875"/>
            <a:chOff x="1474788" y="3289300"/>
            <a:chExt cx="1697037" cy="1158875"/>
          </a:xfrm>
        </p:grpSpPr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226AECC6-B641-4CFA-9643-8B5E5220695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2051050" y="3987800"/>
              <a:ext cx="1120775" cy="320675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70EF2716-FE61-44B3-9E1A-97A4826C7D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74788" y="3289300"/>
              <a:ext cx="1200150" cy="11588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+mn-lt"/>
                <a:cs typeface="+mn-cs"/>
              </a:endParaRPr>
            </a:p>
          </p:txBody>
        </p:sp>
      </p:grpSp>
      <p:pic>
        <p:nvPicPr>
          <p:cNvPr id="30" name="Picture 29" descr="stellarium256.png">
            <a:extLst>
              <a:ext uri="{FF2B5EF4-FFF2-40B4-BE49-F238E27FC236}">
                <a16:creationId xmlns:a16="http://schemas.microsoft.com/office/drawing/2014/main" id="{12A19840-D553-4042-B901-09D00EE96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31" y="1344788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3">
            <a:extLst>
              <a:ext uri="{FF2B5EF4-FFF2-40B4-BE49-F238E27FC236}">
                <a16:creationId xmlns:a16="http://schemas.microsoft.com/office/drawing/2014/main" id="{6DDD21DC-2C51-4925-ADE1-91F3633FB21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4078" y="4186412"/>
            <a:ext cx="8655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Stellarium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21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1" grpId="0"/>
          <p:bldP spid="22" grpId="0"/>
          <p:bldP spid="25" grpId="0"/>
          <p:bldP spid="26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1" grpId="0"/>
          <p:bldP spid="22" grpId="0"/>
          <p:bldP spid="25" grpId="0"/>
          <p:bldP spid="26" grpId="0"/>
          <p:bldP spid="3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316B9BE-4E61-4B99-8A85-B48FD9EF1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268288"/>
            <a:ext cx="613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400" b="1">
                <a:solidFill>
                  <a:srgbClr val="FF0000"/>
                </a:solidFill>
              </a:rPr>
              <a:t>Khởi động phần mềm Stellarium: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A0C8063-C446-49B5-944D-9F04C8E5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368" y="2706688"/>
            <a:ext cx="1897062" cy="1905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endParaRPr lang="en-US" altLang="en-US" sz="1400">
              <a:latin typeface="Verdana" panose="020B0604030504040204" pitchFamily="34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67A8A47D-5C43-451B-89E2-E33425BC1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668" y="2706688"/>
            <a:ext cx="1828800" cy="16764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endParaRPr lang="en-US" altLang="en-US" sz="1400">
              <a:latin typeface="Verdana" panose="020B0604030504040204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7196C775-AB96-4081-88D5-613D77DAEC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18868" y="1501776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72E22DC1-0AA2-4496-9EA6-CCEB3E03EF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1080" y="1501776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9C055EF9-27FA-400E-BFB1-F122B7C1DF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89093" y="882651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77B006C-39CF-4C23-9F95-09A36CFF01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89093" y="882651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CC86AC95-B50A-42FA-855F-5212819256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218" y="993776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D7B09EE3-392A-46C3-88FE-B089AFC6A2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25618" y="10017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E1483836-6680-42FA-ACAD-C63FBC8AA4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79593" y="1065213"/>
            <a:ext cx="1335087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3101E50-009C-4BAF-9163-4CE2BA35F3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63080" y="877888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C3EFD079-3154-475A-8619-F663E2D101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63080" y="877888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DDE7A274-E229-436C-AE83-C81EB8187E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4205" y="987426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F93E2345-EBC5-4C23-B948-1EDE3306C1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5793" y="990601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3EC0628B-515C-4D0E-95B7-7B1E57B00C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48818" y="1062038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6762DD33-42B6-41FA-AB2A-C93D475D6761}"/>
              </a:ext>
            </a:extLst>
          </p:cNvPr>
          <p:cNvGrpSpPr>
            <a:grpSpLocks/>
          </p:cNvGrpSpPr>
          <p:nvPr/>
        </p:nvGrpSpPr>
        <p:grpSpPr bwMode="auto">
          <a:xfrm>
            <a:off x="1467868" y="1030288"/>
            <a:ext cx="1290637" cy="1328738"/>
            <a:chOff x="4166" y="1656"/>
            <a:chExt cx="1252" cy="1302"/>
          </a:xfrm>
        </p:grpSpPr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2FC56AC0-390F-444B-8A7A-B9A4F986D7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03462672-6255-4FC9-A3F5-8654DBC79A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760B6068-1308-4C11-B717-2B3BE4FB3C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BB91DE85-31D8-42B9-8879-4BA281D493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656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" name="Oval 23">
            <a:extLst>
              <a:ext uri="{FF2B5EF4-FFF2-40B4-BE49-F238E27FC236}">
                <a16:creationId xmlns:a16="http://schemas.microsoft.com/office/drawing/2014/main" id="{3625A15E-D339-4CB2-8BC5-9BAFA630B7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26880" y="882651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838D5CC8-8B07-4683-8BC5-0B3B2B94C4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26880" y="882651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A835679E-7ACF-4861-B856-830B520644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38005" y="993776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2B5BAA64-3CC7-4E72-A490-EBB78232DF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39593" y="99536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48EBDEAD-4EF3-4471-85F1-14C1921535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1030" y="1065213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7" name="Group 28">
            <a:extLst>
              <a:ext uri="{FF2B5EF4-FFF2-40B4-BE49-F238E27FC236}">
                <a16:creationId xmlns:a16="http://schemas.microsoft.com/office/drawing/2014/main" id="{F10CE524-B8EE-40BF-91A2-F7CE476F45A5}"/>
              </a:ext>
            </a:extLst>
          </p:cNvPr>
          <p:cNvGrpSpPr>
            <a:grpSpLocks/>
          </p:cNvGrpSpPr>
          <p:nvPr/>
        </p:nvGrpSpPr>
        <p:grpSpPr bwMode="auto">
          <a:xfrm>
            <a:off x="3933255" y="1081088"/>
            <a:ext cx="1290638" cy="1277938"/>
            <a:chOff x="4166" y="1706"/>
            <a:chExt cx="1252" cy="1252"/>
          </a:xfrm>
        </p:grpSpPr>
        <p:sp>
          <p:nvSpPr>
            <p:cNvPr id="28" name="Oval 29">
              <a:extLst>
                <a:ext uri="{FF2B5EF4-FFF2-40B4-BE49-F238E27FC236}">
                  <a16:creationId xmlns:a16="http://schemas.microsoft.com/office/drawing/2014/main" id="{F54E1DCD-EC16-499E-9EE1-C7E9F041C4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30">
              <a:extLst>
                <a:ext uri="{FF2B5EF4-FFF2-40B4-BE49-F238E27FC236}">
                  <a16:creationId xmlns:a16="http://schemas.microsoft.com/office/drawing/2014/main" id="{1EED4EDD-FAB4-4F0E-9CA3-9DEA3C5045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31">
              <a:extLst>
                <a:ext uri="{FF2B5EF4-FFF2-40B4-BE49-F238E27FC236}">
                  <a16:creationId xmlns:a16="http://schemas.microsoft.com/office/drawing/2014/main" id="{758F2F46-D129-48AA-A8B4-11558CFAE9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32">
              <a:extLst>
                <a:ext uri="{FF2B5EF4-FFF2-40B4-BE49-F238E27FC236}">
                  <a16:creationId xmlns:a16="http://schemas.microsoft.com/office/drawing/2014/main" id="{C690C006-63EF-412C-9BFC-BBF09F267E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60F081AB-F41E-4894-BF4C-5607513DAAAC}"/>
              </a:ext>
            </a:extLst>
          </p:cNvPr>
          <p:cNvGrpSpPr>
            <a:grpSpLocks/>
          </p:cNvGrpSpPr>
          <p:nvPr/>
        </p:nvGrpSpPr>
        <p:grpSpPr bwMode="auto">
          <a:xfrm>
            <a:off x="6403405" y="1081088"/>
            <a:ext cx="1292225" cy="1277938"/>
            <a:chOff x="4166" y="1706"/>
            <a:chExt cx="1252" cy="1252"/>
          </a:xfrm>
        </p:grpSpPr>
        <p:sp>
          <p:nvSpPr>
            <p:cNvPr id="33" name="Oval 34">
              <a:extLst>
                <a:ext uri="{FF2B5EF4-FFF2-40B4-BE49-F238E27FC236}">
                  <a16:creationId xmlns:a16="http://schemas.microsoft.com/office/drawing/2014/main" id="{2149D096-A7EE-4A2E-A1D9-09B3CB7145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35">
              <a:extLst>
                <a:ext uri="{FF2B5EF4-FFF2-40B4-BE49-F238E27FC236}">
                  <a16:creationId xmlns:a16="http://schemas.microsoft.com/office/drawing/2014/main" id="{D9678845-B449-46C9-9F69-02C758D23F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36">
              <a:extLst>
                <a:ext uri="{FF2B5EF4-FFF2-40B4-BE49-F238E27FC236}">
                  <a16:creationId xmlns:a16="http://schemas.microsoft.com/office/drawing/2014/main" id="{AD2691A0-B495-48A1-96A5-F230B5C0BF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37">
              <a:extLst>
                <a:ext uri="{FF2B5EF4-FFF2-40B4-BE49-F238E27FC236}">
                  <a16:creationId xmlns:a16="http://schemas.microsoft.com/office/drawing/2014/main" id="{4491F4E9-4670-4E60-A933-8ECC21254D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7" name="Text Box 39">
            <a:extLst>
              <a:ext uri="{FF2B5EF4-FFF2-40B4-BE49-F238E27FC236}">
                <a16:creationId xmlns:a16="http://schemas.microsoft.com/office/drawing/2014/main" id="{0A6E35B6-45E0-4BE2-B3CD-9561F9831DA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30080" y="1258888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400">
                <a:solidFill>
                  <a:srgbClr val="000000"/>
                </a:solidFill>
              </a:rPr>
              <a:t>  Chọn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</a:rPr>
              <a:t>công cụ</a:t>
            </a:r>
          </a:p>
        </p:txBody>
      </p:sp>
      <p:sp>
        <p:nvSpPr>
          <p:cNvPr id="38" name="Text Box 40">
            <a:extLst>
              <a:ext uri="{FF2B5EF4-FFF2-40B4-BE49-F238E27FC236}">
                <a16:creationId xmlns:a16="http://schemas.microsoft.com/office/drawing/2014/main" id="{37EDF800-129A-4D45-8B64-5C0FBEA08A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81205" y="1335088"/>
            <a:ext cx="942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Tiếng</a:t>
            </a:r>
          </a:p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Việt</a:t>
            </a:r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id="{316F91CC-92E2-4F0E-8A6B-393B9A9D739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44080" y="1258888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Nháy  </a:t>
            </a:r>
          </a:p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đúp</a:t>
            </a:r>
          </a:p>
        </p:txBody>
      </p:sp>
      <p:pic>
        <p:nvPicPr>
          <p:cNvPr id="40" name="Picture 39" descr="stellarium256.png">
            <a:hlinkClick r:id="rId2" action="ppaction://hlinksldjump"/>
            <a:extLst>
              <a:ext uri="{FF2B5EF4-FFF2-40B4-BE49-F238E27FC236}">
                <a16:creationId xmlns:a16="http://schemas.microsoft.com/office/drawing/2014/main" id="{99688180-4117-41E2-9374-D8F5FC846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55" y="2859088"/>
            <a:ext cx="1543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2">
            <a:hlinkClick r:id="rId4" action="ppaction://hlinksldjump"/>
            <a:extLst>
              <a:ext uri="{FF2B5EF4-FFF2-40B4-BE49-F238E27FC236}">
                <a16:creationId xmlns:a16="http://schemas.microsoft.com/office/drawing/2014/main" id="{A55427B5-931A-458F-BC34-0B6B5F2E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4993" y="2859088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2" name="Picture 53">
            <a:hlinkClick r:id="rId6" action="ppaction://hlinksldjump"/>
            <a:extLst>
              <a:ext uri="{FF2B5EF4-FFF2-40B4-BE49-F238E27FC236}">
                <a16:creationId xmlns:a16="http://schemas.microsoft.com/office/drawing/2014/main" id="{C46D4689-FE41-48C4-9A70-060AD0B0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3680" y="2706688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3" name="图片 296">
            <a:extLst>
              <a:ext uri="{FF2B5EF4-FFF2-40B4-BE49-F238E27FC236}">
                <a16:creationId xmlns:a16="http://schemas.microsoft.com/office/drawing/2014/main" id="{E8F91FDD-126F-4773-B94D-33B98D297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6755" y="4518220"/>
            <a:ext cx="485363" cy="626868"/>
          </a:xfrm>
          <a:prstGeom prst="rect">
            <a:avLst/>
          </a:prstGeom>
        </p:spPr>
      </p:pic>
      <p:pic>
        <p:nvPicPr>
          <p:cNvPr id="44" name="图片 297">
            <a:extLst>
              <a:ext uri="{FF2B5EF4-FFF2-40B4-BE49-F238E27FC236}">
                <a16:creationId xmlns:a16="http://schemas.microsoft.com/office/drawing/2014/main" id="{A80A521F-43FA-48BF-B7E4-EED0A35C2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045" y="4343419"/>
            <a:ext cx="569369" cy="735365"/>
          </a:xfrm>
          <a:prstGeom prst="rect">
            <a:avLst/>
          </a:prstGeom>
        </p:spPr>
      </p:pic>
      <p:pic>
        <p:nvPicPr>
          <p:cNvPr id="45" name="图片 298">
            <a:extLst>
              <a:ext uri="{FF2B5EF4-FFF2-40B4-BE49-F238E27FC236}">
                <a16:creationId xmlns:a16="http://schemas.microsoft.com/office/drawing/2014/main" id="{F2288917-A012-444F-810D-76C98FDB5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3459" y="4584523"/>
            <a:ext cx="382690" cy="4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3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D150BE95-502F-43BF-BD15-0B9BB672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381" y="29681"/>
            <a:ext cx="86312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E89EE6A-FB18-41AD-89E4-DE7F5984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18" y="4673119"/>
            <a:ext cx="613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400" b="1">
                <a:solidFill>
                  <a:srgbClr val="FF0000"/>
                </a:solidFill>
              </a:rPr>
              <a:t>Giao diện phần mềm Stellarium</a:t>
            </a:r>
          </a:p>
        </p:txBody>
      </p:sp>
      <p:pic>
        <p:nvPicPr>
          <p:cNvPr id="4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F0DA84D7-8F42-4747-8675-B1C53234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" y="1858481"/>
            <a:ext cx="4048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B82DE7-CCC3-4C2F-9925-C74C6D1A3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" y="3458681"/>
            <a:ext cx="3810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00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6A9C4B6-2AD6-4AA5-8B63-E259172D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80975"/>
            <a:ext cx="2466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Right Arrow 6">
            <a:extLst>
              <a:ext uri="{FF2B5EF4-FFF2-40B4-BE49-F238E27FC236}">
                <a16:creationId xmlns:a16="http://schemas.microsoft.com/office/drawing/2014/main" id="{E546F290-2B78-4863-8BF1-E1388E3B3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695450"/>
            <a:ext cx="1066800" cy="13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" name="Left Arrow 7">
            <a:extLst>
              <a:ext uri="{FF2B5EF4-FFF2-40B4-BE49-F238E27FC236}">
                <a16:creationId xmlns:a16="http://schemas.microsoft.com/office/drawing/2014/main" id="{787388F0-0C23-4B5B-A393-4326BBA7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21945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588C9-2704-49FA-82E1-93E7B07D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3163888"/>
            <a:ext cx="533400" cy="533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6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9B2FA029-3CD6-423A-89B6-F83B473B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3815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F3CA2C6-CAAF-4ED3-A18E-ACD55A1F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9288" y="1695450"/>
            <a:ext cx="2105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7D79EF-6C25-419A-8841-3EA5CD0F0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390650"/>
            <a:ext cx="22860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66923-BC0A-4296-B9E4-EC568563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571875"/>
            <a:ext cx="20574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39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15156"/>
            <a:ext cx="9972508" cy="33533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84512"/>
            <a:ext cx="1165508" cy="1795870"/>
          </a:xfrm>
          <a:prstGeom prst="rect">
            <a:avLst/>
          </a:prstGeom>
        </p:spPr>
      </p:pic>
      <p:sp>
        <p:nvSpPr>
          <p:cNvPr id="17" name="TextBox 37">
            <a:extLst>
              <a:ext uri="{FF2B5EF4-FFF2-40B4-BE49-F238E27FC236}">
                <a16:creationId xmlns:a16="http://schemas.microsoft.com/office/drawing/2014/main" id="{3FA35DFB-E84F-4FF7-B33E-9030ED55F43E}"/>
              </a:ext>
            </a:extLst>
          </p:cNvPr>
          <p:cNvSpPr txBox="1"/>
          <p:nvPr/>
        </p:nvSpPr>
        <p:spPr>
          <a:xfrm>
            <a:off x="1009074" y="1219806"/>
            <a:ext cx="68732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 dirty="0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1.Hướng </a:t>
            </a:r>
            <a:r>
              <a:rPr lang="en-US" altLang="zh-CN" sz="3600" spc="300" dirty="0" err="1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dẫn</a:t>
            </a:r>
            <a:r>
              <a:rPr lang="en-US" altLang="zh-CN" sz="3600" spc="300" dirty="0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spc="300" dirty="0" err="1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sử</a:t>
            </a:r>
            <a:r>
              <a:rPr lang="en-US" altLang="zh-CN" sz="3600" spc="300" dirty="0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spc="300" dirty="0" err="1">
                <a:solidFill>
                  <a:srgbClr val="FE2A3D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dụng</a:t>
            </a:r>
            <a:endParaRPr lang="zh-CN" altLang="en-US" sz="3600" spc="300" dirty="0">
              <a:solidFill>
                <a:srgbClr val="FE2A3D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08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C8637953-D2FB-4C45-AC66-599F815DBA1A}"/>
              </a:ext>
            </a:extLst>
          </p:cNvPr>
          <p:cNvGrpSpPr>
            <a:grpSpLocks/>
          </p:cNvGrpSpPr>
          <p:nvPr/>
        </p:nvGrpSpPr>
        <p:grpSpPr bwMode="auto">
          <a:xfrm>
            <a:off x="633412" y="1204392"/>
            <a:ext cx="7877175" cy="688975"/>
            <a:chOff x="720" y="1392"/>
            <a:chExt cx="4058" cy="480"/>
          </a:xfrm>
          <a:solidFill>
            <a:srgbClr val="FF0000"/>
          </a:solidFill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EC17FE7F-A8A9-4749-B34C-EE42317DDF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9C00FCF1-A9C8-4E64-B382-645E7E8C0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" name="AutoShape 6">
                <a:extLst>
                  <a:ext uri="{FF2B5EF4-FFF2-40B4-BE49-F238E27FC236}">
                    <a16:creationId xmlns:a16="http://schemas.microsoft.com/office/drawing/2014/main" id="{1787F98D-1FC2-40D2-90E5-C6066CD4532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" name="AutoShape 7">
                <a:extLst>
                  <a:ext uri="{FF2B5EF4-FFF2-40B4-BE49-F238E27FC236}">
                    <a16:creationId xmlns:a16="http://schemas.microsoft.com/office/drawing/2014/main" id="{66F7E3D9-55BE-4B7A-81F2-0247319295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8AC3C9F5-B047-4FCD-8B1C-FA3112296AF5}"/>
              </a:ext>
            </a:extLst>
          </p:cNvPr>
          <p:cNvGrpSpPr>
            <a:grpSpLocks/>
          </p:cNvGrpSpPr>
          <p:nvPr/>
        </p:nvGrpSpPr>
        <p:grpSpPr bwMode="auto">
          <a:xfrm>
            <a:off x="633412" y="2069579"/>
            <a:ext cx="7877175" cy="688975"/>
            <a:chOff x="720" y="1392"/>
            <a:chExt cx="4058" cy="480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996D86E1-3D2D-4D43-AB75-2DD18F4155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465349C8-A409-4FCF-9C11-FBBD8CFAC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" name="AutoShape 11">
                <a:extLst>
                  <a:ext uri="{FF2B5EF4-FFF2-40B4-BE49-F238E27FC236}">
                    <a16:creationId xmlns:a16="http://schemas.microsoft.com/office/drawing/2014/main" id="{9110688E-6822-4CBF-9829-17AB2FEBCA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" name="AutoShape 12">
                <a:extLst>
                  <a:ext uri="{FF2B5EF4-FFF2-40B4-BE49-F238E27FC236}">
                    <a16:creationId xmlns:a16="http://schemas.microsoft.com/office/drawing/2014/main" id="{41BA3600-AFCD-4AED-818A-477C955F45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0D3452BB-B3FB-4989-A747-573D4393B00F}"/>
              </a:ext>
            </a:extLst>
          </p:cNvPr>
          <p:cNvGrpSpPr>
            <a:grpSpLocks/>
          </p:cNvGrpSpPr>
          <p:nvPr/>
        </p:nvGrpSpPr>
        <p:grpSpPr bwMode="auto">
          <a:xfrm>
            <a:off x="633412" y="2926829"/>
            <a:ext cx="7877175" cy="688975"/>
            <a:chOff x="720" y="1392"/>
            <a:chExt cx="4058" cy="480"/>
          </a:xfrm>
          <a:solidFill>
            <a:srgbClr val="FFC400"/>
          </a:solidFill>
        </p:grpSpPr>
        <p:sp>
          <p:nvSpPr>
            <p:cNvPr id="13" name="AutoShape 14">
              <a:extLst>
                <a:ext uri="{FF2B5EF4-FFF2-40B4-BE49-F238E27FC236}">
                  <a16:creationId xmlns:a16="http://schemas.microsoft.com/office/drawing/2014/main" id="{414D7A9C-C121-4905-ADDD-AC80905D65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CACF8971-6748-494D-88BD-2B52E9360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5" name="AutoShape 16">
                <a:extLst>
                  <a:ext uri="{FF2B5EF4-FFF2-40B4-BE49-F238E27FC236}">
                    <a16:creationId xmlns:a16="http://schemas.microsoft.com/office/drawing/2014/main" id="{A66C79FE-2FC7-4C1D-B972-33E9351D77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6" name="AutoShape 17">
                <a:extLst>
                  <a:ext uri="{FF2B5EF4-FFF2-40B4-BE49-F238E27FC236}">
                    <a16:creationId xmlns:a16="http://schemas.microsoft.com/office/drawing/2014/main" id="{AD53FAC2-88CB-4035-8B3B-49050D3827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7" name="Text Box 24">
            <a:hlinkClick r:id="rId2" action="ppaction://hlinksldjump"/>
            <a:extLst>
              <a:ext uri="{FF2B5EF4-FFF2-40B4-BE49-F238E27FC236}">
                <a16:creationId xmlns:a16="http://schemas.microsoft.com/office/drawing/2014/main" id="{952F83B7-9562-4B2C-958B-FAF00AD60FB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11250" y="1312342"/>
            <a:ext cx="717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400" b="1">
                <a:solidFill>
                  <a:srgbClr val="FFFFFF"/>
                </a:solidFill>
              </a:rPr>
              <a:t>   Ý nghĩa các thanh công cụ</a:t>
            </a:r>
          </a:p>
        </p:txBody>
      </p:sp>
      <p:sp>
        <p:nvSpPr>
          <p:cNvPr id="18" name="Text Box 25">
            <a:hlinkClick r:id="rId3" action="ppaction://hlinksldjump"/>
            <a:extLst>
              <a:ext uri="{FF2B5EF4-FFF2-40B4-BE49-F238E27FC236}">
                <a16:creationId xmlns:a16="http://schemas.microsoft.com/office/drawing/2014/main" id="{64661CD8-F6B7-4D3C-AFED-C4688A01D17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11250" y="2171179"/>
            <a:ext cx="6942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400" b="1">
                <a:solidFill>
                  <a:srgbClr val="FFFFFF"/>
                </a:solidFill>
              </a:rPr>
              <a:t> Cách chọn địa điểm để quan sát</a:t>
            </a:r>
          </a:p>
        </p:txBody>
      </p:sp>
      <p:sp>
        <p:nvSpPr>
          <p:cNvPr id="19" name="Text Box 26">
            <a:hlinkClick r:id="rId3" action="ppaction://hlinksldjump"/>
            <a:extLst>
              <a:ext uri="{FF2B5EF4-FFF2-40B4-BE49-F238E27FC236}">
                <a16:creationId xmlns:a16="http://schemas.microsoft.com/office/drawing/2014/main" id="{43037CBA-4CB6-468F-8A8B-EF4B4472880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11250" y="3018904"/>
            <a:ext cx="732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400" b="1">
                <a:solidFill>
                  <a:srgbClr val="FFFFFF"/>
                </a:solidFill>
              </a:rPr>
              <a:t>   Cách tìm hành tinh hoặc ngôi sao nào đó</a:t>
            </a:r>
          </a:p>
        </p:txBody>
      </p:sp>
      <p:pic>
        <p:nvPicPr>
          <p:cNvPr id="20" name="Picture 27" descr="1">
            <a:extLst>
              <a:ext uri="{FF2B5EF4-FFF2-40B4-BE49-F238E27FC236}">
                <a16:creationId xmlns:a16="http://schemas.microsoft.com/office/drawing/2014/main" id="{F28998DE-26C2-48B0-BDF6-517EBB43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33387" y="2890317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8" descr="1">
            <a:extLst>
              <a:ext uri="{FF2B5EF4-FFF2-40B4-BE49-F238E27FC236}">
                <a16:creationId xmlns:a16="http://schemas.microsoft.com/office/drawing/2014/main" id="{5BCEEE60-08A9-4424-A46A-3DBD2E275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49262" y="2044179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 descr="1">
            <a:extLst>
              <a:ext uri="{FF2B5EF4-FFF2-40B4-BE49-F238E27FC236}">
                <a16:creationId xmlns:a16="http://schemas.microsoft.com/office/drawing/2014/main" id="{601F9143-D08F-4C8D-9800-D4FA826E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49262" y="1193279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1">
            <a:extLst>
              <a:ext uri="{FF2B5EF4-FFF2-40B4-BE49-F238E27FC236}">
                <a16:creationId xmlns:a16="http://schemas.microsoft.com/office/drawing/2014/main" id="{C33E6859-B4E2-4747-B9A3-B46CF4A1825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79462" y="3026842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Text Box 33">
            <a:extLst>
              <a:ext uri="{FF2B5EF4-FFF2-40B4-BE49-F238E27FC236}">
                <a16:creationId xmlns:a16="http://schemas.microsoft.com/office/drawing/2014/main" id="{116CACAD-5CB7-489B-80B4-019E250BDEF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71525" y="1291704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77D77DD6-40CF-4B7E-AD12-27A9939896E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71525" y="2179117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132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Custom</PresentationFormat>
  <Paragraphs>88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华文琥珀</vt:lpstr>
      <vt:lpstr>Arial</vt:lpstr>
      <vt:lpstr>Calibri</vt:lpstr>
      <vt:lpstr>Segoe UI Semibold</vt:lpstr>
      <vt:lpstr>Times New Roman</vt:lpstr>
      <vt:lpstr>Verdana</vt:lpstr>
      <vt:lpstr>汉仪小麦体简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</dc:title>
  <dc:creator/>
  <cp:keywords>Little East</cp:keywords>
  <cp:lastModifiedBy/>
  <cp:revision>1</cp:revision>
  <dcterms:created xsi:type="dcterms:W3CDTF">2017-09-06T02:58:53Z</dcterms:created>
  <dcterms:modified xsi:type="dcterms:W3CDTF">2021-10-03T16:08:10Z</dcterms:modified>
  <cp:category>Little East</cp:category>
</cp:coreProperties>
</file>