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77" r:id="rId5"/>
    <p:sldId id="278" r:id="rId6"/>
    <p:sldId id="280" r:id="rId7"/>
    <p:sldId id="257" r:id="rId8"/>
    <p:sldId id="264" r:id="rId9"/>
    <p:sldId id="279" r:id="rId10"/>
    <p:sldId id="281" r:id="rId11"/>
    <p:sldId id="282" r:id="rId12"/>
    <p:sldId id="284" r:id="rId13"/>
    <p:sldId id="283" r:id="rId14"/>
    <p:sldId id="271" r:id="rId15"/>
    <p:sldId id="273" r:id="rId16"/>
    <p:sldId id="274" r:id="rId17"/>
    <p:sldId id="285" r:id="rId18"/>
    <p:sldId id="286" r:id="rId19"/>
    <p:sldId id="275" r:id="rId20"/>
    <p:sldId id="287" r:id="rId21"/>
    <p:sldId id="28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8A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C974B-94FA-451A-BF3D-B5039005BA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1E80D-FDA5-4A26-B6DD-EFA091CDFC7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/>
            <a:t>a.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Delete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………….con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8BE27-9FC7-49AC-8877-2AEF22636D43}" type="parTrans" cxnId="{DCF890CB-2236-4E65-A72C-12D6E78E5D4D}">
      <dgm:prSet/>
      <dgm:spPr/>
      <dgm:t>
        <a:bodyPr/>
        <a:lstStyle/>
        <a:p>
          <a:endParaRPr lang="en-US" sz="2800"/>
        </a:p>
      </dgm:t>
    </dgm:pt>
    <dgm:pt modelId="{CF79985B-CAB7-4356-AB83-39B9A9E7E3E7}" type="sibTrans" cxnId="{DCF890CB-2236-4E65-A72C-12D6E78E5D4D}">
      <dgm:prSet/>
      <dgm:spPr/>
      <dgm:t>
        <a:bodyPr/>
        <a:lstStyle/>
        <a:p>
          <a:endParaRPr lang="en-US" sz="2800"/>
        </a:p>
      </dgm:t>
    </dgm:pt>
    <dgm:pt modelId="{93FE85D1-3B05-4490-862D-6C910EF2B28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/>
            <a:t>b</a:t>
          </a:r>
          <a:r>
            <a:rPr lang="en-US" sz="2800" b="1" dirty="0"/>
            <a:t>.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Backspace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…………con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800" b="1" dirty="0"/>
        </a:p>
      </dgm:t>
    </dgm:pt>
    <dgm:pt modelId="{E2AD9BD0-8F02-4C72-9A23-4C480804CC30}" type="parTrans" cxnId="{691F0F14-FDDB-4D20-B0EB-914EE4CFD24F}">
      <dgm:prSet/>
      <dgm:spPr/>
      <dgm:t>
        <a:bodyPr/>
        <a:lstStyle/>
        <a:p>
          <a:endParaRPr lang="en-US" sz="2800"/>
        </a:p>
      </dgm:t>
    </dgm:pt>
    <dgm:pt modelId="{D789F96B-F6E7-4FD0-8A46-9F912D40A424}" type="sibTrans" cxnId="{691F0F14-FDDB-4D20-B0EB-914EE4CFD24F}">
      <dgm:prSet/>
      <dgm:spPr/>
      <dgm:t>
        <a:bodyPr/>
        <a:lstStyle/>
        <a:p>
          <a:endParaRPr lang="en-US" sz="2800"/>
        </a:p>
      </dgm:t>
    </dgm:pt>
    <dgm:pt modelId="{EFF92A50-9BB3-4736-BF1D-4B106BF6ECA0}" type="pres">
      <dgm:prSet presAssocID="{B05C974B-94FA-451A-BF3D-B5039005BA11}" presName="linear" presStyleCnt="0">
        <dgm:presLayoutVars>
          <dgm:animLvl val="lvl"/>
          <dgm:resizeHandles val="exact"/>
        </dgm:presLayoutVars>
      </dgm:prSet>
      <dgm:spPr/>
    </dgm:pt>
    <dgm:pt modelId="{3EACFB5E-0DEC-4562-998C-C3B1D233CF49}" type="pres">
      <dgm:prSet presAssocID="{F3F1E80D-FDA5-4A26-B6DD-EFA091CDFC73}" presName="parentText" presStyleLbl="node1" presStyleIdx="0" presStyleCnt="2" custLinFactY="-4695" custLinFactNeighborY="-100000">
        <dgm:presLayoutVars>
          <dgm:chMax val="0"/>
          <dgm:bulletEnabled val="1"/>
        </dgm:presLayoutVars>
      </dgm:prSet>
      <dgm:spPr/>
    </dgm:pt>
    <dgm:pt modelId="{2EC9F33D-DADB-4C6C-853F-B6B53B216063}" type="pres">
      <dgm:prSet presAssocID="{CF79985B-CAB7-4356-AB83-39B9A9E7E3E7}" presName="spacer" presStyleCnt="0"/>
      <dgm:spPr/>
    </dgm:pt>
    <dgm:pt modelId="{798F7015-1A68-4B52-B989-2F71659CE10B}" type="pres">
      <dgm:prSet presAssocID="{93FE85D1-3B05-4490-862D-6C910EF2B280}" presName="parentText" presStyleLbl="node1" presStyleIdx="1" presStyleCnt="2" custScaleY="112589" custLinFactNeighborX="-648">
        <dgm:presLayoutVars>
          <dgm:chMax val="0"/>
          <dgm:bulletEnabled val="1"/>
        </dgm:presLayoutVars>
      </dgm:prSet>
      <dgm:spPr/>
    </dgm:pt>
  </dgm:ptLst>
  <dgm:cxnLst>
    <dgm:cxn modelId="{691F0F14-FDDB-4D20-B0EB-914EE4CFD24F}" srcId="{B05C974B-94FA-451A-BF3D-B5039005BA11}" destId="{93FE85D1-3B05-4490-862D-6C910EF2B280}" srcOrd="1" destOrd="0" parTransId="{E2AD9BD0-8F02-4C72-9A23-4C480804CC30}" sibTransId="{D789F96B-F6E7-4FD0-8A46-9F912D40A424}"/>
    <dgm:cxn modelId="{E9769E3E-3538-4586-A56E-A6580ABD48E8}" type="presOf" srcId="{F3F1E80D-FDA5-4A26-B6DD-EFA091CDFC73}" destId="{3EACFB5E-0DEC-4562-998C-C3B1D233CF49}" srcOrd="0" destOrd="0" presId="urn:microsoft.com/office/officeart/2005/8/layout/vList2"/>
    <dgm:cxn modelId="{C63BD465-874A-46EF-AF04-B1D9FD21A997}" type="presOf" srcId="{93FE85D1-3B05-4490-862D-6C910EF2B280}" destId="{798F7015-1A68-4B52-B989-2F71659CE10B}" srcOrd="0" destOrd="0" presId="urn:microsoft.com/office/officeart/2005/8/layout/vList2"/>
    <dgm:cxn modelId="{626585C8-7C47-4F47-B6F3-56C1CCD0C3ED}" type="presOf" srcId="{B05C974B-94FA-451A-BF3D-B5039005BA11}" destId="{EFF92A50-9BB3-4736-BF1D-4B106BF6ECA0}" srcOrd="0" destOrd="0" presId="urn:microsoft.com/office/officeart/2005/8/layout/vList2"/>
    <dgm:cxn modelId="{DCF890CB-2236-4E65-A72C-12D6E78E5D4D}" srcId="{B05C974B-94FA-451A-BF3D-B5039005BA11}" destId="{F3F1E80D-FDA5-4A26-B6DD-EFA091CDFC73}" srcOrd="0" destOrd="0" parTransId="{6358BE27-9FC7-49AC-8877-2AEF22636D43}" sibTransId="{CF79985B-CAB7-4356-AB83-39B9A9E7E3E7}"/>
    <dgm:cxn modelId="{6DD5E2D5-51EB-486D-B3B0-4C5379DFA29C}" type="presParOf" srcId="{EFF92A50-9BB3-4736-BF1D-4B106BF6ECA0}" destId="{3EACFB5E-0DEC-4562-998C-C3B1D233CF49}" srcOrd="0" destOrd="0" presId="urn:microsoft.com/office/officeart/2005/8/layout/vList2"/>
    <dgm:cxn modelId="{1BBEAB5E-E8D0-4868-BA30-3AFC5FD5C8C8}" type="presParOf" srcId="{EFF92A50-9BB3-4736-BF1D-4B106BF6ECA0}" destId="{2EC9F33D-DADB-4C6C-853F-B6B53B216063}" srcOrd="1" destOrd="0" presId="urn:microsoft.com/office/officeart/2005/8/layout/vList2"/>
    <dgm:cxn modelId="{58C7164A-8233-4F85-8ACF-4E3430F00DF0}" type="presParOf" srcId="{EFF92A50-9BB3-4736-BF1D-4B106BF6ECA0}" destId="{798F7015-1A68-4B52-B989-2F71659CE1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FB5E-0DEC-4562-998C-C3B1D233CF49}">
      <dsp:nvSpPr>
        <dsp:cNvPr id="0" name=""/>
        <dsp:cNvSpPr/>
      </dsp:nvSpPr>
      <dsp:spPr>
        <a:xfrm>
          <a:off x="0" y="0"/>
          <a:ext cx="8839200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a.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Delete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………….con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9399"/>
        <a:ext cx="8720402" cy="1098002"/>
      </dsp:txXfrm>
    </dsp:sp>
    <dsp:sp modelId="{798F7015-1A68-4B52-B989-2F71659CE10B}">
      <dsp:nvSpPr>
        <dsp:cNvPr id="0" name=""/>
        <dsp:cNvSpPr/>
      </dsp:nvSpPr>
      <dsp:spPr>
        <a:xfrm>
          <a:off x="0" y="1454830"/>
          <a:ext cx="8839200" cy="136998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</a:t>
          </a:r>
          <a:r>
            <a:rPr lang="en-US" sz="2800" b="1" kern="1200" dirty="0"/>
            <a:t>.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Backspace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…………con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800" b="1" kern="1200" dirty="0"/>
        </a:p>
      </dsp:txBody>
      <dsp:txXfrm>
        <a:off x="66877" y="1521707"/>
        <a:ext cx="8705446" cy="123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716" y="1"/>
            <a:ext cx="12184284" cy="6857999"/>
            <a:chOff x="990600" y="1295400"/>
            <a:chExt cx="7050754" cy="3971925"/>
          </a:xfrm>
        </p:grpSpPr>
        <p:pic>
          <p:nvPicPr>
            <p:cNvPr id="1026" name="Picture 2" descr="C:\Users\BTC\Downloads\hinh-nen-thiet-ke-bai-giang-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95400"/>
              <a:ext cx="7050754" cy="39719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96178" y="3962399"/>
              <a:ext cx="1063245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FFFF00"/>
                  </a:solidFill>
                </a:rPr>
                <a:t>Tin </a:t>
              </a:r>
              <a:r>
                <a:rPr lang="en-US" sz="2500" b="1" dirty="0" err="1">
                  <a:solidFill>
                    <a:srgbClr val="FFFF00"/>
                  </a:solidFill>
                </a:rPr>
                <a:t>học</a:t>
              </a:r>
              <a:r>
                <a:rPr lang="en-US" sz="2500" b="1" dirty="0">
                  <a:solidFill>
                    <a:srgbClr val="FFFF00"/>
                  </a:solidFill>
                </a:rPr>
                <a:t> 4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3588" y="1828800"/>
              <a:ext cx="69681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110273" y="3505200"/>
              <a:ext cx="142442" cy="187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5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3134278" y="1295401"/>
            <a:ext cx="5534057" cy="23857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86200" y="1752600"/>
            <a:ext cx="40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CON ĐẾN VỚI BUỔI HỌC NGÀY HÔM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1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46633"/>
            <a:ext cx="32928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phím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bằng 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10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01" y="1133475"/>
            <a:ext cx="2286000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9108" y="705729"/>
            <a:ext cx="2696308" cy="27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WERTY-home-keys-posi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2892" y="1899140"/>
            <a:ext cx="7620000" cy="2567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7386" y="4724401"/>
            <a:ext cx="783101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u="sng" dirty="0">
                <a:solidFill>
                  <a:srgbClr val="FF0000"/>
                </a:solidFill>
              </a:rPr>
              <a:t>-</a:t>
            </a:r>
            <a:r>
              <a:rPr lang="en-US" sz="2800" i="1" u="sng" dirty="0" err="1">
                <a:solidFill>
                  <a:srgbClr val="FF0000"/>
                </a:solidFill>
              </a:rPr>
              <a:t>Lấy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hàng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phím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cơ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sở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làm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chuẩn</a:t>
            </a:r>
            <a:r>
              <a:rPr lang="en-US" sz="2800" i="1" u="sng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sở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err="1"/>
              <a:t>phím</a:t>
            </a:r>
            <a:r>
              <a:rPr lang="en-US" sz="2800"/>
              <a:t>. 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675" y="228600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2800" b="1" cap="all" dirty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2800" b="1" cap="all" dirty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2800" b="1" cap="all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phím</a:t>
            </a:r>
          </a:p>
          <a:p>
            <a:pPr algn="ctr"/>
            <a:r>
              <a:rPr lang="en-US" sz="2800" b="1" cap="all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r>
              <a:rPr lang="en-US" sz="2800" b="1" cap="all" dirty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10 </a:t>
            </a:r>
            <a:r>
              <a:rPr lang="en-US" sz="2800" b="1" cap="all" dirty="0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2800" b="1" cap="all" dirty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cap="all" dirty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 descr="cach-danh-chu-10-n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057400"/>
            <a:ext cx="790015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2585" y="4876800"/>
            <a:ext cx="8229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u="sng" dirty="0">
                <a:solidFill>
                  <a:srgbClr val="FF0000"/>
                </a:solidFill>
              </a:rPr>
              <a:t>-</a:t>
            </a:r>
            <a:r>
              <a:rPr lang="en-US" sz="2800" i="1" u="sng" dirty="0" err="1">
                <a:solidFill>
                  <a:srgbClr val="FF0000"/>
                </a:solidFill>
              </a:rPr>
              <a:t>Ngón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nào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phím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ấy: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11" descr="BALLO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6175" y="411806"/>
            <a:ext cx="1609725" cy="13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83" y="268755"/>
            <a:ext cx="1609725" cy="13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-thuong_114706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9" y="-36291"/>
            <a:ext cx="12217078" cy="687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kern="10" dirty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2. </a:t>
            </a:r>
            <a:r>
              <a:rPr lang="en-US" i="1" kern="10" dirty="0" err="1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Soạn</a:t>
            </a:r>
            <a:r>
              <a:rPr lang="en-US" i="1" kern="10" dirty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i="1" kern="10" dirty="0" err="1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thảo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9144000" cy="5143500"/>
          </a:xfrm>
          <a:prstGeom prst="rect">
            <a:avLst/>
          </a:prstGeom>
        </p:spPr>
      </p:pic>
      <p:graphicFrame>
        <p:nvGraphicFramePr>
          <p:cNvPr id="1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13586"/>
              </p:ext>
            </p:extLst>
          </p:nvPr>
        </p:nvGraphicFramePr>
        <p:xfrm>
          <a:off x="3733801" y="2876550"/>
          <a:ext cx="3200399" cy="3173390"/>
        </p:xfrm>
        <a:graphic>
          <a:graphicData uri="http://schemas.openxmlformats.org/drawingml/2006/table">
            <a:tbl>
              <a:tblPr/>
              <a:tblGrid>
                <a:gridCol w="162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33184"/>
              </p:ext>
            </p:extLst>
          </p:nvPr>
        </p:nvGraphicFramePr>
        <p:xfrm>
          <a:off x="7144800" y="3105150"/>
          <a:ext cx="3142201" cy="2657622"/>
        </p:xfrm>
        <a:graphic>
          <a:graphicData uri="http://schemas.openxmlformats.org/drawingml/2006/table">
            <a:tbl>
              <a:tblPr/>
              <a:tblGrid>
                <a:gridCol w="168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gõ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sắc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huyền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hỏi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ngã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nặng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38601" y="2338686"/>
            <a:ext cx="160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chữ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" name="Text Box 74"/>
          <p:cNvSpPr txBox="1">
            <a:spLocks noChangeArrowheads="1"/>
          </p:cNvSpPr>
          <p:nvPr/>
        </p:nvSpPr>
        <p:spPr bwMode="auto">
          <a:xfrm>
            <a:off x="8001000" y="2338686"/>
            <a:ext cx="1741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dấu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361218" y="1809751"/>
            <a:ext cx="3020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213816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cs typeface="Arial" charset="0"/>
              </a:rPr>
              <a:t> 1: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6"/>
          <p:cNvGraphicFramePr>
            <a:graphicFrameLocks noGrp="1"/>
          </p:cNvGraphicFramePr>
          <p:nvPr/>
        </p:nvGraphicFramePr>
        <p:xfrm>
          <a:off x="1966913" y="1772529"/>
          <a:ext cx="4195762" cy="4709434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5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69877" y="2412280"/>
            <a:ext cx="11957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aw</a:t>
            </a:r>
          </a:p>
          <a:p>
            <a:pPr algn="r" eaLnBrk="1" hangingPunct="1"/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7233" y="2950571"/>
            <a:ext cx="1160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aa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0903" y="3464621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ee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08603" y="4052918"/>
            <a:ext cx="1158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oo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429" y="4653145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ow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54459" y="5225604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uw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00147" y="5872872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dd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913212" y="1138994"/>
            <a:ext cx="364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Kiểu</a:t>
            </a: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TELEX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750520" y="125452"/>
            <a:ext cx="101366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65"/>
          <p:cNvGraphicFramePr>
            <a:graphicFrameLocks noGrp="1"/>
          </p:cNvGraphicFramePr>
          <p:nvPr/>
        </p:nvGraphicFramePr>
        <p:xfrm>
          <a:off x="6288088" y="3118017"/>
          <a:ext cx="3935412" cy="3270636"/>
        </p:xfrm>
        <a:graphic>
          <a:graphicData uri="http://schemas.openxmlformats.org/drawingml/2006/table">
            <a:tbl>
              <a:tblPr/>
              <a:tblGrid>
                <a:gridCol w="210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Em gõ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sắc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huyền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hỏi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ngã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nặng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0860A15-261E-477B-82DA-B604C385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477" y="3657600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>
                <a:solidFill>
                  <a:srgbClr val="0000FF"/>
                </a:solidFill>
                <a:cs typeface="Arial" charset="0"/>
              </a:rPr>
              <a:t>S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35FCA-B0C2-42C9-94E3-36B25D129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477" y="4174441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>
                <a:solidFill>
                  <a:srgbClr val="0000FF"/>
                </a:solidFill>
                <a:cs typeface="Arial" charset="0"/>
              </a:rPr>
              <a:t>F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B3EB6-46B0-4EDC-B60B-229A9067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476" y="4736294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>
                <a:solidFill>
                  <a:srgbClr val="0000FF"/>
                </a:solidFill>
                <a:cs typeface="Arial" charset="0"/>
              </a:rPr>
              <a:t>R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CC6211-25B0-473E-BCB2-1A612B9E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476" y="5349285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>
                <a:solidFill>
                  <a:srgbClr val="0000FF"/>
                </a:solidFill>
                <a:cs typeface="Arial" charset="0"/>
              </a:rPr>
              <a:t>X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45B2B-F0A7-4B30-A589-024E7035A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787" y="5833244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>
                <a:solidFill>
                  <a:srgbClr val="0000FF"/>
                </a:solidFill>
                <a:cs typeface="Arial" charset="0"/>
              </a:rPr>
              <a:t>J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1570" y="454003"/>
            <a:ext cx="895643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2:</a:t>
            </a:r>
            <a:r>
              <a:rPr lang="en-US" sz="2800" dirty="0"/>
              <a:t>Điền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(…)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.(SGK- </a:t>
            </a:r>
            <a:r>
              <a:rPr lang="en-US" sz="2800" dirty="0" err="1"/>
              <a:t>trang</a:t>
            </a:r>
            <a:r>
              <a:rPr lang="en-US" sz="2800" dirty="0"/>
              <a:t> 54).</a:t>
            </a:r>
          </a:p>
          <a:p>
            <a:pPr lvl="2" algn="just"/>
            <a:endParaRPr lang="en-US" sz="2800" dirty="0"/>
          </a:p>
          <a:p>
            <a:pPr lvl="2" algn="just"/>
            <a:r>
              <a:rPr lang="en-US" sz="2800" dirty="0"/>
              <a:t>-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Telex,để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err="1"/>
              <a:t>từ</a:t>
            </a:r>
            <a:r>
              <a:rPr lang="en-US" sz="2800"/>
              <a:t>:</a:t>
            </a:r>
          </a:p>
          <a:p>
            <a:pPr lvl="2" algn="just"/>
            <a:endParaRPr lang="en-US" sz="2800" dirty="0"/>
          </a:p>
          <a:p>
            <a:pPr lvl="2" algn="just"/>
            <a:r>
              <a:rPr lang="en-US" sz="2800" dirty="0"/>
              <a:t>a</a:t>
            </a:r>
            <a:r>
              <a:rPr lang="en-US" sz="2800"/>
              <a:t>) </a:t>
            </a:r>
            <a:r>
              <a:rPr lang="en-US" sz="2800">
                <a:solidFill>
                  <a:srgbClr val="0000FF"/>
                </a:solidFill>
              </a:rPr>
              <a:t>hồ hởi  </a:t>
            </a:r>
            <a:r>
              <a:rPr lang="en-US" sz="2800"/>
              <a:t>em </a:t>
            </a:r>
            <a:r>
              <a:rPr lang="en-US" sz="2800" dirty="0" err="1"/>
              <a:t>gõ</a:t>
            </a:r>
            <a:r>
              <a:rPr lang="en-US" sz="2800" dirty="0"/>
              <a:t>……………………...</a:t>
            </a:r>
          </a:p>
          <a:p>
            <a:pPr lvl="2" algn="just">
              <a:lnSpc>
                <a:spcPct val="150000"/>
              </a:lnSpc>
            </a:pPr>
            <a:r>
              <a:rPr lang="en-US" sz="2800" dirty="0"/>
              <a:t>b</a:t>
            </a:r>
            <a:r>
              <a:rPr lang="en-US" sz="2800"/>
              <a:t>) </a:t>
            </a:r>
            <a:r>
              <a:rPr lang="en-US" sz="2800">
                <a:solidFill>
                  <a:srgbClr val="0000FF"/>
                </a:solidFill>
              </a:rPr>
              <a:t>cá quả </a:t>
            </a:r>
            <a:r>
              <a:rPr lang="en-US" sz="2800"/>
              <a:t>em </a:t>
            </a:r>
            <a:r>
              <a:rPr lang="en-US" sz="2800" dirty="0" err="1"/>
              <a:t>gõ</a:t>
            </a:r>
            <a:r>
              <a:rPr lang="en-US" sz="2800" dirty="0"/>
              <a:t>……………………..</a:t>
            </a:r>
          </a:p>
          <a:p>
            <a:pPr lvl="2" algn="just"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>
                <a:solidFill>
                  <a:srgbClr val="0000FF"/>
                </a:solidFill>
              </a:rPr>
              <a:t>lực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………………….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0626" y="2514600"/>
            <a:ext cx="178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/>
              <a:t>oof </a:t>
            </a:r>
            <a:r>
              <a:rPr lang="en-US" sz="2800" dirty="0" err="1"/>
              <a:t>howir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4397" y="3122491"/>
            <a:ext cx="140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/>
              <a:t>as </a:t>
            </a:r>
            <a:r>
              <a:rPr lang="en-US" sz="2800" dirty="0" err="1"/>
              <a:t>quar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59084" y="3739999"/>
            <a:ext cx="225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800"/>
              <a:t>uwcj</a:t>
            </a:r>
            <a:r>
              <a:rPr lang="en-US" sz="2800" dirty="0"/>
              <a:t> </a:t>
            </a:r>
            <a:r>
              <a:rPr lang="en-US" sz="2800" dirty="0" err="1"/>
              <a:t>luowngx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55169" y="0"/>
            <a:ext cx="22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h-nen-power-point-14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" y="0"/>
            <a:ext cx="12174306" cy="6858000"/>
          </a:xfrm>
          <a:prstGeom prst="rect">
            <a:avLst/>
          </a:prstGeom>
        </p:spPr>
      </p:pic>
      <p:pic>
        <p:nvPicPr>
          <p:cNvPr id="1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23525" y="6367464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982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82264" y="4767264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091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367964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829800" y="1681164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367964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980489" y="979489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234238" y="979489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992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3124200" y="1400175"/>
            <a:ext cx="6743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u="sng" dirty="0" err="1">
                <a:solidFill>
                  <a:srgbClr val="FF0000"/>
                </a:solidFill>
                <a:latin typeface="Verdana" pitchFamily="34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Verdana" pitchFamily="34" charset="0"/>
              </a:rPr>
              <a:t> 4: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Hãy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điền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cụm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thích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hợp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chỗ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trống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(…)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220461866"/>
              </p:ext>
            </p:extLst>
          </p:nvPr>
        </p:nvGraphicFramePr>
        <p:xfrm>
          <a:off x="1795463" y="2624922"/>
          <a:ext cx="8839200" cy="287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8093869" y="2719259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phải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1947863" y="4655589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trái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h-nen-power-point-14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13504"/>
            <a:ext cx="12178496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8862" y="2114130"/>
            <a:ext cx="9894276" cy="1678218"/>
            <a:chOff x="0" y="0"/>
            <a:chExt cx="7560129" cy="1678218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560129" cy="1678218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0024" y="59524"/>
              <a:ext cx="6379196" cy="153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c.Muốn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đậm,ta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lí,sau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…………………………………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6800" y="3012543"/>
            <a:ext cx="154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Ctrl + B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2434684" y="4003294"/>
            <a:ext cx="7740946" cy="15143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0832" y="4653153"/>
            <a:ext cx="7608276" cy="1678218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934310" y="3904799"/>
            <a:ext cx="865749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d.Muốn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thảo,ta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2930" y="4203057"/>
            <a:ext cx="210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Ctrl+S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1853137" y="1349583"/>
            <a:ext cx="8499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b="1" i="1" u="sng" dirty="0" err="1">
                <a:solidFill>
                  <a:srgbClr val="FF0000"/>
                </a:solidFill>
                <a:latin typeface="Verdana" pitchFamily="34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Verdana" pitchFamily="34" charset="0"/>
              </a:rPr>
              <a:t> 4: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Hãy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điền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cụm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hợp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chỗ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trống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thiet-ke-bai-giang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1752600"/>
            <a:ext cx="8305800" cy="685800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cs typeface="Arial" pitchFamily="34" charset="0"/>
              </a:rPr>
              <a:t>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7"/>
            <a:ext cx="12192000" cy="6858000"/>
          </a:xfrm>
          <a:prstGeom prst="rect">
            <a:avLst/>
          </a:prstGeom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6172200" y="12954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5:</a:t>
            </a:r>
            <a:r>
              <a:rPr lang="en-US" sz="3600" dirty="0"/>
              <a:t>Gõ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lưu</a:t>
            </a:r>
            <a:r>
              <a:rPr lang="en-US" sz="3600" dirty="0"/>
              <a:t> </a:t>
            </a:r>
            <a:r>
              <a:rPr lang="en-US" sz="3600" dirty="0" err="1"/>
              <a:t>tệp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“</a:t>
            </a:r>
            <a:r>
              <a:rPr lang="en-US" sz="3600" dirty="0" err="1"/>
              <a:t>ÔnTập</a:t>
            </a:r>
            <a:r>
              <a:rPr lang="en-US" sz="3600" dirty="0"/>
              <a:t>”: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3084494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Làng</a:t>
            </a:r>
            <a:r>
              <a:rPr lang="en-US" sz="4000" dirty="0"/>
              <a:t> </a:t>
            </a:r>
            <a:r>
              <a:rPr lang="en-US" sz="4000" dirty="0" err="1"/>
              <a:t>quê</a:t>
            </a:r>
            <a:endParaRPr lang="en-US" sz="4000" dirty="0"/>
          </a:p>
          <a:p>
            <a:r>
              <a:rPr lang="en-US" sz="4000" dirty="0" err="1"/>
              <a:t>Mây</a:t>
            </a:r>
            <a:r>
              <a:rPr lang="en-US" sz="4000" dirty="0"/>
              <a:t> </a:t>
            </a:r>
            <a:r>
              <a:rPr lang="en-US" sz="4000" dirty="0" err="1"/>
              <a:t>trắng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nh-nen-pp-de-thuong_114706013.jp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29902" y="-38521"/>
            <a:ext cx="12221901" cy="6858000"/>
          </a:xfrm>
          <a:prstGeom prst="rect">
            <a:avLst/>
          </a:prstGeom>
        </p:spPr>
      </p:pic>
      <p:pic>
        <p:nvPicPr>
          <p:cNvPr id="10" name="Picture 9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860" y="2555081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20912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7"/>
          <p:cNvSpPr>
            <a:spLocks noChangeArrowheads="1" noChangeShapeType="1" noTextEdit="1"/>
          </p:cNvSpPr>
          <p:nvPr/>
        </p:nvSpPr>
        <p:spPr bwMode="auto">
          <a:xfrm>
            <a:off x="2209801" y="392112"/>
            <a:ext cx="5548557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WordArt 30"/>
          <p:cNvSpPr>
            <a:spLocks noChangeArrowheads="1" noChangeShapeType="1" noTextEdit="1"/>
          </p:cNvSpPr>
          <p:nvPr/>
        </p:nvSpPr>
        <p:spPr bwMode="auto">
          <a:xfrm>
            <a:off x="3056062" y="2552578"/>
            <a:ext cx="5818187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AI NHANH – AI ĐÚNG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733800" y="906596"/>
            <a:ext cx="5329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eaLnBrk="1" hangingPunct="1"/>
            <a:r>
              <a:rPr lang="en-US" sz="4800" b="1" i="1" dirty="0" err="1">
                <a:solidFill>
                  <a:srgbClr val="002060"/>
                </a:solidFill>
                <a:latin typeface="HP001" pitchFamily="34" charset="0"/>
              </a:rPr>
              <a:t>Trò</a:t>
            </a:r>
            <a:r>
              <a:rPr lang="en-US" sz="4800" b="1" i="1" dirty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HP001" pitchFamily="34" charset="0"/>
              </a:rPr>
              <a:t>chơi</a:t>
            </a:r>
            <a:r>
              <a:rPr lang="en-US" sz="4800" b="1" i="1" dirty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latin typeface="HP001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88"/>
            <a:ext cx="12166599" cy="6843712"/>
          </a:xfrm>
          <a:prstGeom prst="rect">
            <a:avLst/>
          </a:prstGeom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324600" y="685800"/>
            <a:ext cx="53643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Word.Chỉnh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Time New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Roman,cỡ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Quốc,yêu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tốt,lao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tốt,kỉ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tốn,thật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thà,dũng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7335" y="1"/>
            <a:ext cx="86894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Tìm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chức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năng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thẻ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home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6532"/>
            <a:ext cx="4737189" cy="517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0155" y="1066800"/>
            <a:ext cx="47371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 Bullet and Numbering,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err="1"/>
              <a:t>đề</a:t>
            </a:r>
            <a:r>
              <a:rPr lang="en-US" sz="2800"/>
              <a:t>, </a:t>
            </a:r>
            <a:endParaRPr lang="en-US" sz="2800" dirty="0"/>
          </a:p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Enter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   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“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,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”,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Enter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.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</a:t>
            </a:r>
          </a:p>
        </p:txBody>
      </p:sp>
      <p:pic>
        <p:nvPicPr>
          <p:cNvPr id="8" name="Picture 28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846" y="6072554"/>
            <a:ext cx="4396154" cy="7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6096000"/>
            <a:ext cx="46071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ACDD446-4B07-4E6D-B89E-FDB34000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0" y="2362200"/>
            <a:ext cx="400582" cy="3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thiet-ke-bai-giang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" y="0"/>
            <a:ext cx="121739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143000"/>
            <a:ext cx="6858000" cy="346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GÓC CÔ DẶN</a:t>
            </a:r>
          </a:p>
          <a:p>
            <a:pPr algn="just">
              <a:lnSpc>
                <a:spcPct val="150000"/>
              </a:lnSpc>
            </a:pP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- </a:t>
            </a:r>
            <a:r>
              <a:rPr lang="en-U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Xem</a:t>
            </a:r>
            <a:r>
              <a:rPr lang="en-U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n-U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lại</a:t>
            </a:r>
            <a:r>
              <a:rPr lang="en-U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n-U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nội</a:t>
            </a:r>
            <a:r>
              <a:rPr lang="en-U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dung </a:t>
            </a:r>
            <a:r>
              <a:rPr lang="en-U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bài</a:t>
            </a:r>
            <a:r>
              <a:rPr lang="en-U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n-U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học</a:t>
            </a:r>
            <a:endParaRPr lang="es-ES" sz="3200" b="1" i="1" dirty="0">
              <a:latin typeface="#9Slide07 SVNUT Triumph Press" panose="00000500000000000000" pitchFamily="2" charset="0"/>
              <a:ea typeface="Adobe Gothic Std B" pitchFamily="34" charset="-12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Hoàn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thành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bài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tập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trong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sách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bài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tập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tin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học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Chuẩn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bị</a:t>
            </a:r>
            <a:r>
              <a:rPr lang="es-ES" sz="3200" b="1" i="1" dirty="0">
                <a:latin typeface="#9Slide07 SVNUT Triumph Press" panose="00000500000000000000" pitchFamily="2" charset="0"/>
                <a:ea typeface="Adobe Gothic Std B" pitchFamily="34" charset="-128"/>
              </a:rPr>
              <a:t> </a:t>
            </a:r>
            <a:r>
              <a:rPr lang="es-ES" sz="3200" b="1" i="1" dirty="0" err="1">
                <a:latin typeface="#9Slide07 SVNUT Triumph Press" panose="00000500000000000000" pitchFamily="2" charset="0"/>
                <a:ea typeface="Adobe Gothic Std B" pitchFamily="34" charset="-128"/>
              </a:rPr>
              <a:t>bài</a:t>
            </a:r>
            <a:r>
              <a:rPr lang="es-ES" sz="3200" b="1" i="1">
                <a:latin typeface="#9Slide07 SVNUT Triumph Press" panose="00000500000000000000" pitchFamily="2" charset="0"/>
                <a:ea typeface="Adobe Gothic Std B" pitchFamily="34" charset="-128"/>
              </a:rPr>
              <a:t> 2</a:t>
            </a:r>
            <a:endParaRPr lang="en-US" sz="3200" b="1" i="1" dirty="0">
              <a:latin typeface="#9Slide07 SVNUT Triumph Press" panose="00000500000000000000" pitchFamily="2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57600" y="2057401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</a:rPr>
              <a:t> 1: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hãy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mềm</a:t>
            </a:r>
            <a:r>
              <a:rPr lang="en-US" sz="2400" dirty="0"/>
              <a:t> </a:t>
            </a:r>
            <a:r>
              <a:rPr lang="en-US" sz="2400" dirty="0" err="1"/>
              <a:t>soạn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bản</a:t>
            </a:r>
            <a:r>
              <a:rPr lang="en-US" sz="2400" dirty="0"/>
              <a:t>.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00599" y="283112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24045" y="37211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22092" y="461303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845539" y="3724031"/>
            <a:ext cx="543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24313" y="2869199"/>
            <a:ext cx="385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Microsoft Office PowerPoint.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9231" y="3760152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Microsoft Office Word.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62458" y="4639381"/>
            <a:ext cx="2981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Microsoft Office Excel.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38600" y="1676401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</a:rPr>
              <a:t>Câu</a:t>
            </a:r>
            <a:r>
              <a:rPr lang="en-US" sz="2000" b="1" u="sng" dirty="0">
                <a:solidFill>
                  <a:srgbClr val="FF0000"/>
                </a:solidFill>
              </a:rPr>
              <a:t> 2: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hãy</a:t>
            </a:r>
            <a:r>
              <a:rPr lang="en-US" sz="2000" dirty="0"/>
              <a:t> chỉ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phần</a:t>
            </a:r>
            <a:r>
              <a:rPr lang="en-US" sz="2000" dirty="0"/>
              <a:t> </a:t>
            </a:r>
            <a:r>
              <a:rPr lang="en-US" sz="2000" dirty="0" err="1"/>
              <a:t>mềm</a:t>
            </a:r>
            <a:r>
              <a:rPr lang="en-US" sz="2000" dirty="0"/>
              <a:t> </a:t>
            </a:r>
            <a:r>
              <a:rPr lang="en-US" sz="2000" dirty="0" err="1"/>
              <a:t>soạn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bản</a:t>
            </a:r>
            <a:r>
              <a:rPr lang="en-US" sz="2000" dirty="0"/>
              <a:t> Word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các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dưới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8382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482" y="3327401"/>
            <a:ext cx="751118" cy="81182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084" y="3327401"/>
            <a:ext cx="827316" cy="804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91001" y="4572000"/>
            <a:ext cx="468087" cy="457200"/>
            <a:chOff x="520" y="2744"/>
            <a:chExt cx="328" cy="312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6" y="2761"/>
              <a:ext cx="23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642430" y="4533900"/>
            <a:ext cx="453571" cy="457200"/>
            <a:chOff x="520" y="2744"/>
            <a:chExt cx="328" cy="312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66" y="2761"/>
              <a:ext cx="23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304314" y="4546600"/>
            <a:ext cx="468087" cy="457200"/>
            <a:chOff x="520" y="2744"/>
            <a:chExt cx="328" cy="312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66" y="2761"/>
              <a:ext cx="22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30890" y="4495800"/>
            <a:ext cx="44171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0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991601" y="4536831"/>
            <a:ext cx="287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20" name="Picture 9" descr="C:\Users\WIN_7\Desktop\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1" y="3276601"/>
            <a:ext cx="1004835" cy="9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8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" y="-4824"/>
            <a:ext cx="12200574" cy="686282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57601" y="1683604"/>
            <a:ext cx="6611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</a:rPr>
              <a:t> 3:</a:t>
            </a:r>
            <a:r>
              <a:rPr lang="en-US" sz="2400" dirty="0"/>
              <a:t> </a:t>
            </a:r>
            <a:r>
              <a:rPr lang="en-US" sz="2400" dirty="0" err="1"/>
              <a:t>Đê</a:t>
            </a:r>
            <a:r>
              <a:rPr lang="en-US" sz="2400" dirty="0"/>
              <a:t>̉ </a:t>
            </a:r>
            <a:r>
              <a:rPr lang="en-US" sz="2400" dirty="0" err="1"/>
              <a:t>khởi</a:t>
            </a:r>
            <a:r>
              <a:rPr lang="en-US" sz="2400" dirty="0"/>
              <a:t> </a:t>
            </a:r>
            <a:r>
              <a:rPr lang="en-US" sz="2400" dirty="0" err="1"/>
              <a:t>động</a:t>
            </a:r>
            <a:r>
              <a:rPr lang="en-US" sz="2400" dirty="0"/>
              <a:t> Word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thực</a:t>
            </a:r>
            <a:r>
              <a:rPr lang="en-US" sz="2400" dirty="0"/>
              <a:t> </a:t>
            </a:r>
            <a:r>
              <a:rPr lang="en-US" sz="2400" dirty="0" err="1"/>
              <a:t>hiện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tác</a:t>
            </a:r>
            <a:r>
              <a:rPr lang="en-US" sz="2400" dirty="0"/>
              <a:t> </a:t>
            </a:r>
            <a:r>
              <a:rPr lang="en-US" sz="2400" dirty="0" err="1"/>
              <a:t>nào</a:t>
            </a:r>
            <a:r>
              <a:rPr lang="en-US" sz="2400" dirty="0"/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56893" y="2878016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45170" y="3814885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9771" y="473026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18186" y="2866293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Nháy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       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39679" y="3724031"/>
            <a:ext cx="543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Nháy</a:t>
            </a:r>
            <a:r>
              <a:rPr lang="en-US" sz="2400" dirty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88879" y="471854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err="1"/>
              <a:t>Nháy</a:t>
            </a:r>
            <a:r>
              <a:rPr lang="en-US" sz="2400" dirty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</a:p>
        </p:txBody>
      </p:sp>
      <p:pic>
        <p:nvPicPr>
          <p:cNvPr id="12" name="Picture 5" descr="C:\Users\WIN_7\Desktop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0187" y="3669324"/>
            <a:ext cx="761999" cy="485775"/>
          </a:xfrm>
          <a:prstGeom prst="rect">
            <a:avLst/>
          </a:prstGeom>
          <a:noFill/>
        </p:spPr>
      </p:pic>
      <p:pic>
        <p:nvPicPr>
          <p:cNvPr id="13" name="Picture 9" descr="C:\Users\WIN_7\Desktop\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371" y="2672861"/>
            <a:ext cx="656493" cy="656492"/>
          </a:xfrm>
          <a:prstGeom prst="rect">
            <a:avLst/>
          </a:prstGeom>
          <a:noFill/>
        </p:spPr>
      </p:pic>
      <p:pic>
        <p:nvPicPr>
          <p:cNvPr id="14" name="Picture 9" descr="C:\Users\WIN_7\Desktop\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7079" y="4513385"/>
            <a:ext cx="656493" cy="65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27584" y="1822548"/>
            <a:ext cx="645941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4: </a:t>
            </a:r>
            <a:r>
              <a:rPr lang="en-US" sz="2400" dirty="0" err="1">
                <a:latin typeface="+mj-lt"/>
                <a:cs typeface="Times New Roman" pitchFamily="18" charset="0"/>
              </a:rPr>
              <a:t>Để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viết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chữ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cái</a:t>
            </a:r>
            <a:r>
              <a:rPr lang="en-US" sz="2400" dirty="0">
                <a:latin typeface="+mj-lt"/>
                <a:cs typeface="Times New Roman" pitchFamily="18" charset="0"/>
              </a:rPr>
              <a:t> in </a:t>
            </a:r>
            <a:r>
              <a:rPr lang="en-US" sz="2400" dirty="0" err="1">
                <a:latin typeface="+mj-lt"/>
                <a:cs typeface="Times New Roman" pitchFamily="18" charset="0"/>
              </a:rPr>
              <a:t>hoa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ta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nhấn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giữ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phím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nào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trong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các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phím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sau</a:t>
            </a:r>
            <a:r>
              <a:rPr lang="en-US" sz="2400" dirty="0">
                <a:latin typeface="+mj-lt"/>
                <a:cs typeface="Times New Roman" pitchFamily="18" charset="0"/>
              </a:rPr>
              <a:t>?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29909" y="290537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Shift.       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67031" y="3731847"/>
            <a:ext cx="2446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Enter.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927232" y="2843823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51655" y="3682999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9624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53354" y="4552462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Ctrl.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thiet-ke-bai-giang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82"/>
            <a:ext cx="12192000" cy="6848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905000"/>
            <a:ext cx="7696200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FFFF00"/>
                </a:solidFill>
              </a:rPr>
              <a:t>CHỦ ĐỀ </a:t>
            </a:r>
            <a:r>
              <a:rPr lang="en-US" sz="4000" dirty="0">
                <a:solidFill>
                  <a:srgbClr val="FFFF00"/>
                </a:solidFill>
              </a:rPr>
              <a:t>3</a:t>
            </a:r>
            <a:r>
              <a:rPr lang="vi-VN" sz="4000" dirty="0">
                <a:solidFill>
                  <a:srgbClr val="FFFF00"/>
                </a:solidFill>
              </a:rPr>
              <a:t>: </a:t>
            </a:r>
            <a:r>
              <a:rPr lang="en-US" sz="4000" dirty="0">
                <a:solidFill>
                  <a:srgbClr val="FFFF00"/>
                </a:solidFill>
              </a:rPr>
              <a:t>SOẠN THẢO VĂN BẢN</a:t>
            </a:r>
            <a:endParaRPr lang="vi-VN" sz="4000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FFFF00"/>
                </a:solidFill>
              </a:rPr>
              <a:t>Bài 1: </a:t>
            </a:r>
            <a:r>
              <a:rPr lang="en-US" sz="4000" dirty="0" err="1">
                <a:solidFill>
                  <a:srgbClr val="FFFF00"/>
                </a:solidFill>
              </a:rPr>
              <a:t>Những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gì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em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đã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biết</a:t>
            </a:r>
            <a:endParaRPr lang="vi-VN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hiet-ke-bai-giang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2744" cy="678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667000"/>
            <a:ext cx="6553200" cy="6858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cs typeface="Arial" pitchFamily="34" charset="0"/>
              </a:rPr>
              <a:t>HOẠT ĐỘNG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259732" cy="689609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46031" y="199388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/>
              <a:t>-</a:t>
            </a:r>
            <a:r>
              <a:rPr lang="en-US" sz="2400" dirty="0" err="1"/>
              <a:t>Đê</a:t>
            </a:r>
            <a:r>
              <a:rPr lang="en-US" sz="2400" dirty="0"/>
              <a:t>̉ </a:t>
            </a:r>
            <a:r>
              <a:rPr lang="en-US" sz="2400" dirty="0" err="1"/>
              <a:t>khởi</a:t>
            </a:r>
            <a:r>
              <a:rPr lang="en-US" sz="2400" dirty="0"/>
              <a:t> </a:t>
            </a:r>
            <a:r>
              <a:rPr lang="en-US" sz="2400" dirty="0" err="1"/>
              <a:t>động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soạn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“Microsoft Office Word”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thực</a:t>
            </a:r>
            <a:r>
              <a:rPr lang="en-US" sz="2400" dirty="0"/>
              <a:t> </a:t>
            </a:r>
            <a:r>
              <a:rPr lang="en-US" sz="2400" dirty="0" err="1"/>
              <a:t>hiện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tác</a:t>
            </a:r>
            <a:r>
              <a:rPr lang="en-US" sz="2400" dirty="0"/>
              <a:t> 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1:Nháy </a:t>
            </a:r>
            <a:r>
              <a:rPr lang="en-US" sz="2400" dirty="0" err="1">
                <a:solidFill>
                  <a:srgbClr val="FF0000"/>
                </a:solidFill>
              </a:rPr>
              <a:t>đúp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chuột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biểu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tượng</a:t>
            </a:r>
            <a:r>
              <a:rPr lang="en-US" sz="2400" dirty="0">
                <a:solidFill>
                  <a:srgbClr val="FF0000"/>
                </a:solidFill>
              </a:rPr>
              <a:t>        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2:Nháy </a:t>
            </a:r>
            <a:r>
              <a:rPr lang="en-US" sz="2400" dirty="0" err="1">
                <a:solidFill>
                  <a:srgbClr val="FF0000"/>
                </a:solidFill>
              </a:rPr>
              <a:t>chuột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      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Open.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3:Trong </a:t>
            </a:r>
            <a:r>
              <a:rPr lang="en-US" sz="2400" dirty="0" err="1">
                <a:solidFill>
                  <a:srgbClr val="FF0000"/>
                </a:solidFill>
              </a:rPr>
              <a:t>thanh</a:t>
            </a:r>
            <a:r>
              <a:rPr lang="en-US" sz="2400" dirty="0">
                <a:solidFill>
                  <a:srgbClr val="FF0000"/>
                </a:solidFill>
              </a:rPr>
              <a:t> Start /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All Programs/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Microsoft Office/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Microsoft </a:t>
            </a:r>
            <a:r>
              <a:rPr lang="en-US" sz="2400" dirty="0" err="1">
                <a:solidFill>
                  <a:srgbClr val="FF0000"/>
                </a:solidFill>
              </a:rPr>
              <a:t>OfficeWord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19400" y="1066800"/>
            <a:ext cx="6553200" cy="685800"/>
          </a:xfrm>
        </p:spPr>
        <p:txBody>
          <a:bodyPr>
            <a:normAutofit/>
          </a:bodyPr>
          <a:lstStyle/>
          <a:p>
            <a:r>
              <a:rPr lang="en-US" sz="2300" b="1" i="1" dirty="0">
                <a:solidFill>
                  <a:srgbClr val="FF0000"/>
                </a:solidFill>
                <a:cs typeface="Arial" pitchFamily="34" charset="0"/>
              </a:rPr>
              <a:t>1. </a:t>
            </a:r>
            <a:r>
              <a:rPr lang="en-US" sz="2300" b="1" i="1" dirty="0" err="1">
                <a:solidFill>
                  <a:srgbClr val="FF0000"/>
                </a:solidFill>
                <a:cs typeface="Arial" pitchFamily="34" charset="0"/>
              </a:rPr>
              <a:t>Khởi</a:t>
            </a:r>
            <a:r>
              <a:rPr lang="en-US" sz="23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cs typeface="Arial" pitchFamily="34" charset="0"/>
              </a:rPr>
              <a:t>động</a:t>
            </a:r>
            <a:r>
              <a:rPr lang="en-US" sz="23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cs typeface="Arial" pitchFamily="34" charset="0"/>
              </a:rPr>
              <a:t>phần</a:t>
            </a:r>
            <a:r>
              <a:rPr lang="en-US" sz="23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cs typeface="Arial" pitchFamily="34" charset="0"/>
              </a:rPr>
              <a:t>mềm</a:t>
            </a:r>
            <a:endParaRPr lang="en-US" sz="23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584</TotalTime>
  <Words>809</Words>
  <Application>Microsoft Office PowerPoint</Application>
  <PresentationFormat>Widescreen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#9Slide07 SVNUT Triumph Press</vt:lpstr>
      <vt:lpstr>Arial</vt:lpstr>
      <vt:lpstr>Calibri</vt:lpstr>
      <vt:lpstr>Constantia</vt:lpstr>
      <vt:lpstr>HP001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1. Khởi động phần mềm</vt:lpstr>
      <vt:lpstr>PowerPoint Presentation</vt:lpstr>
      <vt:lpstr>PowerPoint Presentation</vt:lpstr>
      <vt:lpstr>2. Soạn thảo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BTC</dc:creator>
  <cp:lastModifiedBy>admin</cp:lastModifiedBy>
  <cp:revision>58</cp:revision>
  <dcterms:created xsi:type="dcterms:W3CDTF">2006-08-16T00:00:00Z</dcterms:created>
  <dcterms:modified xsi:type="dcterms:W3CDTF">2021-11-26T09:11:56Z</dcterms:modified>
</cp:coreProperties>
</file>