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355" r:id="rId4"/>
    <p:sldId id="322" r:id="rId5"/>
    <p:sldId id="338" r:id="rId6"/>
    <p:sldId id="326" r:id="rId7"/>
    <p:sldId id="337" r:id="rId8"/>
    <p:sldId id="329" r:id="rId9"/>
    <p:sldId id="339" r:id="rId10"/>
    <p:sldId id="330" r:id="rId11"/>
    <p:sldId id="340" r:id="rId12"/>
    <p:sldId id="331" r:id="rId13"/>
    <p:sldId id="341" r:id="rId14"/>
    <p:sldId id="332" r:id="rId15"/>
    <p:sldId id="342" r:id="rId16"/>
    <p:sldId id="333" r:id="rId17"/>
    <p:sldId id="343" r:id="rId18"/>
    <p:sldId id="335" r:id="rId19"/>
    <p:sldId id="345" r:id="rId20"/>
    <p:sldId id="336" r:id="rId21"/>
    <p:sldId id="346" r:id="rId22"/>
    <p:sldId id="347" r:id="rId23"/>
    <p:sldId id="352" r:id="rId24"/>
    <p:sldId id="348" r:id="rId25"/>
    <p:sldId id="349" r:id="rId26"/>
    <p:sldId id="350" r:id="rId27"/>
    <p:sldId id="351" r:id="rId28"/>
    <p:sldId id="269" r:id="rId29"/>
    <p:sldId id="294" r:id="rId30"/>
    <p:sldId id="274" r:id="rId31"/>
    <p:sldId id="27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00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0" autoAdjust="0"/>
    <p:restoredTop sz="94086" autoAdjust="0"/>
  </p:normalViewPr>
  <p:slideViewPr>
    <p:cSldViewPr>
      <p:cViewPr varScale="1">
        <p:scale>
          <a:sx n="69" d="100"/>
          <a:sy n="69" d="100"/>
        </p:scale>
        <p:origin x="-129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F3BB9-4FB8-4C51-AB3A-ADAECC4C4C55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2E1EB-EBEF-4461-9840-78E6C90D4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1090F-0AF0-41C1-8C4C-2165D35F0592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DFC2B-CC1A-4998-8F35-E5D506008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0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B5DF0-E4F4-4789-91EA-B3E5C287CC5B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B9040-5B68-4C7C-A44F-8559DB1A8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53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84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9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05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1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48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05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1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42831-DA84-4A87-954A-596EA1439F1D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D80A1-BB8A-4CF6-A967-7CB9239FF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39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90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47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09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F3BB9-4FB8-4C51-AB3A-ADAECC4C4C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2E1EB-EBEF-4461-9840-78E6C90D4C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88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42831-DA84-4A87-954A-596EA1439F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D80A1-BB8A-4CF6-A967-7CB9239FF3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9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D86AE-37D4-4303-930A-42CFFBFE80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0487E-1A8B-4FA4-B715-E83AFB0097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9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B314-CDA6-4288-A2BA-610F240E3B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5D5B2-4919-4EDC-BC0D-5AA71B2E6E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28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E5962-2067-43F1-A04D-70AC657757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DC615-E658-4823-9A24-486E93A53B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49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90F0C-2C38-4D33-AE8B-C062A60DC1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21D3C-17EC-4856-AAA3-9318D51E9A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9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FC32-9665-4A15-90EF-84316C176F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A3B34-3002-40E0-A990-AF9F9C24B4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D86AE-37D4-4303-930A-42CFFBFE80DA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0487E-1A8B-4FA4-B715-E83AFB009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23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A4B4-ABA3-4BD0-B299-6BA54A4686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B6B6A-50D4-4988-A4C2-B79CBA682A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66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CD7B5-1760-4A50-8780-357D226DA3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FB6E3-E7DB-4BFF-A853-A6AB4977A8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46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1090F-0AF0-41C1-8C4C-2165D35F05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DFC2B-CC1A-4998-8F35-E5D506008F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91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B5DF0-E4F4-4789-91EA-B3E5C287CC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B9040-5B68-4C7C-A44F-8559DB1A8D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9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B314-CDA6-4288-A2BA-610F240E3B03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5D5B2-4919-4EDC-BC0D-5AA71B2E6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0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E5962-2067-43F1-A04D-70AC657757B9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DC615-E658-4823-9A24-486E93A53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1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90F0C-2C38-4D33-AE8B-C062A60DC16B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21D3C-17EC-4856-AAA3-9318D51E9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4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FC32-9665-4A15-90EF-84316C176FEC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A3B34-3002-40E0-A990-AF9F9C24B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3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A4B4-ABA3-4BD0-B299-6BA54A468683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B6B6A-50D4-4988-A4C2-B79CBA682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0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CD7B5-1760-4A50-8780-357D226DA355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FB6E3-E7DB-4BFF-A853-A6AB4977A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8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BF4196-4B0B-48F3-95E0-42F0C3728367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F97A8B-05E1-4D20-BB59-17C0CF9FD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0D96B8-6C5F-4957-84F2-557B0DABA9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3CC57CE-B18A-42C0-BD01-2A956F0098B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BF4196-4B0B-48F3-95E0-42F0C37283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F97A8B-05E1-4D20-BB59-17C0CF9FD1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11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20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22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3.wav"/><Relationship Id="rId7" Type="http://schemas.openxmlformats.org/officeDocument/2006/relationships/image" Target="../media/image2.png"/><Relationship Id="rId2" Type="http://schemas.microsoft.com/office/2007/relationships/media" Target="../media/media13.wav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14.mp4"/><Relationship Id="rId4" Type="http://schemas.microsoft.com/office/2007/relationships/media" Target="../media/media14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CHÀO MỪNG CÁC CON ĐẾN VỚI GIỜ HỌC GDTC LỚP 1 </a:t>
            </a:r>
            <a:endParaRPr lang="vi-VN" sz="3600" b="1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TƯ THẾ VÀ KĨ NĂNG VẬN ĐỘNG CƠ BẢN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sz="3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 1: VẬN ĐỘNG CỦA ĐẦU</a:t>
            </a:r>
            <a:r>
              <a:rPr lang="en-US" sz="30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en-US" sz="30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endParaRPr lang="en-US" sz="3000" b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sz="3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Giáo viên: Nguyên Thị Chiên</a:t>
            </a:r>
            <a:endParaRPr lang="en-US" sz="30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05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8600"/>
            <a:ext cx="4267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3" y="909935"/>
            <a:ext cx="724592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1.4: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TTCB,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24600"/>
            <a:ext cx="1143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72000" y="3657600"/>
            <a:ext cx="609600" cy="3435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678873" y="1911927"/>
            <a:ext cx="3498273" cy="434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7879" r="16599"/>
          <a:stretch/>
        </p:blipFill>
        <p:spPr>
          <a:xfrm>
            <a:off x="5351318" y="1911927"/>
            <a:ext cx="3335482" cy="4343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2400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T nghiêng đầu 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8600"/>
            <a:ext cx="4267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3" y="909935"/>
            <a:ext cx="724592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1.5: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TTCB,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24600"/>
            <a:ext cx="1143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72000" y="3657600"/>
            <a:ext cx="609600" cy="3435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678873" y="1911927"/>
            <a:ext cx="3498273" cy="434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3435" r="16331"/>
          <a:stretch/>
        </p:blipFill>
        <p:spPr>
          <a:xfrm>
            <a:off x="5410200" y="1905000"/>
            <a:ext cx="3276600" cy="4343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8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T quay đầu sang trá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0"/>
            <a:ext cx="9143999" cy="586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8600"/>
            <a:ext cx="4267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3" y="909935"/>
            <a:ext cx="724592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1.6: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sang phải: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TTCB,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24600"/>
            <a:ext cx="1143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72000" y="3657600"/>
            <a:ext cx="609600" cy="3435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678873" y="1911927"/>
            <a:ext cx="3498273" cy="434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t="25385" r="17408"/>
          <a:stretch/>
        </p:blipFill>
        <p:spPr>
          <a:xfrm>
            <a:off x="5486400" y="1981200"/>
            <a:ext cx="3498273" cy="434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95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T quay đầu sang 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0"/>
            <a:ext cx="9143999" cy="586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8600"/>
            <a:ext cx="4267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3" y="909935"/>
            <a:ext cx="7245927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1.7: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TTCB,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nghiêng và xoay </a:t>
            </a:r>
            <a:r>
              <a:rPr lang="en-US" sz="2400" b="1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một vòng từ trái sang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24600"/>
            <a:ext cx="1143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72000" y="3657600"/>
            <a:ext cx="609600" cy="3435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678873" y="2285999"/>
            <a:ext cx="3498273" cy="4153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11919"/>
          <a:stretch/>
        </p:blipFill>
        <p:spPr>
          <a:xfrm>
            <a:off x="5257800" y="2110263"/>
            <a:ext cx="3498273" cy="4145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5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T xoay đầu 1 vòng từ T_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838200"/>
            <a:ext cx="9144000" cy="6019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9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8600"/>
            <a:ext cx="4267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3" y="909935"/>
            <a:ext cx="7245927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1.8: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 TTCB, thực hiện nghiêng và xoay đầu một vòng từ </a:t>
            </a: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 </a:t>
            </a: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sang </a:t>
            </a: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trái.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24600"/>
            <a:ext cx="1143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72000" y="3657600"/>
            <a:ext cx="609600" cy="3435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678873" y="2285999"/>
            <a:ext cx="3498273" cy="39693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17778" r="10917" b="4412"/>
          <a:stretch/>
        </p:blipFill>
        <p:spPr>
          <a:xfrm>
            <a:off x="5334000" y="2110264"/>
            <a:ext cx="3496541" cy="4169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9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T xoay đầu từ P-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914400"/>
            <a:ext cx="9143999" cy="59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7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6826011" cy="54105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YÊU CẦU CẦN ĐẠT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071B556-B396-457B-BE4E-91EF473F9236}"/>
              </a:ext>
            </a:extLst>
          </p:cNvPr>
          <p:cNvSpPr txBox="1"/>
          <p:nvPr/>
        </p:nvSpPr>
        <p:spPr>
          <a:xfrm>
            <a:off x="914402" y="1233058"/>
            <a:ext cx="7640053" cy="405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</a:t>
            </a:r>
            <a:r>
              <a:rPr lang="vi-VN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iết c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ách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 chơi v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à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cực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tham gia tr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ò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 chơi 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ú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</a:rPr>
              <a:t>ng luật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7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8600"/>
            <a:ext cx="4267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091" y="990600"/>
            <a:ext cx="663632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1.9: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LUYỆN TẬP </a:t>
            </a:r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307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28600"/>
            <a:ext cx="168332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76200" y="1143000"/>
            <a:ext cx="1752600" cy="3574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27879" r="12560"/>
          <a:stretch/>
        </p:blipFill>
        <p:spPr>
          <a:xfrm>
            <a:off x="1905000" y="1143000"/>
            <a:ext cx="1752600" cy="3567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28080" r="10403"/>
          <a:stretch/>
        </p:blipFill>
        <p:spPr>
          <a:xfrm>
            <a:off x="3740727" y="1149927"/>
            <a:ext cx="1745673" cy="3574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7778" r="19562"/>
          <a:stretch/>
        </p:blipFill>
        <p:spPr>
          <a:xfrm>
            <a:off x="5562600" y="1143000"/>
            <a:ext cx="1731818" cy="3574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7879" r="16599"/>
          <a:stretch/>
        </p:blipFill>
        <p:spPr>
          <a:xfrm>
            <a:off x="7384472" y="1143000"/>
            <a:ext cx="1704109" cy="35675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5029200"/>
            <a:ext cx="92132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4328" y="5029200"/>
            <a:ext cx="136467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5029200"/>
            <a:ext cx="1371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Ngửa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8800" y="5029200"/>
            <a:ext cx="165561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32963" y="5029200"/>
            <a:ext cx="165561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382" y="6248400"/>
            <a:ext cx="538941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5, 6, 7, 8: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1, 2, 3, 4.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0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282409737911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0"/>
            <a:ext cx="9143999" cy="586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1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28600"/>
            <a:ext cx="168332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0" y="990600"/>
            <a:ext cx="1752600" cy="35744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4724400"/>
            <a:ext cx="92132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4724400"/>
            <a:ext cx="1364672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0" y="4724400"/>
            <a:ext cx="13716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6400" y="4724400"/>
            <a:ext cx="1731818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1400" y="4724400"/>
            <a:ext cx="1655618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0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sang </a:t>
            </a:r>
            <a:r>
              <a:rPr lang="en-US" sz="20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382" y="6248400"/>
            <a:ext cx="538941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5, 6, 7, 8: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1, 2, 3, 4.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3435" r="16331"/>
          <a:stretch/>
        </p:blipFill>
        <p:spPr>
          <a:xfrm>
            <a:off x="1828801" y="990600"/>
            <a:ext cx="1752599" cy="35744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t="25385" r="17408"/>
          <a:stretch/>
        </p:blipFill>
        <p:spPr>
          <a:xfrm>
            <a:off x="3657600" y="990600"/>
            <a:ext cx="1752599" cy="35744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11919"/>
          <a:stretch/>
        </p:blipFill>
        <p:spPr>
          <a:xfrm>
            <a:off x="5486400" y="990600"/>
            <a:ext cx="1673371" cy="3581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17778" r="10917" b="4412"/>
          <a:stretch/>
        </p:blipFill>
        <p:spPr>
          <a:xfrm>
            <a:off x="7294418" y="990600"/>
            <a:ext cx="1783771" cy="3574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2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T phối hợp 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64" y="990600"/>
            <a:ext cx="9143999" cy="586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152400"/>
            <a:ext cx="6437313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“Dung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dăng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813137"/>
            <a:ext cx="84582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vi-VN" sz="2000" dirty="0" smtClean="0">
                <a:latin typeface="+mj-lt"/>
              </a:rPr>
              <a:t>: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2" b="36162"/>
          <a:stretch/>
        </p:blipFill>
        <p:spPr>
          <a:xfrm>
            <a:off x="381000" y="1828800"/>
            <a:ext cx="8382000" cy="5029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11"/>
    </mc:Choice>
    <mc:Fallback xmlns="">
      <p:transition spd="slow" advTm="7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228600"/>
            <a:ext cx="6437313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“Dung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dăng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14400"/>
            <a:ext cx="8763000" cy="5847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vi-VN" sz="2200" dirty="0" smtClean="0">
                <a:latin typeface="+mj-lt"/>
              </a:rPr>
              <a:t>: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+ GV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HS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đung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dăng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dẻ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Lạy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lạy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mợ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bới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bếp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Ù à ù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ập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sập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7">
              <a:defRPr/>
            </a:pPr>
            <a:endParaRPr lang="en-US" sz="2200" i="1" dirty="0" err="1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defRPr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sập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6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11"/>
    </mc:Choice>
    <mc:Fallback xmlns="">
      <p:transition spd="slow" advTm="7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33400" y="76200"/>
            <a:ext cx="37338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THẢ LỎNG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" name="Thả lỏng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914400"/>
            <a:ext cx="9143999" cy="59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8165734"/>
      </p:ext>
    </p:extLst>
  </p:cSld>
  <p:clrMapOvr>
    <a:masterClrMapping/>
  </p:clrMapOvr>
  <p:transition spd="slow" advTm="51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</p:bldLst>
  </p:timing>
  <p:extLst mod="1">
    <p:ext uri="{E180D4A7-C9FB-4DFB-919C-405C955672EB}">
      <p14:showEvtLst xmlns:p14="http://schemas.microsoft.com/office/powerpoint/2010/main">
        <p14:playEvt time="6163" objId="2"/>
        <p14:stopEvt time="51306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WordArt 5"/>
          <p:cNvSpPr>
            <a:spLocks noChangeArrowheads="1" noChangeShapeType="1" noTextEdit="1"/>
          </p:cNvSpPr>
          <p:nvPr/>
        </p:nvSpPr>
        <p:spPr bwMode="auto">
          <a:xfrm>
            <a:off x="0" y="1371600"/>
            <a:ext cx="9144000" cy="22860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200" b="1" kern="10" spc="-16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Cảm ơn quý phụ huynh và các bạn học sinh đã tham gia tiết học trực tuyến</a:t>
            </a:r>
            <a:endParaRPr lang="en-US" sz="3200" b="1" kern="10" spc="-16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5" name="WordArt 11"/>
          <p:cNvSpPr>
            <a:spLocks noChangeArrowheads="1" noChangeShapeType="1" noTextEdit="1"/>
          </p:cNvSpPr>
          <p:nvPr/>
        </p:nvSpPr>
        <p:spPr bwMode="auto">
          <a:xfrm>
            <a:off x="1981200" y="3505200"/>
            <a:ext cx="5257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19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chemeClr val="accent1"/>
                </a:solidFill>
                <a:latin typeface="Times New Roman"/>
                <a:cs typeface="Times New Roman"/>
              </a:rPr>
              <a:t>Môn Thể dục</a:t>
            </a:r>
          </a:p>
        </p:txBody>
      </p:sp>
      <p:pic>
        <p:nvPicPr>
          <p:cNvPr id="15366" name="Picture 19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9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867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9043103.wav">
            <a:hlinkClick r:id="" action="ppaction://media"/>
          </p:cNvPr>
          <p:cNvPicPr>
            <a:picLocks noChangeAspect="1"/>
          </p:cNvPicPr>
          <p:nvPr>
            <a:wavAudioFile r:embed="rId1" name="B90437A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09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76238"/>
            <a:ext cx="2590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rbleSoda-ShawnWasabi-388835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304800"/>
            <a:ext cx="609600" cy="609600"/>
          </a:xfrm>
          <a:prstGeom prst="rect">
            <a:avLst/>
          </a:prstGeom>
        </p:spPr>
      </p:pic>
      <p:pic>
        <p:nvPicPr>
          <p:cNvPr id="3" name="Khởi động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8"/>
          <a:srcRect l="8761" r="8925"/>
          <a:stretch/>
        </p:blipFill>
        <p:spPr>
          <a:xfrm>
            <a:off x="457200" y="1046018"/>
            <a:ext cx="8229600" cy="579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9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5283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76200"/>
            <a:ext cx="3276600" cy="4619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 THỨC MỚI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85800"/>
            <a:ext cx="4267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3" y="1219200"/>
            <a:ext cx="694112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1.1: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TTCB,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24600"/>
            <a:ext cx="1143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495800" y="3657600"/>
            <a:ext cx="609600" cy="3435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644237" y="1911927"/>
            <a:ext cx="3532909" cy="434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27879" r="12560"/>
          <a:stretch/>
        </p:blipFill>
        <p:spPr>
          <a:xfrm>
            <a:off x="5330535" y="1959014"/>
            <a:ext cx="3508665" cy="4343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33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1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76535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T cúi đầu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8600"/>
            <a:ext cx="4267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3" y="909935"/>
            <a:ext cx="747452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1.2: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ngửa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TTCB,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ngửa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24600"/>
            <a:ext cx="1143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495800" y="3657600"/>
            <a:ext cx="609600" cy="3435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644237" y="1524000"/>
            <a:ext cx="3532909" cy="4731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28080" r="10403"/>
          <a:stretch/>
        </p:blipFill>
        <p:spPr>
          <a:xfrm>
            <a:off x="5334001" y="1541977"/>
            <a:ext cx="3505200" cy="4747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61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t Ngửa đầu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0"/>
            <a:ext cx="9143999" cy="5846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8600"/>
            <a:ext cx="4267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3" y="909935"/>
            <a:ext cx="724592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1.3: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TTCB,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24600"/>
            <a:ext cx="1143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TTCB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72000" y="3657600"/>
            <a:ext cx="609600" cy="3435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7778" r="19562"/>
          <a:stretch/>
        </p:blipFill>
        <p:spPr>
          <a:xfrm>
            <a:off x="5486400" y="1905000"/>
            <a:ext cx="3255819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25385" r="19023"/>
          <a:stretch/>
        </p:blipFill>
        <p:spPr>
          <a:xfrm>
            <a:off x="644237" y="1911927"/>
            <a:ext cx="3532909" cy="434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0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2"/>
    </mc:Choice>
    <mc:Fallback xmlns="">
      <p:transition spd="slow" advTm="3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  <p:extLst mod="1">
    <p:ext uri="{E180D4A7-C9FB-4DFB-919C-405C955672EB}">
      <p14:showEvtLst xmlns:p14="http://schemas.microsoft.com/office/powerpoint/2010/main">
        <p14:playEvt time="13254" objId="8"/>
        <p14:stopEvt time="38122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7982" y="228600"/>
            <a:ext cx="5257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T nghiêng đầu sang trá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0"/>
            <a:ext cx="9143999" cy="586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5"/>
    </mc:Choice>
    <mc:Fallback xmlns="">
      <p:transition spd="slow" advTm="10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86" objId="6"/>
        <p14:seekEvt time="4186" objId="6" seek="0"/>
        <p14:stopEvt time="101345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|28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|28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9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"/>
</p:tagLst>
</file>

<file path=ppt/theme/theme1.xml><?xml version="1.0" encoding="utf-8"?>
<a:theme xmlns:a="http://schemas.openxmlformats.org/drawingml/2006/main" name="Td lop 3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d lop 3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Td lop 31</Template>
  <TotalTime>1648</TotalTime>
  <Words>776</Words>
  <Application>Microsoft Office PowerPoint</Application>
  <PresentationFormat>On-screen Show (4:3)</PresentationFormat>
  <Paragraphs>90</Paragraphs>
  <Slides>29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Td lop 31</vt:lpstr>
      <vt:lpstr>Office Theme</vt:lpstr>
      <vt:lpstr>2_Td lop 31</vt:lpstr>
      <vt:lpstr>CHÀO MỪNG CÁC CON ĐẾN VỚI GIỜ HỌC GDTC LỚP 1 </vt:lpstr>
      <vt:lpstr>1. 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PhienBanMoi.Com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Ghoster: Lucky Star</dc:creator>
  <cp:lastModifiedBy>A</cp:lastModifiedBy>
  <cp:revision>108</cp:revision>
  <dcterms:created xsi:type="dcterms:W3CDTF">2020-04-16T19:23:22Z</dcterms:created>
  <dcterms:modified xsi:type="dcterms:W3CDTF">2021-11-02T15:40:07Z</dcterms:modified>
</cp:coreProperties>
</file>