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304" r:id="rId3"/>
    <p:sldId id="309" r:id="rId4"/>
    <p:sldId id="289" r:id="rId5"/>
    <p:sldId id="305" r:id="rId6"/>
    <p:sldId id="303" r:id="rId7"/>
    <p:sldId id="306" r:id="rId8"/>
    <p:sldId id="273" r:id="rId9"/>
    <p:sldId id="302" r:id="rId10"/>
    <p:sldId id="307" r:id="rId11"/>
    <p:sldId id="308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78" d="100"/>
          <a:sy n="78" d="100"/>
        </p:scale>
        <p:origin x="859" y="8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9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2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3884" y="110318"/>
            <a:ext cx="11574079" cy="61691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44" y="3875576"/>
            <a:ext cx="12131750" cy="297395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66962" y="-282520"/>
            <a:ext cx="3280942" cy="2029724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0622" y="3375308"/>
            <a:ext cx="858361" cy="164780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223" y="171894"/>
            <a:ext cx="2467824" cy="2683996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57340" y="732343"/>
            <a:ext cx="1097083" cy="1914282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38743" y="505495"/>
            <a:ext cx="679703" cy="1128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436" y="4309784"/>
            <a:ext cx="2403686" cy="2310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85" y="2402449"/>
            <a:ext cx="1238873" cy="15661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62585" y="141998"/>
            <a:ext cx="6277751" cy="828927"/>
          </a:xfrm>
          <a:prstGeom prst="rect">
            <a:avLst/>
          </a:prstGeom>
          <a:noFill/>
        </p:spPr>
        <p:txBody>
          <a:bodyPr wrap="square" lIns="91202" tIns="45600" rIns="91202" bIns="45600" rtlCol="0">
            <a:spAutoFit/>
          </a:bodyPr>
          <a:lstStyle/>
          <a:p>
            <a:pPr algn="ctr" defTabSz="820393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 defTabSz="820393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8325" y="2223671"/>
            <a:ext cx="8746278" cy="4017754"/>
          </a:xfrm>
          <a:prstGeom prst="rect">
            <a:avLst/>
          </a:prstGeom>
        </p:spPr>
        <p:txBody>
          <a:bodyPr spcFirstLastPara="1" wrap="none" lIns="81935" tIns="41019" rIns="81935" bIns="41019" numCol="1" fromWordArt="1">
            <a:prstTxWarp prst="textArchUp">
              <a:avLst>
                <a:gd name="adj" fmla="val 11320295"/>
              </a:avLst>
            </a:prstTxWarp>
          </a:bodyPr>
          <a:lstStyle/>
          <a:p>
            <a:pPr algn="ctr" defTabSz="1091663">
              <a:lnSpc>
                <a:spcPct val="150000"/>
              </a:lnSpc>
              <a:defRPr/>
            </a:pPr>
            <a:r>
              <a:rPr lang="en-US" sz="1595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1663">
              <a:lnSpc>
                <a:spcPct val="150000"/>
              </a:lnSpc>
              <a:defRPr/>
            </a:pPr>
            <a:r>
              <a:rPr lang="en-US" sz="1595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3922744" y="3843062"/>
            <a:ext cx="4867472" cy="10865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00" tIns="54600" rIns="109200" bIns="54600" anchor="ctr"/>
          <a:lstStyle/>
          <a:p>
            <a:pPr algn="ctr" defTabSz="1455740">
              <a:defRPr/>
            </a:pPr>
            <a:r>
              <a:rPr lang="en-US" altLang="zh-CN" sz="4389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389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676" y="4806453"/>
            <a:ext cx="3433890" cy="58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84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GV</a:t>
            </a:r>
            <a:r>
              <a:rPr lang="en-US" sz="3184" b="1" dirty="0">
                <a:solidFill>
                  <a:srgbClr val="002060"/>
                </a:solidFill>
                <a:latin typeface="UTM Edwardian" panose="02040603050506020204" pitchFamily="18" charset="0"/>
              </a:rPr>
              <a:t>: </a:t>
            </a:r>
            <a:r>
              <a:rPr lang="en-US" sz="3184" b="1" dirty="0" err="1">
                <a:solidFill>
                  <a:srgbClr val="002060"/>
                </a:solidFill>
                <a:latin typeface="UTM Edwardian" panose="02040603050506020204" pitchFamily="18" charset="0"/>
              </a:rPr>
              <a:t>Đinh</a:t>
            </a:r>
            <a:r>
              <a:rPr lang="en-US" sz="3184" b="1" dirty="0">
                <a:solidFill>
                  <a:srgbClr val="002060"/>
                </a:solidFill>
                <a:latin typeface="UTM Edwardian" panose="02040603050506020204" pitchFamily="18" charset="0"/>
              </a:rPr>
              <a:t> Thu </a:t>
            </a:r>
            <a:r>
              <a:rPr lang="en-US" sz="3184" b="1" dirty="0" err="1">
                <a:solidFill>
                  <a:srgbClr val="002060"/>
                </a:solidFill>
                <a:latin typeface="UTM Edwardian" panose="02040603050506020204" pitchFamily="18" charset="0"/>
              </a:rPr>
              <a:t>Huyền</a:t>
            </a:r>
            <a:endParaRPr lang="en-US" sz="3184" b="1" dirty="0">
              <a:solidFill>
                <a:srgbClr val="002060"/>
              </a:solidFill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extLst mod="1"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01315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5985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0970991" y="6469459"/>
            <a:ext cx="177360" cy="1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4"/>
            <a:ext cx="12161838" cy="6856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292502" y="1305097"/>
            <a:ext cx="6726836" cy="5028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9578"/>
            <a:ext cx="3101269" cy="2379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514" y="2716379"/>
            <a:ext cx="7165444" cy="49219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38325" y="611666"/>
            <a:ext cx="3300618" cy="25515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29694" y="446824"/>
            <a:ext cx="2185701" cy="15171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0362" y="2972931"/>
            <a:ext cx="1117954" cy="9121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24007" y="495932"/>
            <a:ext cx="1117954" cy="912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3055" y="2458224"/>
            <a:ext cx="1120626" cy="8600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994048" y="1687071"/>
            <a:ext cx="964261" cy="9014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26026"/>
            <a:ext cx="12161838" cy="6841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23070" y="4283291"/>
            <a:ext cx="990321" cy="12248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15395" y="5484275"/>
            <a:ext cx="964261" cy="901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41345" y="1891409"/>
            <a:ext cx="1120626" cy="8600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58365" y="4765109"/>
            <a:ext cx="689780" cy="5627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496" y="4271197"/>
            <a:ext cx="1565107" cy="1463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29935"/>
            <a:ext cx="12161838" cy="684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997" y="2308218"/>
            <a:ext cx="6643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+mj-lt"/>
              </a:rPr>
              <a:t>TOÁN LỚP 1</a:t>
            </a:r>
            <a:endParaRPr lang="en-US" sz="9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44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272</Words>
  <Application>Microsoft Office PowerPoint</Application>
  <PresentationFormat>Custom</PresentationFormat>
  <Paragraphs>116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Aachen</vt:lpstr>
      <vt:lpstr>Arial</vt:lpstr>
      <vt:lpstr>Arial-Rounded</vt:lpstr>
      <vt:lpstr>Arial-SGK-TV</vt:lpstr>
      <vt:lpstr>Calibri</vt:lpstr>
      <vt:lpstr>Odibee Sans</vt:lpstr>
      <vt:lpstr>Times New Roman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274</cp:revision>
  <dcterms:created xsi:type="dcterms:W3CDTF">2021-05-23T10:25:42Z</dcterms:created>
  <dcterms:modified xsi:type="dcterms:W3CDTF">2021-12-13T16:36:47Z</dcterms:modified>
</cp:coreProperties>
</file>