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89" r:id="rId2"/>
    <p:sldId id="291" r:id="rId3"/>
    <p:sldId id="292" r:id="rId4"/>
    <p:sldId id="293" r:id="rId5"/>
    <p:sldId id="296" r:id="rId6"/>
    <p:sldId id="29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66"/>
    <a:srgbClr val="00FF00"/>
    <a:srgbClr val="FF99FF"/>
    <a:srgbClr val="990000"/>
    <a:srgbClr val="00F6B6"/>
    <a:srgbClr val="E989FF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2456-DA69-4CBE-83AA-E53F61A11E9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9D37-96E6-4925-8AE3-FA5CF785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89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2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67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619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479A5-A622-440B-985A-77E67B7806F8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04116-9C1C-4977-A362-E6127F972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4C390-633F-4B5C-BB37-D8A3414F8C0C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B5E7-A29E-499A-B7E5-0699B597E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9DDBB-891F-4434-B42C-EB2E81028028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7B124-0045-4D9E-8F3B-EFA69D8DF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E8D44-E088-4426-B3B3-6D8C75F4FB88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4EF40-716D-43CC-BFC5-1DCF1378A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E7095-0F8D-4184-ACD9-C394C97A96D5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A39A2-9BA1-45E9-BCEA-7B9265606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E1E63-E451-44DF-B02E-3A9F568FC0AB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C61D7-F255-44DF-B166-3FB77D6E9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892B-229A-452C-8E5B-BBCE425A8F9A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5DC0B-9098-4A63-B049-05A6EF02A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DD3E3-BDED-47A5-87DA-376B23BD2D09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1F64C-892D-4E9B-9655-0B5FF2110F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9177F-3A52-42E4-9EB7-1A238FC90486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42CFB-6087-456F-9D45-1E9D869D0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CBBCF-065B-4ECA-A41A-5B955F87613F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4887-92DE-4AF5-AD78-6E270C5D7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6B7BB-2159-42C4-AA5C-59CE503089A1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7703F-8C2D-4353-AB30-3E25BE8CF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C6D60-BD4D-4AC3-AA20-95460A147E6C}" type="datetimeFigureOut">
              <a:rPr lang="en-US" smtClean="0"/>
              <a:pPr>
                <a:defRPr/>
              </a:pPr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AE5193-15E6-4E2D-9A2E-7D5BC0183F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6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8" y="4180066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3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0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7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400" y="-40625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45873" y="2066375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750194"/>
              </a:avLst>
            </a:prstTxWarp>
          </a:bodyPr>
          <a:lstStyle/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49">
              <a:lnSpc>
                <a:spcPct val="150000"/>
              </a:lnSpc>
            </a:pPr>
            <a:r>
              <a:rPr lang="en-US" sz="213115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85562" y="2189698"/>
            <a:ext cx="6506059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51">
              <a:defRPr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271" y="-68971"/>
            <a:ext cx="938952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0778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defTabSz="440778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1666" y="4515068"/>
            <a:ext cx="345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GV</a:t>
            </a:r>
            <a:r>
              <a:rPr lang="en-US" sz="3200" b="1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:Nguyễn</a:t>
            </a:r>
            <a:r>
              <a:rPr lang="en-US" sz="3200" b="1" dirty="0" smtClean="0">
                <a:solidFill>
                  <a:srgbClr val="002060"/>
                </a:solidFill>
                <a:latin typeface="UTM Edwardian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Mỹ</a:t>
            </a:r>
            <a:r>
              <a:rPr lang="en-US" sz="3200" b="1" dirty="0" smtClean="0">
                <a:solidFill>
                  <a:srgbClr val="002060"/>
                </a:solidFill>
                <a:latin typeface="UTM Edwardian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Linh</a:t>
            </a:r>
            <a:endParaRPr lang="en-US" sz="3200" b="1" dirty="0">
              <a:solidFill>
                <a:srgbClr val="002060"/>
              </a:solidFill>
              <a:latin typeface="UTM Edwardian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3A50D-C994-4D88-8161-C4AC062AAFA6}"/>
              </a:ext>
            </a:extLst>
          </p:cNvPr>
          <p:cNvSpPr txBox="1"/>
          <p:nvPr/>
        </p:nvSpPr>
        <p:spPr>
          <a:xfrm>
            <a:off x="5261395" y="3209198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 12:</a:t>
            </a:r>
            <a:endParaRPr lang="vi-VN" sz="3600" b="1" dirty="0">
              <a:solidFill>
                <a:srgbClr val="FF0000"/>
              </a:solidFill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BCD0ED-D428-4C7A-A28C-3604E4140A82}"/>
              </a:ext>
            </a:extLst>
          </p:cNvPr>
          <p:cNvSpPr txBox="1"/>
          <p:nvPr/>
        </p:nvSpPr>
        <p:spPr>
          <a:xfrm>
            <a:off x="2711017" y="3830115"/>
            <a:ext cx="6583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VUI ĐÓN TẾT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tiết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Guerrilla" panose="00000500000000000000" pitchFamily="2" charset="0"/>
              </a:rPr>
              <a:t>1)</a:t>
            </a:r>
            <a:endParaRPr lang="vi-VN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2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  <p:extLst mod="1"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798419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5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29655"/>
          <a:stretch/>
        </p:blipFill>
        <p:spPr>
          <a:xfrm>
            <a:off x="76200" y="1294425"/>
            <a:ext cx="7629002" cy="4845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6" r="47624" b="29617"/>
          <a:stretch/>
        </p:blipFill>
        <p:spPr>
          <a:xfrm>
            <a:off x="7933802" y="1308536"/>
            <a:ext cx="3995808" cy="4845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988082"/>
      </p:ext>
    </p:extLst>
  </p:cSld>
  <p:clrMapOvr>
    <a:masterClrMapping/>
  </p:clrMapOvr>
  <p:transition spd="slow" advTm="9270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6" t="7402" r="16673" b="77471"/>
          <a:stretch/>
        </p:blipFill>
        <p:spPr>
          <a:xfrm>
            <a:off x="228600" y="98071"/>
            <a:ext cx="3773214" cy="3254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6" t="22567" r="9328" b="62441"/>
          <a:stretch/>
        </p:blipFill>
        <p:spPr>
          <a:xfrm>
            <a:off x="4038600" y="137617"/>
            <a:ext cx="5407842" cy="2910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5" t="38454" r="21277" b="47126"/>
          <a:stretch/>
        </p:blipFill>
        <p:spPr>
          <a:xfrm>
            <a:off x="3360683" y="3352800"/>
            <a:ext cx="3878317" cy="3376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 t="52902" r="9297" b="29589"/>
          <a:stretch/>
        </p:blipFill>
        <p:spPr>
          <a:xfrm rot="21242493">
            <a:off x="8098535" y="3011486"/>
            <a:ext cx="3902681" cy="3878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3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25"/>
    </mc:Choice>
    <mc:Fallback xmlns="">
      <p:transition spd="slow" advTm="82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72874" r="20077" b="10345"/>
          <a:stretch/>
        </p:blipFill>
        <p:spPr>
          <a:xfrm>
            <a:off x="1041682" y="1219200"/>
            <a:ext cx="9550118" cy="39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0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322">
        <p:split orient="vert"/>
      </p:transition>
    </mc:Choice>
    <mc:Fallback xmlns="">
      <p:transition spd="slow" advTm="223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5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77246" r="10846" b="8803"/>
          <a:stretch/>
        </p:blipFill>
        <p:spPr>
          <a:xfrm>
            <a:off x="228600" y="1736834"/>
            <a:ext cx="11530049" cy="3063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7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28"/>
    </mc:Choice>
    <mc:Fallback xmlns="">
      <p:transition spd="slow" advTm="133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18389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5"/>
    </mc:Choice>
    <mc:Fallback xmlns="">
      <p:transition spd="slow" advTm="142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</TotalTime>
  <Words>96</Words>
  <Application>Microsoft Office PowerPoint</Application>
  <PresentationFormat>Widescreen</PresentationFormat>
  <Paragraphs>14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宋体</vt:lpstr>
      <vt:lpstr>#9Slide02 Tieu de dai</vt:lpstr>
      <vt:lpstr>#9Slide07 SVNGuerrilla</vt:lpstr>
      <vt:lpstr>Arial</vt:lpstr>
      <vt:lpstr>Arial-Rounded</vt:lpstr>
      <vt:lpstr>Calibri</vt:lpstr>
      <vt:lpstr>Calibri Light</vt:lpstr>
      <vt:lpstr>等线</vt:lpstr>
      <vt:lpstr>Times New Roman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ASUS</cp:lastModifiedBy>
  <cp:revision>155</cp:revision>
  <dcterms:created xsi:type="dcterms:W3CDTF">2020-10-30T10:24:16Z</dcterms:created>
  <dcterms:modified xsi:type="dcterms:W3CDTF">2021-12-13T16:57:04Z</dcterms:modified>
</cp:coreProperties>
</file>