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1"/>
  </p:notesMasterIdLst>
  <p:sldIdLst>
    <p:sldId id="366" r:id="rId3"/>
    <p:sldId id="360" r:id="rId4"/>
    <p:sldId id="354" r:id="rId5"/>
    <p:sldId id="338" r:id="rId6"/>
    <p:sldId id="339" r:id="rId7"/>
    <p:sldId id="364" r:id="rId8"/>
    <p:sldId id="340" r:id="rId9"/>
    <p:sldId id="342" r:id="rId10"/>
    <p:sldId id="351" r:id="rId11"/>
    <p:sldId id="361" r:id="rId12"/>
    <p:sldId id="344" r:id="rId13"/>
    <p:sldId id="356" r:id="rId14"/>
    <p:sldId id="345" r:id="rId15"/>
    <p:sldId id="346" r:id="rId16"/>
    <p:sldId id="347" r:id="rId17"/>
    <p:sldId id="348" r:id="rId18"/>
    <p:sldId id="362" r:id="rId19"/>
    <p:sldId id="32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>
        <p:scale>
          <a:sx n="50" d="100"/>
          <a:sy n="50" d="100"/>
        </p:scale>
        <p:origin x="1795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1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-39925"/>
            <a:ext cx="12618720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Cñng cè bµi häc</a:t>
            </a:r>
            <a:endParaRPr lang="en-GB" sz="6000" b="1" kern="0" spc="13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48</Words>
  <Application>Microsoft Office PowerPoint</Application>
  <PresentationFormat>Widescreen</PresentationFormat>
  <Paragraphs>12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337</cp:revision>
  <dcterms:created xsi:type="dcterms:W3CDTF">2021-06-02T01:34:28Z</dcterms:created>
  <dcterms:modified xsi:type="dcterms:W3CDTF">2021-12-13T16:48:56Z</dcterms:modified>
</cp:coreProperties>
</file>