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6" r:id="rId2"/>
    <p:sldId id="287" r:id="rId3"/>
    <p:sldId id="278" r:id="rId4"/>
    <p:sldId id="259" r:id="rId5"/>
    <p:sldId id="288" r:id="rId6"/>
    <p:sldId id="281" r:id="rId7"/>
    <p:sldId id="267" r:id="rId8"/>
    <p:sldId id="260" r:id="rId9"/>
    <p:sldId id="289" r:id="rId10"/>
    <p:sldId id="262" r:id="rId11"/>
    <p:sldId id="279" r:id="rId12"/>
    <p:sldId id="292" r:id="rId13"/>
    <p:sldId id="291" r:id="rId14"/>
    <p:sldId id="293" r:id="rId15"/>
    <p:sldId id="266" r:id="rId16"/>
    <p:sldId id="295" r:id="rId17"/>
    <p:sldId id="268" r:id="rId18"/>
    <p:sldId id="276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9900"/>
    <a:srgbClr val="FF6600"/>
    <a:srgbClr val="00FFCC"/>
    <a:srgbClr val="003300"/>
    <a:srgbClr val="FFCC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278" autoAdjust="0"/>
    <p:restoredTop sz="94660"/>
  </p:normalViewPr>
  <p:slideViewPr>
    <p:cSldViewPr>
      <p:cViewPr varScale="1">
        <p:scale>
          <a:sx n="83" d="100"/>
          <a:sy n="83" d="100"/>
        </p:scale>
        <p:origin x="160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FBB87-0118-4620-B0A9-4A26F808709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3727F-343F-4E9A-A4D1-49898E7C5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2DD08-BFD2-4617-92AF-E1951D5E311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9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3727F-343F-4E9A-A4D1-49898E7C5E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49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57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7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7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6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7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0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5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3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9315A-EE12-48E3-886A-92F0F379C4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tags" Target="../tags/tag3.xml"/><Relationship Id="rId7" Type="http://schemas.openxmlformats.org/officeDocument/2006/relationships/image" Target="../media/image26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30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9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16783" y="-76201"/>
            <a:ext cx="9414117" cy="6934201"/>
            <a:chOff x="595310" y="473849"/>
            <a:chExt cx="11001375" cy="483292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3" t="7407" r="6388" b="15608"/>
            <a:stretch/>
          </p:blipFill>
          <p:spPr>
            <a:xfrm>
              <a:off x="734575" y="473849"/>
              <a:ext cx="10722846" cy="4832924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-121863" y="3973348"/>
            <a:ext cx="9419198" cy="28846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216901" y="389541"/>
            <a:ext cx="2409896" cy="153985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733030" y="2908394"/>
            <a:ext cx="630478" cy="12501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52069" y="786390"/>
            <a:ext cx="1812650" cy="203622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940147" y="1688307"/>
            <a:ext cx="805822" cy="145227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7281850" y="1804501"/>
            <a:ext cx="499251" cy="856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92" y="4601549"/>
            <a:ext cx="1995605" cy="19809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28" y="2462330"/>
            <a:ext cx="1097768" cy="13401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95400" y="217437"/>
            <a:ext cx="6933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0778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 defTabSz="440778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1824886" y="2291503"/>
            <a:ext cx="5874443" cy="3048080"/>
          </a:xfrm>
          <a:prstGeom prst="rect">
            <a:avLst/>
          </a:prstGeom>
        </p:spPr>
        <p:txBody>
          <a:bodyPr spcFirstLastPara="1" wrap="none" lIns="44021" tIns="22039" rIns="44021" bIns="22039" numCol="1" fromWordArt="1">
            <a:prstTxWarp prst="textArchUp">
              <a:avLst>
                <a:gd name="adj" fmla="val 11160877"/>
              </a:avLst>
            </a:prstTxWarp>
          </a:bodyPr>
          <a:lstStyle/>
          <a:p>
            <a:pPr algn="ctr" defTabSz="586526">
              <a:lnSpc>
                <a:spcPct val="150000"/>
              </a:lnSpc>
            </a:pPr>
            <a:r>
              <a:rPr lang="en-US" sz="8565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586526">
              <a:lnSpc>
                <a:spcPct val="150000"/>
              </a:lnSpc>
            </a:pPr>
            <a:r>
              <a:rPr lang="en-US" sz="8565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 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2243315" y="3752469"/>
            <a:ext cx="5085923" cy="82431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71" tIns="29336" rIns="58671" bIns="29336" anchor="ctr"/>
          <a:lstStyle/>
          <a:p>
            <a:pPr algn="ctr" defTabSz="782135">
              <a:defRPr/>
            </a:pPr>
            <a:r>
              <a:rPr lang="en-US" altLang="zh-CN" sz="27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 1</a:t>
            </a:r>
            <a:endParaRPr lang="zh-CN" altLang="en-US" sz="27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94966" y="4481347"/>
            <a:ext cx="4531831" cy="461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1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GV</a:t>
            </a:r>
            <a:r>
              <a:rPr lang="en-US" sz="2401" b="1" dirty="0" smtClean="0">
                <a:solidFill>
                  <a:srgbClr val="002060"/>
                </a:solidFill>
                <a:latin typeface="UTM Edwardian" panose="02040603050506020204" pitchFamily="18" charset="0"/>
              </a:rPr>
              <a:t>: </a:t>
            </a:r>
            <a:r>
              <a:rPr lang="en-US" sz="2401" b="1" dirty="0" err="1" smtClean="0">
                <a:solidFill>
                  <a:srgbClr val="002060"/>
                </a:solidFill>
                <a:latin typeface="UTM Edwardian" panose="02040603050506020204" pitchFamily="18" charset="0"/>
              </a:rPr>
              <a:t>Lê</a:t>
            </a:r>
            <a:r>
              <a:rPr lang="en-US" sz="2401" b="1" dirty="0" smtClean="0">
                <a:solidFill>
                  <a:srgbClr val="002060"/>
                </a:solidFill>
                <a:latin typeface="UTM Edwardian" panose="02040603050506020204" pitchFamily="18" charset="0"/>
              </a:rPr>
              <a:t> </a:t>
            </a:r>
            <a:r>
              <a:rPr lang="en-US" sz="2401" b="1" dirty="0" err="1" smtClean="0">
                <a:solidFill>
                  <a:srgbClr val="002060"/>
                </a:solidFill>
                <a:latin typeface="UTM Edwardian" panose="02040603050506020204" pitchFamily="18" charset="0"/>
              </a:rPr>
              <a:t>Thị</a:t>
            </a:r>
            <a:r>
              <a:rPr lang="en-US" sz="2401" b="1" dirty="0" smtClean="0">
                <a:solidFill>
                  <a:srgbClr val="002060"/>
                </a:solidFill>
                <a:latin typeface="UTM Edwardian" panose="02040603050506020204" pitchFamily="18" charset="0"/>
              </a:rPr>
              <a:t> </a:t>
            </a:r>
            <a:r>
              <a:rPr lang="en-US" sz="2401" b="1" dirty="0" err="1" smtClean="0">
                <a:solidFill>
                  <a:srgbClr val="002060"/>
                </a:solidFill>
                <a:latin typeface="UTM Edwardian" panose="02040603050506020204" pitchFamily="18" charset="0"/>
              </a:rPr>
              <a:t>Tuyết</a:t>
            </a:r>
            <a:r>
              <a:rPr lang="en-US" sz="2401" b="1" dirty="0" smtClean="0">
                <a:solidFill>
                  <a:srgbClr val="002060"/>
                </a:solidFill>
                <a:latin typeface="UTM Edwardian" panose="02040603050506020204" pitchFamily="18" charset="0"/>
              </a:rPr>
              <a:t> Trinh</a:t>
            </a:r>
            <a:endParaRPr lang="en-US" sz="2401" b="1" dirty="0">
              <a:solidFill>
                <a:srgbClr val="002060"/>
              </a:solidFill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35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  <p:extLst mod="1">
    <p:ext uri="{E180D4A7-C9FB-4DFB-919C-405C955672EB}">
      <p14:showEvtLst xmlns:p14="http://schemas.microsoft.com/office/powerpoint/2010/main">
        <p14:playEvt time="328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8839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0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2606798" y="2526796"/>
            <a:ext cx="4179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TiÕt 2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02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599"/>
            <a:ext cx="9144000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25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8200"/>
            <a:ext cx="748055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54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16529034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3334642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err="1">
                <a:latin typeface=".VnAvant" pitchFamily="34" charset="0"/>
              </a:rPr>
              <a:t>cho</a:t>
            </a:r>
            <a:r>
              <a:rPr lang="en-US" sz="3200">
                <a:latin typeface=".VnAvant" pitchFamily="34" charset="0"/>
              </a:rPr>
              <a:t> Nam vµ em </a:t>
            </a:r>
            <a:r>
              <a:rPr lang="en-US" sz="3200" dirty="0" err="1">
                <a:latin typeface=".VnAvant" pitchFamily="34" charset="0"/>
              </a:rPr>
              <a:t>ch¬i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</a:t>
            </a:r>
            <a:r>
              <a:rPr lang="en-US" sz="3200" dirty="0">
                <a:latin typeface=".VnAvant" pitchFamily="34" charset="0"/>
              </a:rPr>
              <a:t>¶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d¹y Nam </a:t>
            </a:r>
            <a:r>
              <a:rPr lang="en-US" sz="3200" dirty="0" err="1">
                <a:latin typeface=".VnAvant" pitchFamily="34" charset="0"/>
              </a:rPr>
              <a:t>biÕt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c¸ch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võa</a:t>
            </a:r>
            <a:r>
              <a:rPr lang="en-US" sz="3200" dirty="0">
                <a:latin typeface=".VnAvant" pitchFamily="34" charset="0"/>
              </a:rPr>
              <a:t> ch¹y </a:t>
            </a:r>
            <a:r>
              <a:rPr lang="en-US" sz="3200" dirty="0" err="1">
                <a:latin typeface=".VnAvant" pitchFamily="34" charset="0"/>
              </a:rPr>
              <a:t>võa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kÐo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c¨ng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d©y</a:t>
            </a:r>
            <a:r>
              <a:rPr lang="en-US" sz="3200" dirty="0">
                <a:latin typeface=".VnAvant" pitchFamily="34" charset="0"/>
              </a:rPr>
              <a:t> vµ </a:t>
            </a:r>
            <a:r>
              <a:rPr lang="en-US" sz="3200" dirty="0" err="1">
                <a:latin typeface=".VnAvant" pitchFamily="34" charset="0"/>
              </a:rPr>
              <a:t>giËt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giËt</a:t>
            </a:r>
            <a:r>
              <a:rPr lang="en-US" sz="3200" dirty="0">
                <a:latin typeface=".VnAvant" pitchFamily="34" charset="0"/>
              </a:rPr>
              <a:t> ®Ó con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thÓ</a:t>
            </a:r>
            <a:r>
              <a:rPr lang="en-US" sz="3200" dirty="0">
                <a:latin typeface=".VnAvant" pitchFamily="34" charset="0"/>
              </a:rPr>
              <a:t>  bay </a:t>
            </a:r>
            <a:r>
              <a:rPr lang="en-US" sz="3200" dirty="0" err="1">
                <a:latin typeface=".VnAvant" pitchFamily="34" charset="0"/>
              </a:rPr>
              <a:t>cao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Hai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anh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em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thÝch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thó</a:t>
            </a:r>
            <a:r>
              <a:rPr lang="en-US" sz="3200" dirty="0">
                <a:latin typeface=".VnAvant" pitchFamily="34" charset="0"/>
              </a:rPr>
              <a:t> ng¾m </a:t>
            </a:r>
            <a:r>
              <a:rPr lang="en-US" sz="3200" dirty="0" err="1">
                <a:latin typeface=".VnAvant" pitchFamily="34" charset="0"/>
              </a:rPr>
              <a:t>nh×n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c¸nh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sÆc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sì</a:t>
            </a:r>
            <a:r>
              <a:rPr lang="en-US" sz="3200" dirty="0">
                <a:latin typeface=".VnAvant" pitchFamily="34" charset="0"/>
              </a:rPr>
              <a:t>, ®¸</a:t>
            </a:r>
            <a:r>
              <a:rPr lang="en-US" sz="3200" dirty="0" err="1">
                <a:latin typeface=".VnAvant" pitchFamily="34" charset="0"/>
              </a:rPr>
              <a:t>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yªu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chao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liÖng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bÇu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trêi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094441" cy="315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3740" y="333178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diÒu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4130" y="4306222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diÒu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3150" y="38232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biÕt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8940" y="528631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yªu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69870" y="527869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diÒu</a:t>
            </a:r>
          </a:p>
        </p:txBody>
      </p:sp>
      <p:sp>
        <p:nvSpPr>
          <p:cNvPr id="4" name="Oval 3"/>
          <p:cNvSpPr/>
          <p:nvPr/>
        </p:nvSpPr>
        <p:spPr>
          <a:xfrm>
            <a:off x="685800" y="3331785"/>
            <a:ext cx="228600" cy="247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8088630" y="3276600"/>
            <a:ext cx="228600" cy="247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1905000" y="4767410"/>
            <a:ext cx="228600" cy="247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217420" y="4270205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58000" y="3867090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541077" y="4808393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645111" y="5286315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719205" y="4304272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4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6" grpId="0"/>
      <p:bldP spid="7" grpId="0"/>
      <p:bldP spid="14" grpId="0"/>
      <p:bldP spid="15" grpId="0"/>
      <p:bldP spid="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3429000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err="1">
                <a:latin typeface=".VnAvant" pitchFamily="34" charset="0"/>
              </a:rPr>
              <a:t>cho</a:t>
            </a:r>
            <a:r>
              <a:rPr lang="en-US" sz="3200">
                <a:latin typeface=".VnAvant" pitchFamily="34" charset="0"/>
              </a:rPr>
              <a:t> Nam vµ em </a:t>
            </a:r>
            <a:r>
              <a:rPr lang="en-US" sz="3200" dirty="0" err="1">
                <a:latin typeface=".VnAvant" pitchFamily="34" charset="0"/>
              </a:rPr>
              <a:t>ch¬i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</a:t>
            </a:r>
            <a:r>
              <a:rPr lang="en-US" sz="3200" dirty="0">
                <a:latin typeface=".VnAvant" pitchFamily="34" charset="0"/>
              </a:rPr>
              <a:t>¶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d¹y Nam </a:t>
            </a:r>
            <a:r>
              <a:rPr lang="en-US" sz="3200" dirty="0" err="1">
                <a:latin typeface=".VnAvant" pitchFamily="34" charset="0"/>
              </a:rPr>
              <a:t>biÕt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c¸ch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võa</a:t>
            </a:r>
            <a:r>
              <a:rPr lang="en-US" sz="3200" dirty="0">
                <a:latin typeface=".VnAvant" pitchFamily="34" charset="0"/>
              </a:rPr>
              <a:t> ch¹y </a:t>
            </a:r>
            <a:r>
              <a:rPr lang="en-US" sz="3200" dirty="0" err="1">
                <a:latin typeface=".VnAvant" pitchFamily="34" charset="0"/>
              </a:rPr>
              <a:t>võa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kÐo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c¨ng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d©y</a:t>
            </a:r>
            <a:r>
              <a:rPr lang="en-US" sz="3200" dirty="0">
                <a:latin typeface=".VnAvant" pitchFamily="34" charset="0"/>
              </a:rPr>
              <a:t> vµ </a:t>
            </a:r>
            <a:r>
              <a:rPr lang="en-US" sz="3200" dirty="0" err="1">
                <a:latin typeface=".VnAvant" pitchFamily="34" charset="0"/>
              </a:rPr>
              <a:t>giËt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giËt</a:t>
            </a:r>
            <a:r>
              <a:rPr lang="en-US" sz="3200" dirty="0">
                <a:latin typeface=".VnAvant" pitchFamily="34" charset="0"/>
              </a:rPr>
              <a:t> ®Ó con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thÓ</a:t>
            </a:r>
            <a:r>
              <a:rPr lang="en-US" sz="3200" dirty="0">
                <a:latin typeface=".VnAvant" pitchFamily="34" charset="0"/>
              </a:rPr>
              <a:t>  bay </a:t>
            </a:r>
            <a:r>
              <a:rPr lang="en-US" sz="3200" dirty="0" err="1">
                <a:latin typeface=".VnAvant" pitchFamily="34" charset="0"/>
              </a:rPr>
              <a:t>cao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Hai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anh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em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thÝch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thó</a:t>
            </a:r>
            <a:r>
              <a:rPr lang="en-US" sz="3200" dirty="0">
                <a:latin typeface=".VnAvant" pitchFamily="34" charset="0"/>
              </a:rPr>
              <a:t> ng¾m </a:t>
            </a:r>
            <a:r>
              <a:rPr lang="en-US" sz="3200" dirty="0" err="1">
                <a:latin typeface=".VnAvant" pitchFamily="34" charset="0"/>
              </a:rPr>
              <a:t>nh×n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c¸nh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sÆc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sì</a:t>
            </a:r>
            <a:r>
              <a:rPr lang="en-US" sz="3200" dirty="0">
                <a:latin typeface=".VnAvant" pitchFamily="34" charset="0"/>
              </a:rPr>
              <a:t>, ®¸</a:t>
            </a:r>
            <a:r>
              <a:rPr lang="en-US" sz="3200" dirty="0" err="1">
                <a:latin typeface=".VnAvant" pitchFamily="34" charset="0"/>
              </a:rPr>
              <a:t>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yªu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chao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liÖng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bÇu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trêi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6389"/>
            <a:ext cx="6138792" cy="310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066800" y="3934718"/>
            <a:ext cx="703326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58200" y="3961388"/>
            <a:ext cx="457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8600" y="4875788"/>
            <a:ext cx="8686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418588"/>
            <a:ext cx="8686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8600" y="5409188"/>
            <a:ext cx="1600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4800" y="5866388"/>
            <a:ext cx="84582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28600" y="6399788"/>
            <a:ext cx="34290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1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052859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3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399"/>
            <a:ext cx="7848600" cy="571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7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2606798" y="1934909"/>
            <a:ext cx="4179012" cy="312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TiÕng ViÖt </a:t>
            </a:r>
          </a:p>
          <a:p>
            <a:pPr algn="ctr"/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Bµi 64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0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2606798" y="2526796"/>
            <a:ext cx="4179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TiÕt 1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49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57200"/>
            <a:ext cx="8458200" cy="3793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" y="4648200"/>
            <a:ext cx="8691563" cy="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3850"/>
            <a:ext cx="8276286" cy="61531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612084-DB42-4E44-9BF2-42FD93C5A7CE}"/>
              </a:ext>
            </a:extLst>
          </p:cNvPr>
          <p:cNvSpPr txBox="1"/>
          <p:nvPr/>
        </p:nvSpPr>
        <p:spPr>
          <a:xfrm>
            <a:off x="1448911" y="1246189"/>
            <a:ext cx="4622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>
                <a:solidFill>
                  <a:srgbClr val="FFED8E"/>
                </a:solidFill>
                <a:latin typeface=".VnAvant" panose="020B7200000000000000" pitchFamily="34" charset="0"/>
              </a:rPr>
              <a:t>TiÕng ViÖt</a:t>
            </a:r>
            <a:endParaRPr lang="vi-VN" sz="3000" dirty="0">
              <a:solidFill>
                <a:srgbClr val="FFED8E"/>
              </a:solidFill>
              <a:latin typeface="+mj-lt"/>
            </a:endParaRP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1219200" y="2895599"/>
            <a:ext cx="4953000" cy="1163674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3000" b="1">
                <a:solidFill>
                  <a:schemeClr val="accent3">
                    <a:lumMod val="20000"/>
                    <a:lumOff val="80000"/>
                  </a:schemeClr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64</a:t>
            </a:r>
          </a:p>
          <a:p>
            <a:pPr algn="ctr">
              <a:spcBef>
                <a:spcPts val="0"/>
              </a:spcBef>
            </a:pPr>
            <a:endParaRPr lang="en-GB" sz="3000" b="1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GB" sz="4800" b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iªt  iªu yªu</a:t>
            </a:r>
          </a:p>
          <a:p>
            <a:pPr algn="ctr">
              <a:spcBef>
                <a:spcPts val="0"/>
              </a:spcBef>
            </a:pPr>
            <a:endParaRPr lang="en-GB" sz="6000" b="1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ts val="0"/>
              </a:spcBef>
            </a:pPr>
            <a:endParaRPr lang="en-GB" sz="3000" b="1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ts val="0"/>
              </a:spcBef>
            </a:pPr>
            <a:endParaRPr lang="en-GB" sz="3000" b="1" dirty="0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23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1470" y="3048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6670" y="10668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5970" y="56388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8070" y="56388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 iªu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5830" y="358140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chiÕt</a:t>
            </a:r>
            <a:r>
              <a:rPr lang="en-US" sz="5400" dirty="0">
                <a:solidFill>
                  <a:srgbClr val="0070C0"/>
                </a:solidFill>
                <a:latin typeface=".VnAvant" pitchFamily="34" charset="0"/>
              </a:rPr>
              <a:t>      </a:t>
            </a:r>
            <a:r>
              <a:rPr lang="en-US" sz="5400" err="1">
                <a:solidFill>
                  <a:srgbClr val="0070C0"/>
                </a:solidFill>
                <a:latin typeface=".VnAvant" pitchFamily="34" charset="0"/>
              </a:rPr>
              <a:t>viÕt</a:t>
            </a:r>
            <a:r>
              <a:rPr lang="en-US" sz="5400">
                <a:solidFill>
                  <a:srgbClr val="0070C0"/>
                </a:solidFill>
                <a:latin typeface=".VnAvant" pitchFamily="34" charset="0"/>
              </a:rPr>
              <a:t>      viÖt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1670" y="56388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yªu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3124200" y="2438400"/>
            <a:ext cx="297561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3124200" y="1600200"/>
            <a:ext cx="149733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b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02480" y="1596390"/>
            <a:ext cx="149733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876800" y="2434590"/>
            <a:ext cx="76200" cy="15621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47356" y="575927"/>
            <a:ext cx="937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.VnAvant" pitchFamily="34" charset="0"/>
              </a:rPr>
              <a:t>iª</a:t>
            </a:r>
            <a:endParaRPr lang="en-US" sz="5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3617250" y="575927"/>
            <a:ext cx="1125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.VnAvant" pitchFamily="34" charset="0"/>
              </a:rPr>
              <a:t> iª</a:t>
            </a:r>
            <a:endParaRPr lang="en-US" sz="5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4071" y="567690"/>
            <a:ext cx="81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.VnAvant" pitchFamily="34" charset="0"/>
              </a:rPr>
              <a:t>t</a:t>
            </a:r>
            <a:endParaRPr lang="en-US" sz="540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7670" y="575927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CC00"/>
                </a:solidFill>
                <a:latin typeface=".VnAvant" pitchFamily="34" charset="0"/>
              </a:rPr>
              <a:t> u</a:t>
            </a:r>
            <a:endParaRPr lang="en-US" sz="5400" b="1" dirty="0">
              <a:solidFill>
                <a:srgbClr val="FFCC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7250" y="594154"/>
            <a:ext cx="1074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6600"/>
                </a:solidFill>
                <a:latin typeface=".VnAvant" pitchFamily="34" charset="0"/>
              </a:rPr>
              <a:t> iª</a:t>
            </a:r>
            <a:endParaRPr lang="en-US" sz="5400" b="1" dirty="0">
              <a:solidFill>
                <a:srgbClr val="FF66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9577" y="581815"/>
            <a:ext cx="925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 u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3100" y="551833"/>
            <a:ext cx="1024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FFCC"/>
                </a:solidFill>
                <a:latin typeface=".VnAvant" pitchFamily="34" charset="0"/>
              </a:rPr>
              <a:t>yª</a:t>
            </a:r>
            <a:endParaRPr lang="en-US" sz="5400" b="1" dirty="0">
              <a:solidFill>
                <a:srgbClr val="00FF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1602" y="562267"/>
            <a:ext cx="699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u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3896" y="5549156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.VnAvant" pitchFamily="34" charset="0"/>
              </a:rPr>
              <a:t>yªu        yÕu       </a:t>
            </a:r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yÓu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3896" y="4565278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.VnAvant" pitchFamily="34" charset="0"/>
              </a:rPr>
              <a:t>chiÒu     diÔu     kiÓu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60570" y="358140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09800" y="357247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99174" y="358140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23756" y="4572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9900"/>
                </a:solidFill>
                <a:latin typeface=".VnAvant" pitchFamily="34" charset="0"/>
              </a:rPr>
              <a:t> iªu</a:t>
            </a:r>
            <a:endParaRPr lang="en-US" sz="5400" dirty="0">
              <a:solidFill>
                <a:srgbClr val="0099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30885" y="4572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9900"/>
                </a:solidFill>
                <a:latin typeface=".VnAvant" pitchFamily="34" charset="0"/>
              </a:rPr>
              <a:t> iªu</a:t>
            </a:r>
            <a:endParaRPr lang="en-US" sz="5400" dirty="0">
              <a:solidFill>
                <a:srgbClr val="0099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35084" y="4572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9900"/>
                </a:solidFill>
                <a:latin typeface=".VnAvant" pitchFamily="34" charset="0"/>
              </a:rPr>
              <a:t> iªu</a:t>
            </a:r>
            <a:endParaRPr lang="en-US" sz="5400" dirty="0">
              <a:solidFill>
                <a:srgbClr val="0099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14628" y="5563066"/>
            <a:ext cx="142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60093"/>
                </a:solidFill>
                <a:latin typeface=".VnAvant" pitchFamily="34" charset="0"/>
              </a:rPr>
              <a:t>yªu</a:t>
            </a:r>
            <a:endParaRPr lang="en-US" sz="5400" dirty="0">
              <a:solidFill>
                <a:srgbClr val="D60093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1600" y="5553670"/>
            <a:ext cx="142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60093"/>
                </a:solidFill>
                <a:latin typeface=".VnAvant" pitchFamily="34" charset="0"/>
              </a:rPr>
              <a:t>yªu</a:t>
            </a:r>
            <a:endParaRPr lang="en-US" sz="5400" dirty="0">
              <a:solidFill>
                <a:srgbClr val="D60093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4571" y="5563066"/>
            <a:ext cx="142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60093"/>
                </a:solidFill>
                <a:latin typeface=".VnAvant" pitchFamily="34" charset="0"/>
              </a:rPr>
              <a:t>yªu</a:t>
            </a:r>
            <a:endParaRPr lang="en-US" sz="5400" dirty="0">
              <a:solidFill>
                <a:srgbClr val="D60093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7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7" grpId="0"/>
      <p:bldP spid="9" grpId="0" animBg="1"/>
      <p:bldP spid="11" grpId="0" animBg="1"/>
      <p:bldP spid="15" grpId="0" animBg="1"/>
      <p:bldP spid="12" grpId="0"/>
      <p:bldP spid="13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43145033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6690" y="406527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nhiÖt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kÕ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2049" y="4045803"/>
            <a:ext cx="2891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</a:rPr>
              <a:t>con </a:t>
            </a:r>
            <a:r>
              <a:rPr lang="en-US" sz="4800" b="1" dirty="0" err="1">
                <a:latin typeface=".VnAvant" pitchFamily="34" charset="0"/>
              </a:rPr>
              <a:t>diÒu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40386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yªu chiÒu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" y="1600200"/>
            <a:ext cx="291050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15440"/>
            <a:ext cx="2773441" cy="234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14500"/>
            <a:ext cx="25146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6690" y="4084737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rgbClr val="FF0000"/>
                </a:solidFill>
                <a:latin typeface=".VnAvant" pitchFamily="34" charset="0"/>
              </a:rPr>
              <a:t>nhiÖt</a:t>
            </a:r>
            <a:r>
              <a:rPr lang="en-US" sz="4800" b="1">
                <a:latin typeface=".VnAvant" pitchFamily="34" charset="0"/>
              </a:rPr>
              <a:t> 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5049" y="40386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.VnAvant" pitchFamily="34" charset="0"/>
              </a:rPr>
              <a:t>diÒu</a:t>
            </a:r>
            <a:endParaRPr lang="en-US" sz="48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4051415"/>
            <a:ext cx="1318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.VnAvant" pitchFamily="34" charset="0"/>
              </a:rPr>
              <a:t>yªu</a:t>
            </a:r>
            <a:r>
              <a:rPr lang="en-US" sz="4800" b="1">
                <a:latin typeface=".VnAvant" pitchFamily="34" charset="0"/>
              </a:rPr>
              <a:t> 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13489" y="4025785"/>
            <a:ext cx="2092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.VnAvant" pitchFamily="34" charset="0"/>
              </a:rPr>
              <a:t>chiÒu</a:t>
            </a:r>
            <a:endParaRPr lang="en-US" sz="4800" b="1" dirty="0">
              <a:solidFill>
                <a:srgbClr val="00B0F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7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89154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137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547</TotalTime>
  <Words>256</Words>
  <Application>Microsoft Office PowerPoint</Application>
  <PresentationFormat>On-screen Show (4:3)</PresentationFormat>
  <Paragraphs>70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宋体</vt:lpstr>
      <vt:lpstr>.VnAvant</vt:lpstr>
      <vt:lpstr>Arial</vt:lpstr>
      <vt:lpstr>Arial-Rounded</vt:lpstr>
      <vt:lpstr>Arial-SGK-TV</vt:lpstr>
      <vt:lpstr>Calibri</vt:lpstr>
      <vt:lpstr>Times New Roman</vt:lpstr>
      <vt:lpstr>UTM Edwardian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56</cp:revision>
  <dcterms:created xsi:type="dcterms:W3CDTF">2020-08-18T14:45:28Z</dcterms:created>
  <dcterms:modified xsi:type="dcterms:W3CDTF">2021-12-13T16:40:45Z</dcterms:modified>
</cp:coreProperties>
</file>