
<file path=[Content_Types].xml><?xml version="1.0" encoding="utf-8"?>
<Types xmlns="http://schemas.openxmlformats.org/package/2006/content-types">
  <Default Extension="png" ContentType="image/png"/>
  <Default Extension="mp3" ContentType="audio/mpeg"/>
  <Default Extension="jpeg" ContentType="image/jpeg"/>
  <Default Extension="rels" ContentType="application/vnd.openxmlformats-package.relationships+xml"/>
  <Default Extension="xml" ContentType="application/xml"/>
  <Default Extension="wav" ContentType="audio/wav"/>
  <Default Extension="wdp" ContentType="image/vnd.ms-photo"/>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4.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theme/theme5.xml" ContentType="application/vnd.openxmlformats-officedocument.theme+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theme/theme6.xml" ContentType="application/vnd.openxmlformats-officedocument.theme+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theme/theme7.xml" ContentType="application/vnd.openxmlformats-officedocument.theme+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theme/theme8.xml" ContentType="application/vnd.openxmlformats-officedocument.theme+xml"/>
  <Override PartName="/ppt/theme/theme9.xml" ContentType="application/vnd.openxmlformats-officedocument.theme+xml"/>
  <Override PartName="/ppt/notesSlides/notesSlide1.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media/media2.wav" ContentType="audio/x-wav"/>
  <Override PartName="/ppt/tags/tag8.xml" ContentType="application/vnd.openxmlformats-officedocument.presentationml.tags+xml"/>
  <Override PartName="/ppt/tags/tag9.xml" ContentType="application/vnd.openxmlformats-officedocument.presentationml.tags+xml"/>
  <Override PartName="/ppt/notesSlides/notesSlide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2" r:id="rId2"/>
    <p:sldMasterId id="2147483674" r:id="rId3"/>
    <p:sldMasterId id="2147483686" r:id="rId4"/>
    <p:sldMasterId id="2147483712" r:id="rId5"/>
    <p:sldMasterId id="2147483740" r:id="rId6"/>
    <p:sldMasterId id="2147483768" r:id="rId7"/>
    <p:sldMasterId id="2147483796" r:id="rId8"/>
  </p:sldMasterIdLst>
  <p:notesMasterIdLst>
    <p:notesMasterId r:id="rId39"/>
  </p:notesMasterIdLst>
  <p:sldIdLst>
    <p:sldId id="352" r:id="rId9"/>
    <p:sldId id="258" r:id="rId10"/>
    <p:sldId id="338" r:id="rId11"/>
    <p:sldId id="331" r:id="rId12"/>
    <p:sldId id="332" r:id="rId13"/>
    <p:sldId id="333" r:id="rId14"/>
    <p:sldId id="335" r:id="rId15"/>
    <p:sldId id="336" r:id="rId16"/>
    <p:sldId id="256" r:id="rId17"/>
    <p:sldId id="339" r:id="rId18"/>
    <p:sldId id="259" r:id="rId19"/>
    <p:sldId id="340" r:id="rId20"/>
    <p:sldId id="341" r:id="rId21"/>
    <p:sldId id="342" r:id="rId22"/>
    <p:sldId id="267" r:id="rId23"/>
    <p:sldId id="260" r:id="rId24"/>
    <p:sldId id="323" r:id="rId25"/>
    <p:sldId id="271" r:id="rId26"/>
    <p:sldId id="272" r:id="rId27"/>
    <p:sldId id="326" r:id="rId28"/>
    <p:sldId id="309" r:id="rId29"/>
    <p:sldId id="349" r:id="rId30"/>
    <p:sldId id="273" r:id="rId31"/>
    <p:sldId id="261" r:id="rId32"/>
    <p:sldId id="347" r:id="rId33"/>
    <p:sldId id="348" r:id="rId34"/>
    <p:sldId id="350" r:id="rId35"/>
    <p:sldId id="262" r:id="rId36"/>
    <p:sldId id="351" r:id="rId37"/>
    <p:sldId id="263" r:id="rId38"/>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588" autoAdjust="0"/>
    <p:restoredTop sz="94662" autoAdjust="0"/>
  </p:normalViewPr>
  <p:slideViewPr>
    <p:cSldViewPr>
      <p:cViewPr>
        <p:scale>
          <a:sx n="66" d="100"/>
          <a:sy n="66" d="100"/>
        </p:scale>
        <p:origin x="1934" y="427"/>
      </p:cViewPr>
      <p:guideLst>
        <p:guide orient="horz" pos="2160"/>
        <p:guide pos="2880"/>
      </p:guideLst>
    </p:cSldViewPr>
  </p:slideViewPr>
  <p:outlineViewPr>
    <p:cViewPr>
      <p:scale>
        <a:sx n="33" d="100"/>
        <a:sy n="33" d="100"/>
      </p:scale>
      <p:origin x="0" y="0"/>
    </p:cViewPr>
  </p:outlineViewPr>
  <p:notesTextViewPr>
    <p:cViewPr>
      <p:scale>
        <a:sx n="1" d="1"/>
        <a:sy n="1" d="1"/>
      </p:scale>
      <p:origin x="0" y="0"/>
    </p:cViewPr>
  </p:notesTextViewPr>
  <p:sorterViewPr>
    <p:cViewPr varScale="1">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5.xml"/><Relationship Id="rId18" Type="http://schemas.openxmlformats.org/officeDocument/2006/relationships/slide" Target="slides/slide10.xml"/><Relationship Id="rId26" Type="http://schemas.openxmlformats.org/officeDocument/2006/relationships/slide" Target="slides/slide18.xml"/><Relationship Id="rId39" Type="http://schemas.openxmlformats.org/officeDocument/2006/relationships/notesMaster" Target="notesMasters/notesMaster1.xml"/><Relationship Id="rId21" Type="http://schemas.openxmlformats.org/officeDocument/2006/relationships/slide" Target="slides/slide13.xml"/><Relationship Id="rId34" Type="http://schemas.openxmlformats.org/officeDocument/2006/relationships/slide" Target="slides/slide26.xml"/><Relationship Id="rId42" Type="http://schemas.openxmlformats.org/officeDocument/2006/relationships/theme" Target="theme/theme1.xml"/><Relationship Id="rId7" Type="http://schemas.openxmlformats.org/officeDocument/2006/relationships/slideMaster" Target="slideMasters/slideMaster7.xml"/><Relationship Id="rId2" Type="http://schemas.openxmlformats.org/officeDocument/2006/relationships/slideMaster" Target="slideMasters/slideMaster2.xml"/><Relationship Id="rId16" Type="http://schemas.openxmlformats.org/officeDocument/2006/relationships/slide" Target="slides/slide8.xml"/><Relationship Id="rId20" Type="http://schemas.openxmlformats.org/officeDocument/2006/relationships/slide" Target="slides/slide12.xml"/><Relationship Id="rId29" Type="http://schemas.openxmlformats.org/officeDocument/2006/relationships/slide" Target="slides/slide21.xml"/><Relationship Id="rId41"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 Target="slides/slide3.xml"/><Relationship Id="rId24" Type="http://schemas.openxmlformats.org/officeDocument/2006/relationships/slide" Target="slides/slide16.xml"/><Relationship Id="rId32" Type="http://schemas.openxmlformats.org/officeDocument/2006/relationships/slide" Target="slides/slide24.xml"/><Relationship Id="rId37" Type="http://schemas.openxmlformats.org/officeDocument/2006/relationships/slide" Target="slides/slide29.xml"/><Relationship Id="rId40" Type="http://schemas.openxmlformats.org/officeDocument/2006/relationships/presProps" Target="presProps.xml"/><Relationship Id="rId5" Type="http://schemas.openxmlformats.org/officeDocument/2006/relationships/slideMaster" Target="slideMasters/slideMaster5.xml"/><Relationship Id="rId15" Type="http://schemas.openxmlformats.org/officeDocument/2006/relationships/slide" Target="slides/slide7.xml"/><Relationship Id="rId23" Type="http://schemas.openxmlformats.org/officeDocument/2006/relationships/slide" Target="slides/slide15.xml"/><Relationship Id="rId28" Type="http://schemas.openxmlformats.org/officeDocument/2006/relationships/slide" Target="slides/slide20.xml"/><Relationship Id="rId36" Type="http://schemas.openxmlformats.org/officeDocument/2006/relationships/slide" Target="slides/slide28.xml"/><Relationship Id="rId10" Type="http://schemas.openxmlformats.org/officeDocument/2006/relationships/slide" Target="slides/slide2.xml"/><Relationship Id="rId19" Type="http://schemas.openxmlformats.org/officeDocument/2006/relationships/slide" Target="slides/slide11.xml"/><Relationship Id="rId31" Type="http://schemas.openxmlformats.org/officeDocument/2006/relationships/slide" Target="slides/slide23.xml"/><Relationship Id="rId4" Type="http://schemas.openxmlformats.org/officeDocument/2006/relationships/slideMaster" Target="slideMasters/slideMaster4.xml"/><Relationship Id="rId9" Type="http://schemas.openxmlformats.org/officeDocument/2006/relationships/slide" Target="slides/slide1.xml"/><Relationship Id="rId14" Type="http://schemas.openxmlformats.org/officeDocument/2006/relationships/slide" Target="slides/slide6.xml"/><Relationship Id="rId22" Type="http://schemas.openxmlformats.org/officeDocument/2006/relationships/slide" Target="slides/slide14.xml"/><Relationship Id="rId27" Type="http://schemas.openxmlformats.org/officeDocument/2006/relationships/slide" Target="slides/slide19.xml"/><Relationship Id="rId30" Type="http://schemas.openxmlformats.org/officeDocument/2006/relationships/slide" Target="slides/slide22.xml"/><Relationship Id="rId35" Type="http://schemas.openxmlformats.org/officeDocument/2006/relationships/slide" Target="slides/slide27.xml"/><Relationship Id="rId43" Type="http://schemas.openxmlformats.org/officeDocument/2006/relationships/tableStyles" Target="tableStyles.xml"/><Relationship Id="rId8" Type="http://schemas.openxmlformats.org/officeDocument/2006/relationships/slideMaster" Target="slideMasters/slideMaster8.xml"/><Relationship Id="rId3" Type="http://schemas.openxmlformats.org/officeDocument/2006/relationships/slideMaster" Target="slideMasters/slideMaster3.xml"/><Relationship Id="rId12" Type="http://schemas.openxmlformats.org/officeDocument/2006/relationships/slide" Target="slides/slide4.xml"/><Relationship Id="rId17" Type="http://schemas.openxmlformats.org/officeDocument/2006/relationships/slide" Target="slides/slide9.xml"/><Relationship Id="rId25" Type="http://schemas.openxmlformats.org/officeDocument/2006/relationships/slide" Target="slides/slide17.xml"/><Relationship Id="rId33" Type="http://schemas.openxmlformats.org/officeDocument/2006/relationships/slide" Target="slides/slide25.xml"/><Relationship Id="rId38" Type="http://schemas.openxmlformats.org/officeDocument/2006/relationships/slide" Target="slides/slide30.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A394C3D8-84CB-4D39-9B4C-EB78BB2CB7D1}" type="datetimeFigureOut">
              <a:rPr lang="en-US" smtClean="0"/>
              <a:t>12/13/2021</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3AF5F701-D523-4EC3-84D9-BD043144A258}" type="slidenum">
              <a:rPr lang="en-US" smtClean="0"/>
              <a:t>‹#›</a:t>
            </a:fld>
            <a:endParaRPr lang="en-US"/>
          </a:p>
        </p:txBody>
      </p:sp>
    </p:spTree>
    <p:extLst>
      <p:ext uri="{BB962C8B-B14F-4D97-AF65-F5344CB8AC3E}">
        <p14:creationId xmlns:p14="http://schemas.microsoft.com/office/powerpoint/2010/main" val="236491913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1143000" y="685800"/>
            <a:ext cx="4572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DFD2DD08-BFD2-4617-92AF-E1951D5E3113}" type="slidenum">
              <a:rPr lang="zh-CN" altLang="en-US" smtClean="0">
                <a:solidFill>
                  <a:prstClr val="black"/>
                </a:solidFill>
              </a:rPr>
              <a:pPr/>
              <a:t>1</a:t>
            </a:fld>
            <a:endParaRPr lang="zh-CN" altLang="en-US">
              <a:solidFill>
                <a:prstClr val="black"/>
              </a:solidFill>
            </a:endParaRPr>
          </a:p>
        </p:txBody>
      </p:sp>
    </p:spTree>
    <p:extLst>
      <p:ext uri="{BB962C8B-B14F-4D97-AF65-F5344CB8AC3E}">
        <p14:creationId xmlns:p14="http://schemas.microsoft.com/office/powerpoint/2010/main" val="23577194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
        <p:cNvGrpSpPr/>
        <p:nvPr/>
      </p:nvGrpSpPr>
      <p:grpSpPr>
        <a:xfrm>
          <a:off x="0" y="0"/>
          <a:ext cx="0" cy="0"/>
          <a:chOff x="0" y="0"/>
          <a:chExt cx="0" cy="0"/>
        </a:xfrm>
      </p:grpSpPr>
      <p:sp>
        <p:nvSpPr>
          <p:cNvPr id="88" name="Google Shape;88;g65af97229a_8_4: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 name="Google Shape;89;g65af97229a_8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8555419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50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D230F570-C12E-4785-9D2A-C5A7F710992F}" type="datetimeFigureOut">
              <a:rPr lang="en-US" smtClean="0"/>
              <a:t>12/13/2021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2403867-148C-4E56-971C-E21B7E94BFBA}" type="slidenum">
              <a:rPr lang="en-US" smtClean="0"/>
              <a:t>‹#›</a:t>
            </a:fld>
            <a:endParaRPr lang="en-US"/>
          </a:p>
        </p:txBody>
      </p:sp>
    </p:spTree>
    <p:extLst>
      <p:ext uri="{BB962C8B-B14F-4D97-AF65-F5344CB8AC3E}">
        <p14:creationId xmlns:p14="http://schemas.microsoft.com/office/powerpoint/2010/main" val="31443475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D230F570-C12E-4785-9D2A-C5A7F710992F}" type="datetimeFigureOut">
              <a:rPr lang="en-US" smtClean="0"/>
              <a:t>12/13/2021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2403867-148C-4E56-971C-E21B7E94BFBA}" type="slidenum">
              <a:rPr lang="en-US" smtClean="0"/>
              <a:t>‹#›</a:t>
            </a:fld>
            <a:endParaRPr lang="en-US"/>
          </a:p>
        </p:txBody>
      </p:sp>
    </p:spTree>
    <p:extLst>
      <p:ext uri="{BB962C8B-B14F-4D97-AF65-F5344CB8AC3E}">
        <p14:creationId xmlns:p14="http://schemas.microsoft.com/office/powerpoint/2010/main" val="3196957676"/>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19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578904561"/>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7"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424"/>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84" y="6264734"/>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3" y="6181519"/>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82"/>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84" y="1491606"/>
            <a:ext cx="7400615" cy="4773077"/>
            <a:chOff x="623255" y="927125"/>
            <a:chExt cx="7691377" cy="3871900"/>
          </a:xfrm>
          <a:solidFill>
            <a:schemeClr val="accent6">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340"/>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a:solidFill>
                      <a:prstClr val="black"/>
                    </a:solidFill>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2" y="6418051"/>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 name="Group 1">
            <a:extLst>
              <a:ext uri="{FF2B5EF4-FFF2-40B4-BE49-F238E27FC236}">
                <a16:creationId xmlns:a16="http://schemas.microsoft.com/office/drawing/2014/main" id="{D2819940-F204-450A-ACE4-C1FAA7496E24}"/>
              </a:ext>
            </a:extLst>
          </p:cNvPr>
          <p:cNvGrpSpPr/>
          <p:nvPr userDrawn="1"/>
        </p:nvGrpSpPr>
        <p:grpSpPr>
          <a:xfrm>
            <a:off x="1143234" y="5626856"/>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932"/>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a:solidFill>
                    <a:prstClr val="black"/>
                  </a:solidFill>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a:solidFill>
                    <a:prstClr val="black"/>
                  </a:solidFill>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a:solidFill>
                    <a:prstClr val="black"/>
                  </a:solidFill>
                </a:endParaRPr>
              </a:p>
            </p:txBody>
          </p:sp>
        </p:grpSp>
      </p:grpSp>
    </p:spTree>
    <p:extLst>
      <p:ext uri="{BB962C8B-B14F-4D97-AF65-F5344CB8AC3E}">
        <p14:creationId xmlns:p14="http://schemas.microsoft.com/office/powerpoint/2010/main" val="36553155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4"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ppt_x"/>
                                          </p:val>
                                        </p:tav>
                                        <p:tav tm="100000">
                                          <p:val>
                                            <p:strVal val="#ppt_x"/>
                                          </p:val>
                                        </p:tav>
                                      </p:tavLst>
                                    </p:anim>
                                    <p:anim calcmode="lin" valueType="num">
                                      <p:cBhvr additive="base">
                                        <p:cTn id="30" dur="500" fill="hold"/>
                                        <p:tgtEl>
                                          <p:spTgt spid="153"/>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rgbClr val="FFE285"/>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2"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3"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56" y="5038692"/>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911"/>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8" y="5541546"/>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42" y="3588131"/>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grpSp>
      <p:sp>
        <p:nvSpPr>
          <p:cNvPr id="235" name="TextBox 234">
            <a:extLst>
              <a:ext uri="{FF2B5EF4-FFF2-40B4-BE49-F238E27FC236}">
                <a16:creationId xmlns:a16="http://schemas.microsoft.com/office/drawing/2014/main" id="{1E4DED0B-3FCF-4DB8-8C88-6AED41C3D872}"/>
              </a:ext>
            </a:extLst>
          </p:cNvPr>
          <p:cNvSpPr txBox="1"/>
          <p:nvPr userDrawn="1"/>
        </p:nvSpPr>
        <p:spPr>
          <a:xfrm>
            <a:off x="3250583" y="1572194"/>
            <a:ext cx="2794086" cy="7171194"/>
          </a:xfrm>
          <a:prstGeom prst="rect">
            <a:avLst/>
          </a:prstGeom>
          <a:noFill/>
        </p:spPr>
        <p:txBody>
          <a:bodyPr wrap="square" rtlCol="0">
            <a:spAutoFit/>
          </a:bodyPr>
          <a:lstStyle/>
          <a:p>
            <a:pPr algn="ctr"/>
            <a:r>
              <a:rPr lang="vi-VN" sz="11500" dirty="0">
                <a:solidFill>
                  <a:srgbClr val="F79646">
                    <a:lumMod val="50000"/>
                  </a:srgbClr>
                </a:solidFill>
                <a:latin typeface="UTM Cookies"/>
              </a:rPr>
              <a:t>KHÁM PHÁ</a:t>
            </a:r>
          </a:p>
        </p:txBody>
      </p:sp>
    </p:spTree>
    <p:extLst>
      <p:ext uri="{BB962C8B-B14F-4D97-AF65-F5344CB8AC3E}">
        <p14:creationId xmlns:p14="http://schemas.microsoft.com/office/powerpoint/2010/main" val="8181926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53" presetClass="entr" presetSubtype="16"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 calcmode="lin" valueType="num">
                                      <p:cBhvr>
                                        <p:cTn id="19" dur="500" fill="hold"/>
                                        <p:tgtEl>
                                          <p:spTgt spid="98"/>
                                        </p:tgtEl>
                                        <p:attrNameLst>
                                          <p:attrName>ppt_w</p:attrName>
                                        </p:attrNameLst>
                                      </p:cBhvr>
                                      <p:tavLst>
                                        <p:tav tm="0">
                                          <p:val>
                                            <p:fltVal val="0"/>
                                          </p:val>
                                        </p:tav>
                                        <p:tav tm="100000">
                                          <p:val>
                                            <p:strVal val="#ppt_w"/>
                                          </p:val>
                                        </p:tav>
                                      </p:tavLst>
                                    </p:anim>
                                    <p:anim calcmode="lin" valueType="num">
                                      <p:cBhvr>
                                        <p:cTn id="20" dur="500" fill="hold"/>
                                        <p:tgtEl>
                                          <p:spTgt spid="98"/>
                                        </p:tgtEl>
                                        <p:attrNameLst>
                                          <p:attrName>ppt_h</p:attrName>
                                        </p:attrNameLst>
                                      </p:cBhvr>
                                      <p:tavLst>
                                        <p:tav tm="0">
                                          <p:val>
                                            <p:fltVal val="0"/>
                                          </p:val>
                                        </p:tav>
                                        <p:tav tm="100000">
                                          <p:val>
                                            <p:strVal val="#ppt_h"/>
                                          </p:val>
                                        </p:tav>
                                      </p:tavLst>
                                    </p:anim>
                                    <p:animEffect transition="in" filter="fade">
                                      <p:cBhvr>
                                        <p:cTn id="21" dur="500"/>
                                        <p:tgtEl>
                                          <p:spTgt spid="98"/>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99"/>
                                        </p:tgtEl>
                                        <p:attrNameLst>
                                          <p:attrName>style.visibility</p:attrName>
                                        </p:attrNameLst>
                                      </p:cBhvr>
                                      <p:to>
                                        <p:strVal val="visible"/>
                                      </p:to>
                                    </p:set>
                                    <p:anim calcmode="lin" valueType="num">
                                      <p:cBhvr>
                                        <p:cTn id="24" dur="500" fill="hold"/>
                                        <p:tgtEl>
                                          <p:spTgt spid="99"/>
                                        </p:tgtEl>
                                        <p:attrNameLst>
                                          <p:attrName>ppt_w</p:attrName>
                                        </p:attrNameLst>
                                      </p:cBhvr>
                                      <p:tavLst>
                                        <p:tav tm="0">
                                          <p:val>
                                            <p:fltVal val="0"/>
                                          </p:val>
                                        </p:tav>
                                        <p:tav tm="100000">
                                          <p:val>
                                            <p:strVal val="#ppt_w"/>
                                          </p:val>
                                        </p:tav>
                                      </p:tavLst>
                                    </p:anim>
                                    <p:anim calcmode="lin" valueType="num">
                                      <p:cBhvr>
                                        <p:cTn id="25" dur="500" fill="hold"/>
                                        <p:tgtEl>
                                          <p:spTgt spid="99"/>
                                        </p:tgtEl>
                                        <p:attrNameLst>
                                          <p:attrName>ppt_h</p:attrName>
                                        </p:attrNameLst>
                                      </p:cBhvr>
                                      <p:tavLst>
                                        <p:tav tm="0">
                                          <p:val>
                                            <p:fltVal val="0"/>
                                          </p:val>
                                        </p:tav>
                                        <p:tav tm="100000">
                                          <p:val>
                                            <p:strVal val="#ppt_h"/>
                                          </p:val>
                                        </p:tav>
                                      </p:tavLst>
                                    </p:anim>
                                    <p:animEffect transition="in" filter="fade">
                                      <p:cBhvr>
                                        <p:cTn id="26" dur="500"/>
                                        <p:tgtEl>
                                          <p:spTgt spid="99"/>
                                        </p:tgtEl>
                                      </p:cBhvr>
                                    </p:animEffect>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97"/>
                                        </p:tgtEl>
                                        <p:attrNameLst>
                                          <p:attrName>style.visibility</p:attrName>
                                        </p:attrNameLst>
                                      </p:cBhvr>
                                      <p:to>
                                        <p:strVal val="visible"/>
                                      </p:to>
                                    </p:set>
                                    <p:animEffect transition="in" filter="fade">
                                      <p:cBhvr>
                                        <p:cTn id="30" dur="500"/>
                                        <p:tgtEl>
                                          <p:spTgt spid="97"/>
                                        </p:tgtEl>
                                      </p:cBhvr>
                                    </p:animEffect>
                                  </p:childTnLst>
                                </p:cTn>
                              </p:par>
                            </p:childTnLst>
                          </p:cTn>
                        </p:par>
                        <p:par>
                          <p:cTn id="31" fill="hold">
                            <p:stCondLst>
                              <p:cond delay="1500"/>
                            </p:stCondLst>
                            <p:childTnLst>
                              <p:par>
                                <p:cTn id="32" presetID="31" presetClass="entr" presetSubtype="0" fill="hold" nodeType="afterEffect">
                                  <p:stCondLst>
                                    <p:cond delay="0"/>
                                  </p:stCondLst>
                                  <p:childTnLst>
                                    <p:set>
                                      <p:cBhvr>
                                        <p:cTn id="33" dur="1" fill="hold">
                                          <p:stCondLst>
                                            <p:cond delay="0"/>
                                          </p:stCondLst>
                                        </p:cTn>
                                        <p:tgtEl>
                                          <p:spTgt spid="122"/>
                                        </p:tgtEl>
                                        <p:attrNameLst>
                                          <p:attrName>style.visibility</p:attrName>
                                        </p:attrNameLst>
                                      </p:cBhvr>
                                      <p:to>
                                        <p:strVal val="visible"/>
                                      </p:to>
                                    </p:set>
                                    <p:anim calcmode="lin" valueType="num">
                                      <p:cBhvr>
                                        <p:cTn id="34" dur="1000" fill="hold"/>
                                        <p:tgtEl>
                                          <p:spTgt spid="122"/>
                                        </p:tgtEl>
                                        <p:attrNameLst>
                                          <p:attrName>ppt_w</p:attrName>
                                        </p:attrNameLst>
                                      </p:cBhvr>
                                      <p:tavLst>
                                        <p:tav tm="0">
                                          <p:val>
                                            <p:fltVal val="0"/>
                                          </p:val>
                                        </p:tav>
                                        <p:tav tm="100000">
                                          <p:val>
                                            <p:strVal val="#ppt_w"/>
                                          </p:val>
                                        </p:tav>
                                      </p:tavLst>
                                    </p:anim>
                                    <p:anim calcmode="lin" valueType="num">
                                      <p:cBhvr>
                                        <p:cTn id="35" dur="1000" fill="hold"/>
                                        <p:tgtEl>
                                          <p:spTgt spid="122"/>
                                        </p:tgtEl>
                                        <p:attrNameLst>
                                          <p:attrName>ppt_h</p:attrName>
                                        </p:attrNameLst>
                                      </p:cBhvr>
                                      <p:tavLst>
                                        <p:tav tm="0">
                                          <p:val>
                                            <p:fltVal val="0"/>
                                          </p:val>
                                        </p:tav>
                                        <p:tav tm="100000">
                                          <p:val>
                                            <p:strVal val="#ppt_h"/>
                                          </p:val>
                                        </p:tav>
                                      </p:tavLst>
                                    </p:anim>
                                    <p:anim calcmode="lin" valueType="num">
                                      <p:cBhvr>
                                        <p:cTn id="36" dur="1000" fill="hold"/>
                                        <p:tgtEl>
                                          <p:spTgt spid="122"/>
                                        </p:tgtEl>
                                        <p:attrNameLst>
                                          <p:attrName>style.rotation</p:attrName>
                                        </p:attrNameLst>
                                      </p:cBhvr>
                                      <p:tavLst>
                                        <p:tav tm="0">
                                          <p:val>
                                            <p:fltVal val="90"/>
                                          </p:val>
                                        </p:tav>
                                        <p:tav tm="100000">
                                          <p:val>
                                            <p:fltVal val="0"/>
                                          </p:val>
                                        </p:tav>
                                      </p:tavLst>
                                    </p:anim>
                                    <p:animEffect transition="in" filter="fade">
                                      <p:cBhvr>
                                        <p:cTn id="37" dur="1000"/>
                                        <p:tgtEl>
                                          <p:spTgt spid="122"/>
                                        </p:tgtEl>
                                      </p:cBhvr>
                                    </p:animEffect>
                                  </p:childTnLst>
                                </p:cTn>
                              </p:par>
                            </p:childTnLst>
                          </p:cTn>
                        </p:par>
                        <p:par>
                          <p:cTn id="38" fill="hold">
                            <p:stCondLst>
                              <p:cond delay="2500"/>
                            </p:stCondLst>
                            <p:childTnLst>
                              <p:par>
                                <p:cTn id="39" presetID="14" presetClass="entr" presetSubtype="10" fill="hold" grpId="0" nodeType="afterEffect">
                                  <p:stCondLst>
                                    <p:cond delay="0"/>
                                  </p:stCondLst>
                                  <p:childTnLst>
                                    <p:set>
                                      <p:cBhvr>
                                        <p:cTn id="40" dur="1" fill="hold">
                                          <p:stCondLst>
                                            <p:cond delay="0"/>
                                          </p:stCondLst>
                                        </p:cTn>
                                        <p:tgtEl>
                                          <p:spTgt spid="235"/>
                                        </p:tgtEl>
                                        <p:attrNameLst>
                                          <p:attrName>style.visibility</p:attrName>
                                        </p:attrNameLst>
                                      </p:cBhvr>
                                      <p:to>
                                        <p:strVal val="visible"/>
                                      </p:to>
                                    </p:set>
                                    <p:animEffect transition="in" filter="randombar(horizontal)">
                                      <p:cBhvr>
                                        <p:cTn id="41"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5" grpId="0"/>
    </p:bldLst>
  </p:timing>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1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2"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endParaRPr sz="500">
              <a:solidFill>
                <a:prstClr val="black"/>
              </a:solidFill>
            </a:endParaRPr>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2669156" y="1522400"/>
            <a:ext cx="3388523" cy="7171194"/>
          </a:xfrm>
          <a:prstGeom prst="rect">
            <a:avLst/>
          </a:prstGeom>
          <a:noFill/>
        </p:spPr>
        <p:txBody>
          <a:bodyPr wrap="square" rtlCol="0">
            <a:spAutoFit/>
          </a:bodyPr>
          <a:lstStyle/>
          <a:p>
            <a:pPr algn="ctr"/>
            <a:r>
              <a:rPr lang="vi-VN" sz="11500" dirty="0">
                <a:solidFill>
                  <a:srgbClr val="C00000"/>
                </a:solidFill>
                <a:latin typeface="UTM Cookies"/>
              </a:rPr>
              <a:t>HOẠT ĐỘNG</a:t>
            </a: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2"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a:solidFill>
                  <a:prstClr val="black"/>
                </a:solidFill>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a:solidFill>
                  <a:prstClr val="black"/>
                </a:solidFill>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3"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56" y="5038692"/>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911"/>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8" y="5541546"/>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Tree>
    <p:extLst>
      <p:ext uri="{BB962C8B-B14F-4D97-AF65-F5344CB8AC3E}">
        <p14:creationId xmlns:p14="http://schemas.microsoft.com/office/powerpoint/2010/main" val="23164387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95" grpId="0" animBg="1"/>
      <p:bldP spid="296" grpId="0" animBg="1"/>
    </p:bldLst>
  </p:timing>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2"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endParaRPr sz="500">
              <a:solidFill>
                <a:prstClr val="black"/>
              </a:solidFill>
            </a:endParaRPr>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2711998" y="1557630"/>
            <a:ext cx="3564062" cy="5401479"/>
          </a:xfrm>
          <a:prstGeom prst="rect">
            <a:avLst/>
          </a:prstGeom>
          <a:noFill/>
        </p:spPr>
        <p:txBody>
          <a:bodyPr wrap="square" rtlCol="0">
            <a:spAutoFit/>
          </a:bodyPr>
          <a:lstStyle/>
          <a:p>
            <a:pPr algn="ctr"/>
            <a:r>
              <a:rPr lang="vi-VN" sz="11500">
                <a:solidFill>
                  <a:srgbClr val="002060"/>
                </a:solidFill>
                <a:latin typeface="UTM Cookies"/>
              </a:rPr>
              <a:t>LUYỆN TẬP</a:t>
            </a:r>
            <a:endParaRPr lang="vi-VN" sz="11500" dirty="0">
              <a:solidFill>
                <a:srgbClr val="002060"/>
              </a:solidFill>
              <a:latin typeface="UTM Cookie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3"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56" y="5038692"/>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911"/>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8" y="5541546"/>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Tree>
    <p:extLst>
      <p:ext uri="{BB962C8B-B14F-4D97-AF65-F5344CB8AC3E}">
        <p14:creationId xmlns:p14="http://schemas.microsoft.com/office/powerpoint/2010/main" val="518170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19" grpId="0" animBg="1"/>
      <p:bldP spid="220" grpId="0" animBg="1"/>
    </p:bldLst>
  </p:timing>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1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bg1"/>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2775732354"/>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20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0" name="Google Shape;1008;p14">
              <a:extLst>
                <a:ext uri="{FF2B5EF4-FFF2-40B4-BE49-F238E27FC236}">
                  <a16:creationId xmlns:a16="http://schemas.microsoft.com/office/drawing/2014/main" id="{11848AC2-1101-45B6-ABB6-4FD06AA8642A}"/>
                </a:ext>
              </a:extLst>
            </p:cNvPr>
            <p:cNvSpPr/>
            <p:nvPr/>
          </p:nvSpPr>
          <p:spPr>
            <a:xfrm>
              <a:off x="8341543" y="2922709"/>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8" name="Google Shape;1011;p14">
              <a:extLst>
                <a:ext uri="{FF2B5EF4-FFF2-40B4-BE49-F238E27FC236}">
                  <a16:creationId xmlns:a16="http://schemas.microsoft.com/office/drawing/2014/main" id="{87C36489-2782-4D32-8AFF-590446FE6759}"/>
                </a:ext>
              </a:extLst>
            </p:cNvPr>
            <p:cNvSpPr/>
            <p:nvPr/>
          </p:nvSpPr>
          <p:spPr>
            <a:xfrm>
              <a:off x="8341543" y="348363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515326"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bg1"/>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2350649478"/>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1_Title Slide">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7"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424"/>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84" y="6264734"/>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3" y="6181519"/>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82"/>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84" y="1491606"/>
            <a:ext cx="7400615" cy="4773077"/>
            <a:chOff x="623255" y="927125"/>
            <a:chExt cx="7691377" cy="3871900"/>
          </a:xfrm>
          <a:solidFill>
            <a:schemeClr val="accent5">
              <a:lumMod val="75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340"/>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a:solidFill>
                      <a:prstClr val="black"/>
                    </a:solidFill>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2" y="6418051"/>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143234" y="5626856"/>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a:solidFill>
                    <a:prstClr val="black"/>
                  </a:solidFill>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a:solidFill>
                    <a:prstClr val="black"/>
                  </a:solidFill>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a:solidFill>
                    <a:prstClr val="black"/>
                  </a:solidFill>
                </a:endParaRPr>
              </a:p>
            </p:txBody>
          </p:sp>
        </p:grpSp>
      </p:grpSp>
    </p:spTree>
    <p:extLst>
      <p:ext uri="{BB962C8B-B14F-4D97-AF65-F5344CB8AC3E}">
        <p14:creationId xmlns:p14="http://schemas.microsoft.com/office/powerpoint/2010/main" val="35897992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3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rgbClr val="FFE285"/>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2"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3"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56" y="5038692"/>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911"/>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8" y="5541546"/>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42" y="3588131"/>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250583" y="1572194"/>
            <a:ext cx="2794086" cy="7171194"/>
          </a:xfrm>
          <a:prstGeom prst="rect">
            <a:avLst/>
          </a:prstGeom>
          <a:noFill/>
        </p:spPr>
        <p:txBody>
          <a:bodyPr wrap="square" rtlCol="0">
            <a:spAutoFit/>
          </a:bodyPr>
          <a:lstStyle/>
          <a:p>
            <a:pPr algn="ctr"/>
            <a:r>
              <a:rPr lang="vi-VN" sz="11500" dirty="0">
                <a:solidFill>
                  <a:srgbClr val="F79646">
                    <a:lumMod val="50000"/>
                  </a:srgbClr>
                </a:solidFill>
                <a:latin typeface="UTM Cookies"/>
              </a:rPr>
              <a:t>KHÁM PHÁ</a:t>
            </a:r>
          </a:p>
        </p:txBody>
      </p:sp>
    </p:spTree>
    <p:extLst>
      <p:ext uri="{BB962C8B-B14F-4D97-AF65-F5344CB8AC3E}">
        <p14:creationId xmlns:p14="http://schemas.microsoft.com/office/powerpoint/2010/main" val="11344542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4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2"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2"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a:solidFill>
                  <a:prstClr val="black"/>
                </a:solidFill>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a:solidFill>
                  <a:prstClr val="black"/>
                </a:solidFill>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3"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56" y="5038692"/>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911"/>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8" y="5541546"/>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669156" y="1522400"/>
            <a:ext cx="3388523" cy="7171194"/>
          </a:xfrm>
          <a:prstGeom prst="rect">
            <a:avLst/>
          </a:prstGeom>
          <a:noFill/>
        </p:spPr>
        <p:txBody>
          <a:bodyPr wrap="square" rtlCol="0">
            <a:spAutoFit/>
          </a:bodyPr>
          <a:lstStyle/>
          <a:p>
            <a:pPr algn="ctr"/>
            <a:r>
              <a:rPr lang="vi-VN" sz="11500" dirty="0">
                <a:solidFill>
                  <a:srgbClr val="C00000"/>
                </a:solidFill>
                <a:latin typeface="UTM Cookies"/>
              </a:rPr>
              <a:t>HOẠT ĐỘNG</a:t>
            </a:r>
          </a:p>
        </p:txBody>
      </p:sp>
    </p:spTree>
    <p:extLst>
      <p:ext uri="{BB962C8B-B14F-4D97-AF65-F5344CB8AC3E}">
        <p14:creationId xmlns:p14="http://schemas.microsoft.com/office/powerpoint/2010/main" val="41881664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716"/>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716"/>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D230F570-C12E-4785-9D2A-C5A7F710992F}" type="datetimeFigureOut">
              <a:rPr lang="en-US" smtClean="0"/>
              <a:t>12/13/2021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2403867-148C-4E56-971C-E21B7E94BFBA}" type="slidenum">
              <a:rPr lang="en-US" smtClean="0"/>
              <a:t>‹#›</a:t>
            </a:fld>
            <a:endParaRPr lang="en-US"/>
          </a:p>
        </p:txBody>
      </p:sp>
    </p:spTree>
    <p:extLst>
      <p:ext uri="{BB962C8B-B14F-4D97-AF65-F5344CB8AC3E}">
        <p14:creationId xmlns:p14="http://schemas.microsoft.com/office/powerpoint/2010/main" val="4147501081"/>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5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2"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3"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56" y="5038692"/>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911"/>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8" y="5541546"/>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2732040" y="1503429"/>
            <a:ext cx="3546156" cy="5401479"/>
          </a:xfrm>
          <a:prstGeom prst="rect">
            <a:avLst/>
          </a:prstGeom>
          <a:noFill/>
        </p:spPr>
        <p:txBody>
          <a:bodyPr wrap="square" rtlCol="0">
            <a:spAutoFit/>
          </a:bodyPr>
          <a:lstStyle/>
          <a:p>
            <a:pPr algn="ctr"/>
            <a:r>
              <a:rPr lang="vi-VN" sz="11500" dirty="0">
                <a:solidFill>
                  <a:srgbClr val="002060"/>
                </a:solidFill>
                <a:latin typeface="UTM Cookies"/>
              </a:rPr>
              <a:t>LUYỆN TẬP</a:t>
            </a:r>
          </a:p>
        </p:txBody>
      </p:sp>
    </p:spTree>
    <p:extLst>
      <p:ext uri="{BB962C8B-B14F-4D97-AF65-F5344CB8AC3E}">
        <p14:creationId xmlns:p14="http://schemas.microsoft.com/office/powerpoint/2010/main" val="13579055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13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bg1"/>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1926359019"/>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21_Title and Content">
    <p:bg>
      <p:bgPr>
        <a:solidFill>
          <a:schemeClr val="accent3">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0427" y="219522"/>
            <a:ext cx="9123574" cy="6418963"/>
            <a:chOff x="125465" y="219519"/>
            <a:chExt cx="8923440" cy="4925505"/>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125465" y="219519"/>
              <a:ext cx="8923440" cy="4925505"/>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Tree>
    <p:extLst>
      <p:ext uri="{BB962C8B-B14F-4D97-AF65-F5344CB8AC3E}">
        <p14:creationId xmlns:p14="http://schemas.microsoft.com/office/powerpoint/2010/main" val="367520731"/>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2_Title Slide">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7"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424"/>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84" y="6264734"/>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3" y="6181519"/>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82"/>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84" y="1491606"/>
            <a:ext cx="7400615" cy="4773077"/>
            <a:chOff x="623255" y="927125"/>
            <a:chExt cx="7691377" cy="3871900"/>
          </a:xfrm>
          <a:solidFill>
            <a:srgbClr val="ACD868"/>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340"/>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a:solidFill>
                      <a:prstClr val="black"/>
                    </a:solidFill>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2" y="6418051"/>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143234" y="5626856"/>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a:solidFill>
                    <a:prstClr val="black"/>
                  </a:solidFill>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a:solidFill>
                    <a:prstClr val="black"/>
                  </a:solidFill>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a:solidFill>
                    <a:prstClr val="black"/>
                  </a:solidFill>
                </a:endParaRPr>
              </a:p>
            </p:txBody>
          </p:sp>
        </p:grpSp>
      </p:grpSp>
    </p:spTree>
    <p:extLst>
      <p:ext uri="{BB962C8B-B14F-4D97-AF65-F5344CB8AC3E}">
        <p14:creationId xmlns:p14="http://schemas.microsoft.com/office/powerpoint/2010/main" val="24575529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6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rgbClr val="FFE285"/>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2"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3"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56" y="5038692"/>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911"/>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8" y="5541546"/>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42" y="3588131"/>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250583" y="1572194"/>
            <a:ext cx="2794086" cy="7171194"/>
          </a:xfrm>
          <a:prstGeom prst="rect">
            <a:avLst/>
          </a:prstGeom>
          <a:noFill/>
        </p:spPr>
        <p:txBody>
          <a:bodyPr wrap="square" rtlCol="0">
            <a:spAutoFit/>
          </a:bodyPr>
          <a:lstStyle/>
          <a:p>
            <a:pPr algn="ctr"/>
            <a:r>
              <a:rPr lang="vi-VN" sz="11500" dirty="0">
                <a:solidFill>
                  <a:srgbClr val="F79646">
                    <a:lumMod val="50000"/>
                  </a:srgbClr>
                </a:solidFill>
                <a:latin typeface="UTM Cookies"/>
              </a:rPr>
              <a:t>KHÁM PHÁ</a:t>
            </a:r>
          </a:p>
        </p:txBody>
      </p:sp>
    </p:spTree>
    <p:extLst>
      <p:ext uri="{BB962C8B-B14F-4D97-AF65-F5344CB8AC3E}">
        <p14:creationId xmlns:p14="http://schemas.microsoft.com/office/powerpoint/2010/main" val="25407550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7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2"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2"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a:solidFill>
                  <a:prstClr val="black"/>
                </a:solidFill>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a:solidFill>
                  <a:prstClr val="black"/>
                </a:solidFill>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3"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56" y="5038692"/>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911"/>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8" y="5541546"/>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669156" y="1522400"/>
            <a:ext cx="3388523" cy="7171194"/>
          </a:xfrm>
          <a:prstGeom prst="rect">
            <a:avLst/>
          </a:prstGeom>
          <a:noFill/>
        </p:spPr>
        <p:txBody>
          <a:bodyPr wrap="square" rtlCol="0">
            <a:spAutoFit/>
          </a:bodyPr>
          <a:lstStyle/>
          <a:p>
            <a:pPr algn="ctr"/>
            <a:r>
              <a:rPr lang="vi-VN" sz="11500" dirty="0">
                <a:solidFill>
                  <a:srgbClr val="C00000"/>
                </a:solidFill>
                <a:latin typeface="UTM Cookies"/>
              </a:rPr>
              <a:t>HOẠT ĐỘNG</a:t>
            </a:r>
          </a:p>
        </p:txBody>
      </p:sp>
    </p:spTree>
    <p:extLst>
      <p:ext uri="{BB962C8B-B14F-4D97-AF65-F5344CB8AC3E}">
        <p14:creationId xmlns:p14="http://schemas.microsoft.com/office/powerpoint/2010/main" val="15850889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8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2"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3"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56" y="5038692"/>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911"/>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8" y="5541546"/>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2703172" y="1596530"/>
            <a:ext cx="3564062" cy="5401479"/>
          </a:xfrm>
          <a:prstGeom prst="rect">
            <a:avLst/>
          </a:prstGeom>
          <a:noFill/>
        </p:spPr>
        <p:txBody>
          <a:bodyPr wrap="square" rtlCol="0">
            <a:spAutoFit/>
          </a:bodyPr>
          <a:lstStyle/>
          <a:p>
            <a:pPr algn="ctr"/>
            <a:r>
              <a:rPr lang="vi-VN" sz="11500">
                <a:solidFill>
                  <a:srgbClr val="002060"/>
                </a:solidFill>
                <a:latin typeface="UTM Cookies"/>
              </a:rPr>
              <a:t>LUYỆN TẬP</a:t>
            </a:r>
            <a:endParaRPr lang="vi-VN" sz="11500" dirty="0">
              <a:solidFill>
                <a:srgbClr val="002060"/>
              </a:solidFill>
              <a:latin typeface="UTM Cookies"/>
            </a:endParaRPr>
          </a:p>
        </p:txBody>
      </p:sp>
    </p:spTree>
    <p:extLst>
      <p:ext uri="{BB962C8B-B14F-4D97-AF65-F5344CB8AC3E}">
        <p14:creationId xmlns:p14="http://schemas.microsoft.com/office/powerpoint/2010/main" val="26798401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14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1874903033"/>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3_Title Slide">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7"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424"/>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84" y="6264734"/>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3" y="6181519"/>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82"/>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84" y="1491606"/>
            <a:ext cx="7400615" cy="4773077"/>
            <a:chOff x="623255" y="927125"/>
            <a:chExt cx="7691377" cy="3871900"/>
          </a:xfrm>
          <a:solidFill>
            <a:schemeClr val="accent4">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340"/>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a:solidFill>
                      <a:prstClr val="black"/>
                    </a:solidFill>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2" y="6418051"/>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143234" y="5626856"/>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a:solidFill>
                    <a:prstClr val="black"/>
                  </a:solidFill>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a:solidFill>
                    <a:prstClr val="black"/>
                  </a:solidFill>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a:solidFill>
                    <a:prstClr val="black"/>
                  </a:solidFill>
                </a:endParaRPr>
              </a:p>
            </p:txBody>
          </p:sp>
        </p:grpSp>
      </p:grpSp>
    </p:spTree>
    <p:extLst>
      <p:ext uri="{BB962C8B-B14F-4D97-AF65-F5344CB8AC3E}">
        <p14:creationId xmlns:p14="http://schemas.microsoft.com/office/powerpoint/2010/main" val="40882014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9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rgbClr val="FFE285"/>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2"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3"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56" y="5038692"/>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911"/>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8" y="5541546"/>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42" y="3588131"/>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250583" y="1572194"/>
            <a:ext cx="2794086" cy="7171194"/>
          </a:xfrm>
          <a:prstGeom prst="rect">
            <a:avLst/>
          </a:prstGeom>
          <a:noFill/>
        </p:spPr>
        <p:txBody>
          <a:bodyPr wrap="square" rtlCol="0">
            <a:spAutoFit/>
          </a:bodyPr>
          <a:lstStyle/>
          <a:p>
            <a:pPr algn="ctr"/>
            <a:r>
              <a:rPr lang="vi-VN" sz="11500" dirty="0">
                <a:solidFill>
                  <a:srgbClr val="F79646">
                    <a:lumMod val="50000"/>
                  </a:srgbClr>
                </a:solidFill>
                <a:latin typeface="UTM Cookies"/>
              </a:rPr>
              <a:t>KHÁM PHÁ</a:t>
            </a:r>
          </a:p>
        </p:txBody>
      </p:sp>
    </p:spTree>
    <p:extLst>
      <p:ext uri="{BB962C8B-B14F-4D97-AF65-F5344CB8AC3E}">
        <p14:creationId xmlns:p14="http://schemas.microsoft.com/office/powerpoint/2010/main" val="1177585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matchingName="Title and body" type="tx">
  <p:cSld name="Title and body">
    <p:spTree>
      <p:nvGrpSpPr>
        <p:cNvPr id="1" name="Shape 16"/>
        <p:cNvGrpSpPr/>
        <p:nvPr/>
      </p:nvGrpSpPr>
      <p:grpSpPr>
        <a:xfrm>
          <a:off x="0" y="0"/>
          <a:ext cx="0" cy="0"/>
          <a:chOff x="0" y="0"/>
          <a:chExt cx="0" cy="0"/>
        </a:xfrm>
      </p:grpSpPr>
      <p:sp>
        <p:nvSpPr>
          <p:cNvPr id="17" name="Google Shape;17;p4"/>
          <p:cNvSpPr txBox="1">
            <a:spLocks noGrp="1"/>
          </p:cNvSpPr>
          <p:nvPr>
            <p:ph type="title"/>
          </p:nvPr>
        </p:nvSpPr>
        <p:spPr>
          <a:xfrm>
            <a:off x="311700" y="593367"/>
            <a:ext cx="85206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8" name="Google Shape;18;p4"/>
          <p:cNvSpPr txBox="1">
            <a:spLocks noGrp="1"/>
          </p:cNvSpPr>
          <p:nvPr>
            <p:ph type="body" idx="1"/>
          </p:nvPr>
        </p:nvSpPr>
        <p:spPr>
          <a:xfrm>
            <a:off x="311700" y="1536633"/>
            <a:ext cx="8520600" cy="4555200"/>
          </a:xfrm>
          <a:prstGeom prst="rect">
            <a:avLst/>
          </a:prstGeom>
        </p:spPr>
        <p:txBody>
          <a:bodyPr spcFirstLastPara="1" wrap="square" lIns="91425" tIns="91425" rIns="91425" bIns="91425" anchor="t" anchorCtr="0">
            <a:noAutofit/>
          </a:bodyPr>
          <a:lstStyle>
            <a:lvl1pPr marL="609585" lvl="0" indent="-457189">
              <a:spcBef>
                <a:spcPts val="0"/>
              </a:spcBef>
              <a:spcAft>
                <a:spcPts val="0"/>
              </a:spcAft>
              <a:buSzPts val="1800"/>
              <a:buChar char="●"/>
              <a:defRPr/>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
        <p:nvSpPr>
          <p:cNvPr id="19" name="Google Shape;19;p4"/>
          <p:cNvSpPr txBox="1">
            <a:spLocks noGrp="1"/>
          </p:cNvSpPr>
          <p:nvPr>
            <p:ph type="sldNum" idx="12"/>
          </p:nvPr>
        </p:nvSpPr>
        <p:spPr>
          <a:xfrm>
            <a:off x="8472458" y="6217623"/>
            <a:ext cx="5487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GB" smtClean="0"/>
              <a:pPr/>
              <a:t>‹#›</a:t>
            </a:fld>
            <a:endParaRPr lang="en-GB"/>
          </a:p>
        </p:txBody>
      </p:sp>
    </p:spTree>
    <p:extLst>
      <p:ext uri="{BB962C8B-B14F-4D97-AF65-F5344CB8AC3E}">
        <p14:creationId xmlns:p14="http://schemas.microsoft.com/office/powerpoint/2010/main" val="773151576"/>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10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2"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2"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a:solidFill>
                  <a:prstClr val="black"/>
                </a:solidFill>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a:solidFill>
                  <a:prstClr val="black"/>
                </a:solidFill>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3"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56" y="5038692"/>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911"/>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8" y="5541546"/>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669156" y="1522400"/>
            <a:ext cx="3388523" cy="7171194"/>
          </a:xfrm>
          <a:prstGeom prst="rect">
            <a:avLst/>
          </a:prstGeom>
          <a:noFill/>
        </p:spPr>
        <p:txBody>
          <a:bodyPr wrap="square" rtlCol="0">
            <a:spAutoFit/>
          </a:bodyPr>
          <a:lstStyle/>
          <a:p>
            <a:pPr algn="ctr"/>
            <a:r>
              <a:rPr lang="vi-VN" sz="11500" dirty="0">
                <a:solidFill>
                  <a:srgbClr val="C00000"/>
                </a:solidFill>
                <a:latin typeface="UTM Cookies"/>
              </a:rPr>
              <a:t>HOẠT ĐỘNG</a:t>
            </a:r>
          </a:p>
        </p:txBody>
      </p:sp>
    </p:spTree>
    <p:extLst>
      <p:ext uri="{BB962C8B-B14F-4D97-AF65-F5344CB8AC3E}">
        <p14:creationId xmlns:p14="http://schemas.microsoft.com/office/powerpoint/2010/main" val="22909942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11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2"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3"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56" y="5038692"/>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911"/>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8" y="5541546"/>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2779174" y="1647267"/>
            <a:ext cx="3363662" cy="5401479"/>
          </a:xfrm>
          <a:prstGeom prst="rect">
            <a:avLst/>
          </a:prstGeom>
          <a:noFill/>
        </p:spPr>
        <p:txBody>
          <a:bodyPr wrap="square" rtlCol="0">
            <a:spAutoFit/>
          </a:bodyPr>
          <a:lstStyle/>
          <a:p>
            <a:pPr algn="ctr"/>
            <a:r>
              <a:rPr lang="vi-VN" sz="11500">
                <a:solidFill>
                  <a:srgbClr val="002060"/>
                </a:solidFill>
                <a:latin typeface="UTM Cookies"/>
              </a:rPr>
              <a:t>LUYỆN TẬP</a:t>
            </a:r>
            <a:endParaRPr lang="vi-VN" sz="11500" dirty="0">
              <a:solidFill>
                <a:srgbClr val="002060"/>
              </a:solidFill>
              <a:latin typeface="UTM Cookies"/>
            </a:endParaRPr>
          </a:p>
        </p:txBody>
      </p:sp>
    </p:spTree>
    <p:extLst>
      <p:ext uri="{BB962C8B-B14F-4D97-AF65-F5344CB8AC3E}">
        <p14:creationId xmlns:p14="http://schemas.microsoft.com/office/powerpoint/2010/main" val="11280847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15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281270480"/>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4_Title Slide">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7"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424"/>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84" y="6264734"/>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3" y="6181519"/>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82"/>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84" y="1491606"/>
            <a:ext cx="7400615" cy="4773077"/>
            <a:chOff x="623255" y="927125"/>
            <a:chExt cx="7691377" cy="3871900"/>
          </a:xfrm>
          <a:solidFill>
            <a:srgbClr val="F35757"/>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340"/>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a:solidFill>
                      <a:prstClr val="black"/>
                    </a:solidFill>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2" y="6418051"/>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143234" y="5626856"/>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a:solidFill>
                    <a:prstClr val="black"/>
                  </a:solidFill>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a:solidFill>
                    <a:prstClr val="black"/>
                  </a:solidFill>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a:solidFill>
                    <a:prstClr val="black"/>
                  </a:solidFill>
                </a:endParaRPr>
              </a:p>
            </p:txBody>
          </p:sp>
        </p:grpSp>
      </p:grpSp>
    </p:spTree>
    <p:extLst>
      <p:ext uri="{BB962C8B-B14F-4D97-AF65-F5344CB8AC3E}">
        <p14:creationId xmlns:p14="http://schemas.microsoft.com/office/powerpoint/2010/main" val="7088969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16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rgbClr val="FFE285"/>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2"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3"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56" y="5038692"/>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911"/>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8" y="5541546"/>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42" y="3588131"/>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250583" y="1572194"/>
            <a:ext cx="2794086" cy="7171194"/>
          </a:xfrm>
          <a:prstGeom prst="rect">
            <a:avLst/>
          </a:prstGeom>
          <a:noFill/>
        </p:spPr>
        <p:txBody>
          <a:bodyPr wrap="square" rtlCol="0">
            <a:spAutoFit/>
          </a:bodyPr>
          <a:lstStyle/>
          <a:p>
            <a:pPr algn="ctr"/>
            <a:r>
              <a:rPr lang="vi-VN" sz="11500" dirty="0">
                <a:solidFill>
                  <a:srgbClr val="F79646">
                    <a:lumMod val="50000"/>
                  </a:srgbClr>
                </a:solidFill>
                <a:latin typeface="UTM Cookies"/>
              </a:rPr>
              <a:t>KHÁM PHÁ</a:t>
            </a:r>
          </a:p>
        </p:txBody>
      </p:sp>
    </p:spTree>
    <p:extLst>
      <p:ext uri="{BB962C8B-B14F-4D97-AF65-F5344CB8AC3E}">
        <p14:creationId xmlns:p14="http://schemas.microsoft.com/office/powerpoint/2010/main" val="32732403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17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2"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2"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a:solidFill>
                  <a:prstClr val="black"/>
                </a:solidFill>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a:solidFill>
                  <a:prstClr val="black"/>
                </a:solidFill>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3"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56" y="5038692"/>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911"/>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8" y="5541546"/>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669156" y="1522400"/>
            <a:ext cx="3388523" cy="7171194"/>
          </a:xfrm>
          <a:prstGeom prst="rect">
            <a:avLst/>
          </a:prstGeom>
          <a:noFill/>
        </p:spPr>
        <p:txBody>
          <a:bodyPr wrap="square" rtlCol="0">
            <a:spAutoFit/>
          </a:bodyPr>
          <a:lstStyle/>
          <a:p>
            <a:pPr algn="ctr"/>
            <a:r>
              <a:rPr lang="vi-VN" sz="11500" dirty="0">
                <a:solidFill>
                  <a:srgbClr val="C00000"/>
                </a:solidFill>
                <a:latin typeface="UTM Cookies"/>
              </a:rPr>
              <a:t>HOẠT ĐỘNG</a:t>
            </a:r>
          </a:p>
        </p:txBody>
      </p:sp>
    </p:spTree>
    <p:extLst>
      <p:ext uri="{BB962C8B-B14F-4D97-AF65-F5344CB8AC3E}">
        <p14:creationId xmlns:p14="http://schemas.microsoft.com/office/powerpoint/2010/main" val="22021795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18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2"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3"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56" y="5038692"/>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911"/>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8" y="5541546"/>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2836083" y="1468593"/>
            <a:ext cx="3386124" cy="5401479"/>
          </a:xfrm>
          <a:prstGeom prst="rect">
            <a:avLst/>
          </a:prstGeom>
          <a:noFill/>
        </p:spPr>
        <p:txBody>
          <a:bodyPr wrap="square" rtlCol="0">
            <a:spAutoFit/>
          </a:bodyPr>
          <a:lstStyle/>
          <a:p>
            <a:pPr algn="ctr"/>
            <a:r>
              <a:rPr lang="vi-VN" sz="11500">
                <a:solidFill>
                  <a:srgbClr val="002060"/>
                </a:solidFill>
                <a:latin typeface="UTM Cookies"/>
              </a:rPr>
              <a:t>LUYỆN TẬP</a:t>
            </a:r>
            <a:endParaRPr lang="vi-VN" sz="11500" dirty="0">
              <a:solidFill>
                <a:srgbClr val="002060"/>
              </a:solidFill>
              <a:latin typeface="UTM Cookies"/>
            </a:endParaRPr>
          </a:p>
        </p:txBody>
      </p:sp>
    </p:spTree>
    <p:extLst>
      <p:ext uri="{BB962C8B-B14F-4D97-AF65-F5344CB8AC3E}">
        <p14:creationId xmlns:p14="http://schemas.microsoft.com/office/powerpoint/2010/main" val="26782141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19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6"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9"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0"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3"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5" y="160335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6" y="156145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6" y="153187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0"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1" y="221723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3" y="217533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3" y="214575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8" y="283111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9" y="278920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0" y="275963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5"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6" y="340308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7" y="337351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2"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3"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3"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4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0" y="463084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4"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6" y="524472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4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0"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2" y="590050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3" y="585860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2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4046005761"/>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7"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414"/>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79" y="6264724"/>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3" y="6181509"/>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72"/>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79" y="1491606"/>
            <a:ext cx="7400615" cy="4773077"/>
            <a:chOff x="623255" y="927125"/>
            <a:chExt cx="7691377" cy="3871900"/>
          </a:xfrm>
          <a:solidFill>
            <a:schemeClr val="accent6">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330"/>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a:solidFill>
                      <a:prstClr val="black"/>
                    </a:solidFill>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2" y="6418041"/>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 name="Group 1">
            <a:extLst>
              <a:ext uri="{FF2B5EF4-FFF2-40B4-BE49-F238E27FC236}">
                <a16:creationId xmlns:a16="http://schemas.microsoft.com/office/drawing/2014/main" id="{D2819940-F204-450A-ACE4-C1FAA7496E24}"/>
              </a:ext>
            </a:extLst>
          </p:cNvPr>
          <p:cNvGrpSpPr/>
          <p:nvPr userDrawn="1"/>
        </p:nvGrpSpPr>
        <p:grpSpPr>
          <a:xfrm>
            <a:off x="1143234" y="5626846"/>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932"/>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a:solidFill>
                    <a:prstClr val="black"/>
                  </a:solidFill>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a:solidFill>
                    <a:prstClr val="black"/>
                  </a:solidFill>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a:solidFill>
                    <a:prstClr val="black"/>
                  </a:solidFill>
                </a:endParaRPr>
              </a:p>
            </p:txBody>
          </p:sp>
        </p:grpSp>
      </p:grpSp>
    </p:spTree>
    <p:extLst>
      <p:ext uri="{BB962C8B-B14F-4D97-AF65-F5344CB8AC3E}">
        <p14:creationId xmlns:p14="http://schemas.microsoft.com/office/powerpoint/2010/main" val="40628521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4"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ppt_x"/>
                                          </p:val>
                                        </p:tav>
                                        <p:tav tm="100000">
                                          <p:val>
                                            <p:strVal val="#ppt_x"/>
                                          </p:val>
                                        </p:tav>
                                      </p:tavLst>
                                    </p:anim>
                                    <p:anim calcmode="lin" valueType="num">
                                      <p:cBhvr additive="base">
                                        <p:cTn id="30" dur="500" fill="hold"/>
                                        <p:tgtEl>
                                          <p:spTgt spid="153"/>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rgbClr val="FFE285"/>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07"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3"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51" y="5038682"/>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901"/>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8" y="5541536"/>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37" y="3588121"/>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grpSp>
      <p:sp>
        <p:nvSpPr>
          <p:cNvPr id="235" name="TextBox 234">
            <a:extLst>
              <a:ext uri="{FF2B5EF4-FFF2-40B4-BE49-F238E27FC236}">
                <a16:creationId xmlns:a16="http://schemas.microsoft.com/office/drawing/2014/main" id="{1E4DED0B-3FCF-4DB8-8C88-6AED41C3D872}"/>
              </a:ext>
            </a:extLst>
          </p:cNvPr>
          <p:cNvSpPr txBox="1"/>
          <p:nvPr userDrawn="1"/>
        </p:nvSpPr>
        <p:spPr>
          <a:xfrm>
            <a:off x="3250583" y="1572189"/>
            <a:ext cx="2794086" cy="7171194"/>
          </a:xfrm>
          <a:prstGeom prst="rect">
            <a:avLst/>
          </a:prstGeom>
          <a:noFill/>
        </p:spPr>
        <p:txBody>
          <a:bodyPr wrap="square" rtlCol="0">
            <a:spAutoFit/>
          </a:bodyPr>
          <a:lstStyle/>
          <a:p>
            <a:pPr algn="ctr"/>
            <a:r>
              <a:rPr lang="vi-VN" sz="11500" dirty="0">
                <a:solidFill>
                  <a:srgbClr val="F79646">
                    <a:lumMod val="50000"/>
                  </a:srgbClr>
                </a:solidFill>
                <a:latin typeface="UTM Cookies"/>
              </a:rPr>
              <a:t>KHÁM PHÁ</a:t>
            </a:r>
          </a:p>
        </p:txBody>
      </p:sp>
    </p:spTree>
    <p:extLst>
      <p:ext uri="{BB962C8B-B14F-4D97-AF65-F5344CB8AC3E}">
        <p14:creationId xmlns:p14="http://schemas.microsoft.com/office/powerpoint/2010/main" val="36974981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53" presetClass="entr" presetSubtype="16"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 calcmode="lin" valueType="num">
                                      <p:cBhvr>
                                        <p:cTn id="19" dur="500" fill="hold"/>
                                        <p:tgtEl>
                                          <p:spTgt spid="98"/>
                                        </p:tgtEl>
                                        <p:attrNameLst>
                                          <p:attrName>ppt_w</p:attrName>
                                        </p:attrNameLst>
                                      </p:cBhvr>
                                      <p:tavLst>
                                        <p:tav tm="0">
                                          <p:val>
                                            <p:fltVal val="0"/>
                                          </p:val>
                                        </p:tav>
                                        <p:tav tm="100000">
                                          <p:val>
                                            <p:strVal val="#ppt_w"/>
                                          </p:val>
                                        </p:tav>
                                      </p:tavLst>
                                    </p:anim>
                                    <p:anim calcmode="lin" valueType="num">
                                      <p:cBhvr>
                                        <p:cTn id="20" dur="500" fill="hold"/>
                                        <p:tgtEl>
                                          <p:spTgt spid="98"/>
                                        </p:tgtEl>
                                        <p:attrNameLst>
                                          <p:attrName>ppt_h</p:attrName>
                                        </p:attrNameLst>
                                      </p:cBhvr>
                                      <p:tavLst>
                                        <p:tav tm="0">
                                          <p:val>
                                            <p:fltVal val="0"/>
                                          </p:val>
                                        </p:tav>
                                        <p:tav tm="100000">
                                          <p:val>
                                            <p:strVal val="#ppt_h"/>
                                          </p:val>
                                        </p:tav>
                                      </p:tavLst>
                                    </p:anim>
                                    <p:animEffect transition="in" filter="fade">
                                      <p:cBhvr>
                                        <p:cTn id="21" dur="500"/>
                                        <p:tgtEl>
                                          <p:spTgt spid="98"/>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99"/>
                                        </p:tgtEl>
                                        <p:attrNameLst>
                                          <p:attrName>style.visibility</p:attrName>
                                        </p:attrNameLst>
                                      </p:cBhvr>
                                      <p:to>
                                        <p:strVal val="visible"/>
                                      </p:to>
                                    </p:set>
                                    <p:anim calcmode="lin" valueType="num">
                                      <p:cBhvr>
                                        <p:cTn id="24" dur="500" fill="hold"/>
                                        <p:tgtEl>
                                          <p:spTgt spid="99"/>
                                        </p:tgtEl>
                                        <p:attrNameLst>
                                          <p:attrName>ppt_w</p:attrName>
                                        </p:attrNameLst>
                                      </p:cBhvr>
                                      <p:tavLst>
                                        <p:tav tm="0">
                                          <p:val>
                                            <p:fltVal val="0"/>
                                          </p:val>
                                        </p:tav>
                                        <p:tav tm="100000">
                                          <p:val>
                                            <p:strVal val="#ppt_w"/>
                                          </p:val>
                                        </p:tav>
                                      </p:tavLst>
                                    </p:anim>
                                    <p:anim calcmode="lin" valueType="num">
                                      <p:cBhvr>
                                        <p:cTn id="25" dur="500" fill="hold"/>
                                        <p:tgtEl>
                                          <p:spTgt spid="99"/>
                                        </p:tgtEl>
                                        <p:attrNameLst>
                                          <p:attrName>ppt_h</p:attrName>
                                        </p:attrNameLst>
                                      </p:cBhvr>
                                      <p:tavLst>
                                        <p:tav tm="0">
                                          <p:val>
                                            <p:fltVal val="0"/>
                                          </p:val>
                                        </p:tav>
                                        <p:tav tm="100000">
                                          <p:val>
                                            <p:strVal val="#ppt_h"/>
                                          </p:val>
                                        </p:tav>
                                      </p:tavLst>
                                    </p:anim>
                                    <p:animEffect transition="in" filter="fade">
                                      <p:cBhvr>
                                        <p:cTn id="26" dur="500"/>
                                        <p:tgtEl>
                                          <p:spTgt spid="99"/>
                                        </p:tgtEl>
                                      </p:cBhvr>
                                    </p:animEffect>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97"/>
                                        </p:tgtEl>
                                        <p:attrNameLst>
                                          <p:attrName>style.visibility</p:attrName>
                                        </p:attrNameLst>
                                      </p:cBhvr>
                                      <p:to>
                                        <p:strVal val="visible"/>
                                      </p:to>
                                    </p:set>
                                    <p:animEffect transition="in" filter="fade">
                                      <p:cBhvr>
                                        <p:cTn id="30" dur="500"/>
                                        <p:tgtEl>
                                          <p:spTgt spid="97"/>
                                        </p:tgtEl>
                                      </p:cBhvr>
                                    </p:animEffect>
                                  </p:childTnLst>
                                </p:cTn>
                              </p:par>
                            </p:childTnLst>
                          </p:cTn>
                        </p:par>
                        <p:par>
                          <p:cTn id="31" fill="hold">
                            <p:stCondLst>
                              <p:cond delay="1500"/>
                            </p:stCondLst>
                            <p:childTnLst>
                              <p:par>
                                <p:cTn id="32" presetID="31" presetClass="entr" presetSubtype="0" fill="hold" nodeType="afterEffect">
                                  <p:stCondLst>
                                    <p:cond delay="0"/>
                                  </p:stCondLst>
                                  <p:childTnLst>
                                    <p:set>
                                      <p:cBhvr>
                                        <p:cTn id="33" dur="1" fill="hold">
                                          <p:stCondLst>
                                            <p:cond delay="0"/>
                                          </p:stCondLst>
                                        </p:cTn>
                                        <p:tgtEl>
                                          <p:spTgt spid="122"/>
                                        </p:tgtEl>
                                        <p:attrNameLst>
                                          <p:attrName>style.visibility</p:attrName>
                                        </p:attrNameLst>
                                      </p:cBhvr>
                                      <p:to>
                                        <p:strVal val="visible"/>
                                      </p:to>
                                    </p:set>
                                    <p:anim calcmode="lin" valueType="num">
                                      <p:cBhvr>
                                        <p:cTn id="34" dur="1000" fill="hold"/>
                                        <p:tgtEl>
                                          <p:spTgt spid="122"/>
                                        </p:tgtEl>
                                        <p:attrNameLst>
                                          <p:attrName>ppt_w</p:attrName>
                                        </p:attrNameLst>
                                      </p:cBhvr>
                                      <p:tavLst>
                                        <p:tav tm="0">
                                          <p:val>
                                            <p:fltVal val="0"/>
                                          </p:val>
                                        </p:tav>
                                        <p:tav tm="100000">
                                          <p:val>
                                            <p:strVal val="#ppt_w"/>
                                          </p:val>
                                        </p:tav>
                                      </p:tavLst>
                                    </p:anim>
                                    <p:anim calcmode="lin" valueType="num">
                                      <p:cBhvr>
                                        <p:cTn id="35" dur="1000" fill="hold"/>
                                        <p:tgtEl>
                                          <p:spTgt spid="122"/>
                                        </p:tgtEl>
                                        <p:attrNameLst>
                                          <p:attrName>ppt_h</p:attrName>
                                        </p:attrNameLst>
                                      </p:cBhvr>
                                      <p:tavLst>
                                        <p:tav tm="0">
                                          <p:val>
                                            <p:fltVal val="0"/>
                                          </p:val>
                                        </p:tav>
                                        <p:tav tm="100000">
                                          <p:val>
                                            <p:strVal val="#ppt_h"/>
                                          </p:val>
                                        </p:tav>
                                      </p:tavLst>
                                    </p:anim>
                                    <p:anim calcmode="lin" valueType="num">
                                      <p:cBhvr>
                                        <p:cTn id="36" dur="1000" fill="hold"/>
                                        <p:tgtEl>
                                          <p:spTgt spid="122"/>
                                        </p:tgtEl>
                                        <p:attrNameLst>
                                          <p:attrName>style.rotation</p:attrName>
                                        </p:attrNameLst>
                                      </p:cBhvr>
                                      <p:tavLst>
                                        <p:tav tm="0">
                                          <p:val>
                                            <p:fltVal val="90"/>
                                          </p:val>
                                        </p:tav>
                                        <p:tav tm="100000">
                                          <p:val>
                                            <p:fltVal val="0"/>
                                          </p:val>
                                        </p:tav>
                                      </p:tavLst>
                                    </p:anim>
                                    <p:animEffect transition="in" filter="fade">
                                      <p:cBhvr>
                                        <p:cTn id="37" dur="1000"/>
                                        <p:tgtEl>
                                          <p:spTgt spid="122"/>
                                        </p:tgtEl>
                                      </p:cBhvr>
                                    </p:animEffect>
                                  </p:childTnLst>
                                </p:cTn>
                              </p:par>
                            </p:childTnLst>
                          </p:cTn>
                        </p:par>
                        <p:par>
                          <p:cTn id="38" fill="hold">
                            <p:stCondLst>
                              <p:cond delay="2500"/>
                            </p:stCondLst>
                            <p:childTnLst>
                              <p:par>
                                <p:cTn id="39" presetID="14" presetClass="entr" presetSubtype="10" fill="hold" grpId="0" nodeType="afterEffect">
                                  <p:stCondLst>
                                    <p:cond delay="0"/>
                                  </p:stCondLst>
                                  <p:childTnLst>
                                    <p:set>
                                      <p:cBhvr>
                                        <p:cTn id="40" dur="1" fill="hold">
                                          <p:stCondLst>
                                            <p:cond delay="0"/>
                                          </p:stCondLst>
                                        </p:cTn>
                                        <p:tgtEl>
                                          <p:spTgt spid="235"/>
                                        </p:tgtEl>
                                        <p:attrNameLst>
                                          <p:attrName>style.visibility</p:attrName>
                                        </p:attrNameLst>
                                      </p:cBhvr>
                                      <p:to>
                                        <p:strVal val="visible"/>
                                      </p:to>
                                    </p:set>
                                    <p:animEffect transition="in" filter="randombar(horizontal)">
                                      <p:cBhvr>
                                        <p:cTn id="41"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5" grpId="0"/>
    </p:bld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4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98"/>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350"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40"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13"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34"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7"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9" y="160338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20" y="156147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40" y="153190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54"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15" y="221725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7" y="217535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7" y="214578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22" y="283113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33" y="278923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54" y="275966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9"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40" y="34031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61" y="337354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36"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7"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7"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7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54" y="463087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9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5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60" y="524475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7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94"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50" y="590053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7" y="585863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5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68569" tIns="68569" rIns="68569" bIns="68569" anchor="ctr" anchorCtr="0">
            <a:noAutofit/>
          </a:bodyPr>
          <a:lstStyle/>
          <a:p>
            <a:pPr marL="0" lvl="0" indent="0" algn="l" rtl="0">
              <a:spcBef>
                <a:spcPts val="0"/>
              </a:spcBef>
              <a:spcAft>
                <a:spcPts val="0"/>
              </a:spcAft>
              <a:buNone/>
            </a:pPr>
            <a:endParaRPr sz="1350"/>
          </a:p>
        </p:txBody>
      </p:sp>
    </p:spTree>
    <p:extLst>
      <p:ext uri="{BB962C8B-B14F-4D97-AF65-F5344CB8AC3E}">
        <p14:creationId xmlns:p14="http://schemas.microsoft.com/office/powerpoint/2010/main" val="2799600669"/>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1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07"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endParaRPr sz="500">
              <a:solidFill>
                <a:prstClr val="black"/>
              </a:solidFill>
            </a:endParaRPr>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2669151" y="1522395"/>
            <a:ext cx="3388523" cy="7171194"/>
          </a:xfrm>
          <a:prstGeom prst="rect">
            <a:avLst/>
          </a:prstGeom>
          <a:noFill/>
        </p:spPr>
        <p:txBody>
          <a:bodyPr wrap="square" rtlCol="0">
            <a:spAutoFit/>
          </a:bodyPr>
          <a:lstStyle/>
          <a:p>
            <a:pPr algn="ctr"/>
            <a:r>
              <a:rPr lang="vi-VN" sz="11500" dirty="0">
                <a:solidFill>
                  <a:srgbClr val="C00000"/>
                </a:solidFill>
                <a:latin typeface="UTM Cookies"/>
              </a:rPr>
              <a:t>HOẠT ĐỘNG</a:t>
            </a: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2"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a:solidFill>
                  <a:prstClr val="black"/>
                </a:solidFill>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a:solidFill>
                  <a:prstClr val="black"/>
                </a:solidFill>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3"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51" y="5038682"/>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901"/>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8" y="5541536"/>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Tree>
    <p:extLst>
      <p:ext uri="{BB962C8B-B14F-4D97-AF65-F5344CB8AC3E}">
        <p14:creationId xmlns:p14="http://schemas.microsoft.com/office/powerpoint/2010/main" val="26098787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95" grpId="0" animBg="1"/>
      <p:bldP spid="296" grpId="0" animBg="1"/>
    </p:bldLst>
  </p:timing>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07"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endParaRPr sz="500">
              <a:solidFill>
                <a:prstClr val="black"/>
              </a:solidFill>
            </a:endParaRPr>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2711998" y="1557620"/>
            <a:ext cx="3564062" cy="5401479"/>
          </a:xfrm>
          <a:prstGeom prst="rect">
            <a:avLst/>
          </a:prstGeom>
          <a:noFill/>
        </p:spPr>
        <p:txBody>
          <a:bodyPr wrap="square" rtlCol="0">
            <a:spAutoFit/>
          </a:bodyPr>
          <a:lstStyle/>
          <a:p>
            <a:pPr algn="ctr"/>
            <a:r>
              <a:rPr lang="vi-VN" sz="11500">
                <a:solidFill>
                  <a:srgbClr val="002060"/>
                </a:solidFill>
                <a:latin typeface="UTM Cookies"/>
              </a:rPr>
              <a:t>LUYỆN TẬP</a:t>
            </a:r>
            <a:endParaRPr lang="vi-VN" sz="11500" dirty="0">
              <a:solidFill>
                <a:srgbClr val="002060"/>
              </a:solidFill>
              <a:latin typeface="UTM Cookie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3"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51" y="5038682"/>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901"/>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8" y="5541536"/>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Tree>
    <p:extLst>
      <p:ext uri="{BB962C8B-B14F-4D97-AF65-F5344CB8AC3E}">
        <p14:creationId xmlns:p14="http://schemas.microsoft.com/office/powerpoint/2010/main" val="38582422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19" grpId="0" animBg="1"/>
      <p:bldP spid="220" grpId="0" animBg="1"/>
    </p:bldLst>
  </p:timing>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1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bg1"/>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4057712957"/>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20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0" name="Google Shape;1008;p14">
              <a:extLst>
                <a:ext uri="{FF2B5EF4-FFF2-40B4-BE49-F238E27FC236}">
                  <a16:creationId xmlns:a16="http://schemas.microsoft.com/office/drawing/2014/main" id="{11848AC2-1101-45B6-ABB6-4FD06AA8642A}"/>
                </a:ext>
              </a:extLst>
            </p:cNvPr>
            <p:cNvSpPr/>
            <p:nvPr/>
          </p:nvSpPr>
          <p:spPr>
            <a:xfrm>
              <a:off x="8341543" y="2922709"/>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8" name="Google Shape;1011;p14">
              <a:extLst>
                <a:ext uri="{FF2B5EF4-FFF2-40B4-BE49-F238E27FC236}">
                  <a16:creationId xmlns:a16="http://schemas.microsoft.com/office/drawing/2014/main" id="{87C36489-2782-4D32-8AFF-590446FE6759}"/>
                </a:ext>
              </a:extLst>
            </p:cNvPr>
            <p:cNvSpPr/>
            <p:nvPr/>
          </p:nvSpPr>
          <p:spPr>
            <a:xfrm>
              <a:off x="8341543" y="348363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515326"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bg1"/>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106000243"/>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1_Title Slide">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7"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414"/>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79" y="6264724"/>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3" y="6181509"/>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72"/>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79" y="1491606"/>
            <a:ext cx="7400615" cy="4773077"/>
            <a:chOff x="623255" y="927125"/>
            <a:chExt cx="7691377" cy="3871900"/>
          </a:xfrm>
          <a:solidFill>
            <a:schemeClr val="accent5">
              <a:lumMod val="75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330"/>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a:solidFill>
                      <a:prstClr val="black"/>
                    </a:solidFill>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2" y="6418041"/>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143234" y="5626846"/>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a:solidFill>
                    <a:prstClr val="black"/>
                  </a:solidFill>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a:solidFill>
                    <a:prstClr val="black"/>
                  </a:solidFill>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a:solidFill>
                    <a:prstClr val="black"/>
                  </a:solidFill>
                </a:endParaRPr>
              </a:p>
            </p:txBody>
          </p:sp>
        </p:grpSp>
      </p:grpSp>
    </p:spTree>
    <p:extLst>
      <p:ext uri="{BB962C8B-B14F-4D97-AF65-F5344CB8AC3E}">
        <p14:creationId xmlns:p14="http://schemas.microsoft.com/office/powerpoint/2010/main" val="10911438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3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rgbClr val="FFE285"/>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07"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3"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51" y="5038682"/>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901"/>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8" y="5541536"/>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37" y="3588121"/>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250583" y="1572189"/>
            <a:ext cx="2794086" cy="7171194"/>
          </a:xfrm>
          <a:prstGeom prst="rect">
            <a:avLst/>
          </a:prstGeom>
          <a:noFill/>
        </p:spPr>
        <p:txBody>
          <a:bodyPr wrap="square" rtlCol="0">
            <a:spAutoFit/>
          </a:bodyPr>
          <a:lstStyle/>
          <a:p>
            <a:pPr algn="ctr"/>
            <a:r>
              <a:rPr lang="vi-VN" sz="11500" dirty="0">
                <a:solidFill>
                  <a:srgbClr val="F79646">
                    <a:lumMod val="50000"/>
                  </a:srgbClr>
                </a:solidFill>
                <a:latin typeface="UTM Cookies"/>
              </a:rPr>
              <a:t>KHÁM PHÁ</a:t>
            </a:r>
          </a:p>
        </p:txBody>
      </p:sp>
    </p:spTree>
    <p:extLst>
      <p:ext uri="{BB962C8B-B14F-4D97-AF65-F5344CB8AC3E}">
        <p14:creationId xmlns:p14="http://schemas.microsoft.com/office/powerpoint/2010/main" val="35334112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4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07"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2"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a:solidFill>
                  <a:prstClr val="black"/>
                </a:solidFill>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a:solidFill>
                  <a:prstClr val="black"/>
                </a:solidFill>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3"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51" y="5038682"/>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901"/>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8" y="5541536"/>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669151" y="1522395"/>
            <a:ext cx="3388523" cy="7171194"/>
          </a:xfrm>
          <a:prstGeom prst="rect">
            <a:avLst/>
          </a:prstGeom>
          <a:noFill/>
        </p:spPr>
        <p:txBody>
          <a:bodyPr wrap="square" rtlCol="0">
            <a:spAutoFit/>
          </a:bodyPr>
          <a:lstStyle/>
          <a:p>
            <a:pPr algn="ctr"/>
            <a:r>
              <a:rPr lang="vi-VN" sz="11500" dirty="0">
                <a:solidFill>
                  <a:srgbClr val="C00000"/>
                </a:solidFill>
                <a:latin typeface="UTM Cookies"/>
              </a:rPr>
              <a:t>HOẠT ĐỘNG</a:t>
            </a:r>
          </a:p>
        </p:txBody>
      </p:sp>
    </p:spTree>
    <p:extLst>
      <p:ext uri="{BB962C8B-B14F-4D97-AF65-F5344CB8AC3E}">
        <p14:creationId xmlns:p14="http://schemas.microsoft.com/office/powerpoint/2010/main" val="37888108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5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07"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3"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51" y="5038682"/>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901"/>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8" y="5541536"/>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2732040" y="1503419"/>
            <a:ext cx="3546156" cy="5401479"/>
          </a:xfrm>
          <a:prstGeom prst="rect">
            <a:avLst/>
          </a:prstGeom>
          <a:noFill/>
        </p:spPr>
        <p:txBody>
          <a:bodyPr wrap="square" rtlCol="0">
            <a:spAutoFit/>
          </a:bodyPr>
          <a:lstStyle/>
          <a:p>
            <a:pPr algn="ctr"/>
            <a:r>
              <a:rPr lang="vi-VN" sz="11500" dirty="0">
                <a:solidFill>
                  <a:srgbClr val="002060"/>
                </a:solidFill>
                <a:latin typeface="UTM Cookies"/>
              </a:rPr>
              <a:t>LUYỆN TẬP</a:t>
            </a:r>
          </a:p>
        </p:txBody>
      </p:sp>
    </p:spTree>
    <p:extLst>
      <p:ext uri="{BB962C8B-B14F-4D97-AF65-F5344CB8AC3E}">
        <p14:creationId xmlns:p14="http://schemas.microsoft.com/office/powerpoint/2010/main" val="17853355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13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bg1"/>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229631611"/>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21_Title and Content">
    <p:bg>
      <p:bgPr>
        <a:solidFill>
          <a:schemeClr val="accent3">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0427" y="219522"/>
            <a:ext cx="9123574" cy="6418963"/>
            <a:chOff x="125465" y="219519"/>
            <a:chExt cx="8923440" cy="4925505"/>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125465" y="219519"/>
              <a:ext cx="8923440" cy="4925505"/>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Tree>
    <p:extLst>
      <p:ext uri="{BB962C8B-B14F-4D97-AF65-F5344CB8AC3E}">
        <p14:creationId xmlns:p14="http://schemas.microsoft.com/office/powerpoint/2010/main" val="111570091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50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726347305"/>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2_Title Slide">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7"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414"/>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79" y="6264724"/>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3" y="6181509"/>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72"/>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79" y="1491606"/>
            <a:ext cx="7400615" cy="4773077"/>
            <a:chOff x="623255" y="927125"/>
            <a:chExt cx="7691377" cy="3871900"/>
          </a:xfrm>
          <a:solidFill>
            <a:srgbClr val="ACD868"/>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330"/>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a:solidFill>
                      <a:prstClr val="black"/>
                    </a:solidFill>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2" y="6418041"/>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143234" y="5626846"/>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a:solidFill>
                    <a:prstClr val="black"/>
                  </a:solidFill>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a:solidFill>
                    <a:prstClr val="black"/>
                  </a:solidFill>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a:solidFill>
                    <a:prstClr val="black"/>
                  </a:solidFill>
                </a:endParaRPr>
              </a:p>
            </p:txBody>
          </p:sp>
        </p:grpSp>
      </p:grpSp>
    </p:spTree>
    <p:extLst>
      <p:ext uri="{BB962C8B-B14F-4D97-AF65-F5344CB8AC3E}">
        <p14:creationId xmlns:p14="http://schemas.microsoft.com/office/powerpoint/2010/main" val="1492593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6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rgbClr val="FFE285"/>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07"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3"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51" y="5038682"/>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901"/>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8" y="5541536"/>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37" y="3588121"/>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250583" y="1572189"/>
            <a:ext cx="2794086" cy="7171194"/>
          </a:xfrm>
          <a:prstGeom prst="rect">
            <a:avLst/>
          </a:prstGeom>
          <a:noFill/>
        </p:spPr>
        <p:txBody>
          <a:bodyPr wrap="square" rtlCol="0">
            <a:spAutoFit/>
          </a:bodyPr>
          <a:lstStyle/>
          <a:p>
            <a:pPr algn="ctr"/>
            <a:r>
              <a:rPr lang="vi-VN" sz="11500" dirty="0">
                <a:solidFill>
                  <a:srgbClr val="F79646">
                    <a:lumMod val="50000"/>
                  </a:srgbClr>
                </a:solidFill>
                <a:latin typeface="UTM Cookies"/>
              </a:rPr>
              <a:t>KHÁM PHÁ</a:t>
            </a:r>
          </a:p>
        </p:txBody>
      </p:sp>
    </p:spTree>
    <p:extLst>
      <p:ext uri="{BB962C8B-B14F-4D97-AF65-F5344CB8AC3E}">
        <p14:creationId xmlns:p14="http://schemas.microsoft.com/office/powerpoint/2010/main" val="3131808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7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07"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2"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a:solidFill>
                  <a:prstClr val="black"/>
                </a:solidFill>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a:solidFill>
                  <a:prstClr val="black"/>
                </a:solidFill>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3"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51" y="5038682"/>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901"/>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8" y="5541536"/>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669151" y="1522395"/>
            <a:ext cx="3388523" cy="7171194"/>
          </a:xfrm>
          <a:prstGeom prst="rect">
            <a:avLst/>
          </a:prstGeom>
          <a:noFill/>
        </p:spPr>
        <p:txBody>
          <a:bodyPr wrap="square" rtlCol="0">
            <a:spAutoFit/>
          </a:bodyPr>
          <a:lstStyle/>
          <a:p>
            <a:pPr algn="ctr"/>
            <a:r>
              <a:rPr lang="vi-VN" sz="11500" dirty="0">
                <a:solidFill>
                  <a:srgbClr val="C00000"/>
                </a:solidFill>
                <a:latin typeface="UTM Cookies"/>
              </a:rPr>
              <a:t>HOẠT ĐỘNG</a:t>
            </a:r>
          </a:p>
        </p:txBody>
      </p:sp>
    </p:spTree>
    <p:extLst>
      <p:ext uri="{BB962C8B-B14F-4D97-AF65-F5344CB8AC3E}">
        <p14:creationId xmlns:p14="http://schemas.microsoft.com/office/powerpoint/2010/main" val="20107289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8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07"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3"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51" y="5038682"/>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901"/>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8" y="5541536"/>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2703172" y="1596520"/>
            <a:ext cx="3564062" cy="5401479"/>
          </a:xfrm>
          <a:prstGeom prst="rect">
            <a:avLst/>
          </a:prstGeom>
          <a:noFill/>
        </p:spPr>
        <p:txBody>
          <a:bodyPr wrap="square" rtlCol="0">
            <a:spAutoFit/>
          </a:bodyPr>
          <a:lstStyle/>
          <a:p>
            <a:pPr algn="ctr"/>
            <a:r>
              <a:rPr lang="vi-VN" sz="11500">
                <a:solidFill>
                  <a:srgbClr val="002060"/>
                </a:solidFill>
                <a:latin typeface="UTM Cookies"/>
              </a:rPr>
              <a:t>LUYỆN TẬP</a:t>
            </a:r>
            <a:endParaRPr lang="vi-VN" sz="11500" dirty="0">
              <a:solidFill>
                <a:srgbClr val="002060"/>
              </a:solidFill>
              <a:latin typeface="UTM Cookies"/>
            </a:endParaRPr>
          </a:p>
        </p:txBody>
      </p:sp>
    </p:spTree>
    <p:extLst>
      <p:ext uri="{BB962C8B-B14F-4D97-AF65-F5344CB8AC3E}">
        <p14:creationId xmlns:p14="http://schemas.microsoft.com/office/powerpoint/2010/main" val="13760431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14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1846268283"/>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3_Title Slide">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7"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414"/>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79" y="6264724"/>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3" y="6181509"/>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72"/>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79" y="1491606"/>
            <a:ext cx="7400615" cy="4773077"/>
            <a:chOff x="623255" y="927125"/>
            <a:chExt cx="7691377" cy="3871900"/>
          </a:xfrm>
          <a:solidFill>
            <a:schemeClr val="accent4">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330"/>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a:solidFill>
                      <a:prstClr val="black"/>
                    </a:solidFill>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2" y="6418041"/>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143234" y="5626846"/>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a:solidFill>
                    <a:prstClr val="black"/>
                  </a:solidFill>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a:solidFill>
                    <a:prstClr val="black"/>
                  </a:solidFill>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a:solidFill>
                    <a:prstClr val="black"/>
                  </a:solidFill>
                </a:endParaRPr>
              </a:p>
            </p:txBody>
          </p:sp>
        </p:grpSp>
      </p:grpSp>
    </p:spTree>
    <p:extLst>
      <p:ext uri="{BB962C8B-B14F-4D97-AF65-F5344CB8AC3E}">
        <p14:creationId xmlns:p14="http://schemas.microsoft.com/office/powerpoint/2010/main" val="3889585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9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rgbClr val="FFE285"/>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07"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3"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51" y="5038682"/>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901"/>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8" y="5541536"/>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37" y="3588121"/>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250583" y="1572189"/>
            <a:ext cx="2794086" cy="7171194"/>
          </a:xfrm>
          <a:prstGeom prst="rect">
            <a:avLst/>
          </a:prstGeom>
          <a:noFill/>
        </p:spPr>
        <p:txBody>
          <a:bodyPr wrap="square" rtlCol="0">
            <a:spAutoFit/>
          </a:bodyPr>
          <a:lstStyle/>
          <a:p>
            <a:pPr algn="ctr"/>
            <a:r>
              <a:rPr lang="vi-VN" sz="11500" dirty="0">
                <a:solidFill>
                  <a:srgbClr val="F79646">
                    <a:lumMod val="50000"/>
                  </a:srgbClr>
                </a:solidFill>
                <a:latin typeface="UTM Cookies"/>
              </a:rPr>
              <a:t>KHÁM PHÁ</a:t>
            </a:r>
          </a:p>
        </p:txBody>
      </p:sp>
    </p:spTree>
    <p:extLst>
      <p:ext uri="{BB962C8B-B14F-4D97-AF65-F5344CB8AC3E}">
        <p14:creationId xmlns:p14="http://schemas.microsoft.com/office/powerpoint/2010/main" val="19898137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10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07"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2"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a:solidFill>
                  <a:prstClr val="black"/>
                </a:solidFill>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a:solidFill>
                  <a:prstClr val="black"/>
                </a:solidFill>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3"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51" y="5038682"/>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901"/>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8" y="5541536"/>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669151" y="1522395"/>
            <a:ext cx="3388523" cy="7171194"/>
          </a:xfrm>
          <a:prstGeom prst="rect">
            <a:avLst/>
          </a:prstGeom>
          <a:noFill/>
        </p:spPr>
        <p:txBody>
          <a:bodyPr wrap="square" rtlCol="0">
            <a:spAutoFit/>
          </a:bodyPr>
          <a:lstStyle/>
          <a:p>
            <a:pPr algn="ctr"/>
            <a:r>
              <a:rPr lang="vi-VN" sz="11500" dirty="0">
                <a:solidFill>
                  <a:srgbClr val="C00000"/>
                </a:solidFill>
                <a:latin typeface="UTM Cookies"/>
              </a:rPr>
              <a:t>HOẠT ĐỘNG</a:t>
            </a:r>
          </a:p>
        </p:txBody>
      </p:sp>
    </p:spTree>
    <p:extLst>
      <p:ext uri="{BB962C8B-B14F-4D97-AF65-F5344CB8AC3E}">
        <p14:creationId xmlns:p14="http://schemas.microsoft.com/office/powerpoint/2010/main" val="2156789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11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07"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3"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51" y="5038682"/>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901"/>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8" y="5541536"/>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2779174" y="1647259"/>
            <a:ext cx="3363662" cy="5401479"/>
          </a:xfrm>
          <a:prstGeom prst="rect">
            <a:avLst/>
          </a:prstGeom>
          <a:noFill/>
        </p:spPr>
        <p:txBody>
          <a:bodyPr wrap="square" rtlCol="0">
            <a:spAutoFit/>
          </a:bodyPr>
          <a:lstStyle/>
          <a:p>
            <a:pPr algn="ctr"/>
            <a:r>
              <a:rPr lang="vi-VN" sz="11500">
                <a:solidFill>
                  <a:srgbClr val="002060"/>
                </a:solidFill>
                <a:latin typeface="UTM Cookies"/>
              </a:rPr>
              <a:t>LUYỆN TẬP</a:t>
            </a:r>
            <a:endParaRPr lang="vi-VN" sz="11500" dirty="0">
              <a:solidFill>
                <a:srgbClr val="002060"/>
              </a:solidFill>
              <a:latin typeface="UTM Cookies"/>
            </a:endParaRPr>
          </a:p>
        </p:txBody>
      </p:sp>
    </p:spTree>
    <p:extLst>
      <p:ext uri="{BB962C8B-B14F-4D97-AF65-F5344CB8AC3E}">
        <p14:creationId xmlns:p14="http://schemas.microsoft.com/office/powerpoint/2010/main" val="8848227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15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310122525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667620620"/>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4_Title Slide">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7"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414"/>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79" y="6264724"/>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3" y="6181509"/>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72"/>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79" y="1491606"/>
            <a:ext cx="7400615" cy="4773077"/>
            <a:chOff x="623255" y="927125"/>
            <a:chExt cx="7691377" cy="3871900"/>
          </a:xfrm>
          <a:solidFill>
            <a:srgbClr val="F35757"/>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330"/>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a:solidFill>
                      <a:prstClr val="black"/>
                    </a:solidFill>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2" y="6418041"/>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143234" y="5626846"/>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a:solidFill>
                    <a:prstClr val="black"/>
                  </a:solidFill>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a:solidFill>
                    <a:prstClr val="black"/>
                  </a:solidFill>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a:solidFill>
                    <a:prstClr val="black"/>
                  </a:solidFill>
                </a:endParaRPr>
              </a:p>
            </p:txBody>
          </p:sp>
        </p:grpSp>
      </p:grpSp>
    </p:spTree>
    <p:extLst>
      <p:ext uri="{BB962C8B-B14F-4D97-AF65-F5344CB8AC3E}">
        <p14:creationId xmlns:p14="http://schemas.microsoft.com/office/powerpoint/2010/main" val="38163636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16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rgbClr val="FFE285"/>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07"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3"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51" y="5038682"/>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901"/>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8" y="5541536"/>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37" y="3588121"/>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250583" y="1572189"/>
            <a:ext cx="2794086" cy="7171194"/>
          </a:xfrm>
          <a:prstGeom prst="rect">
            <a:avLst/>
          </a:prstGeom>
          <a:noFill/>
        </p:spPr>
        <p:txBody>
          <a:bodyPr wrap="square" rtlCol="0">
            <a:spAutoFit/>
          </a:bodyPr>
          <a:lstStyle/>
          <a:p>
            <a:pPr algn="ctr"/>
            <a:r>
              <a:rPr lang="vi-VN" sz="11500" dirty="0">
                <a:solidFill>
                  <a:srgbClr val="F79646">
                    <a:lumMod val="50000"/>
                  </a:srgbClr>
                </a:solidFill>
                <a:latin typeface="UTM Cookies"/>
              </a:rPr>
              <a:t>KHÁM PHÁ</a:t>
            </a:r>
          </a:p>
        </p:txBody>
      </p:sp>
    </p:spTree>
    <p:extLst>
      <p:ext uri="{BB962C8B-B14F-4D97-AF65-F5344CB8AC3E}">
        <p14:creationId xmlns:p14="http://schemas.microsoft.com/office/powerpoint/2010/main" val="35769143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17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07"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2"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a:solidFill>
                  <a:prstClr val="black"/>
                </a:solidFill>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a:solidFill>
                  <a:prstClr val="black"/>
                </a:solidFill>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3"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51" y="5038682"/>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901"/>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8" y="5541536"/>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669151" y="1522395"/>
            <a:ext cx="3388523" cy="7171194"/>
          </a:xfrm>
          <a:prstGeom prst="rect">
            <a:avLst/>
          </a:prstGeom>
          <a:noFill/>
        </p:spPr>
        <p:txBody>
          <a:bodyPr wrap="square" rtlCol="0">
            <a:spAutoFit/>
          </a:bodyPr>
          <a:lstStyle/>
          <a:p>
            <a:pPr algn="ctr"/>
            <a:r>
              <a:rPr lang="vi-VN" sz="11500" dirty="0">
                <a:solidFill>
                  <a:srgbClr val="C00000"/>
                </a:solidFill>
                <a:latin typeface="UTM Cookies"/>
              </a:rPr>
              <a:t>HOẠT ĐỘNG</a:t>
            </a:r>
          </a:p>
        </p:txBody>
      </p:sp>
    </p:spTree>
    <p:extLst>
      <p:ext uri="{BB962C8B-B14F-4D97-AF65-F5344CB8AC3E}">
        <p14:creationId xmlns:p14="http://schemas.microsoft.com/office/powerpoint/2010/main" val="24483060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18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07"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3"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51" y="5038682"/>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901"/>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8" y="5541536"/>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2836083" y="1468584"/>
            <a:ext cx="3386124" cy="5401479"/>
          </a:xfrm>
          <a:prstGeom prst="rect">
            <a:avLst/>
          </a:prstGeom>
          <a:noFill/>
        </p:spPr>
        <p:txBody>
          <a:bodyPr wrap="square" rtlCol="0">
            <a:spAutoFit/>
          </a:bodyPr>
          <a:lstStyle/>
          <a:p>
            <a:pPr algn="ctr"/>
            <a:r>
              <a:rPr lang="vi-VN" sz="11500">
                <a:solidFill>
                  <a:srgbClr val="002060"/>
                </a:solidFill>
                <a:latin typeface="UTM Cookies"/>
              </a:rPr>
              <a:t>LUYỆN TẬP</a:t>
            </a:r>
            <a:endParaRPr lang="vi-VN" sz="11500" dirty="0">
              <a:solidFill>
                <a:srgbClr val="002060"/>
              </a:solidFill>
              <a:latin typeface="UTM Cookies"/>
            </a:endParaRPr>
          </a:p>
        </p:txBody>
      </p:sp>
    </p:spTree>
    <p:extLst>
      <p:ext uri="{BB962C8B-B14F-4D97-AF65-F5344CB8AC3E}">
        <p14:creationId xmlns:p14="http://schemas.microsoft.com/office/powerpoint/2010/main" val="17400890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19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60"/>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1"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3"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694"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15"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28"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0" y="160334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1" y="156144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1" y="153186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35"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296" y="221722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08" y="217532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28" y="214574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03" y="283110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14" y="278919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35" y="275962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0"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1" y="340307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42" y="337350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17"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28"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48"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2"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35" y="46308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69"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1" y="52447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75"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37" y="590049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48" y="58585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69" y="58290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249368555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78"/>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63627545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12/13/2021</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56062457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64"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64"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12/13/2021</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16473862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12/13/2021</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14876572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D230F570-C12E-4785-9D2A-C5A7F710992F}" type="datetimeFigureOut">
              <a:rPr lang="en-US" smtClean="0"/>
              <a:t>12/13/2021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2403867-148C-4E56-971C-E21B7E94BFBA}" type="slidenum">
              <a:rPr lang="en-US" smtClean="0"/>
              <a:t>‹#›</a:t>
            </a:fld>
            <a:endParaRPr lang="en-US"/>
          </a:p>
        </p:txBody>
      </p:sp>
    </p:spTree>
    <p:extLst>
      <p:ext uri="{BB962C8B-B14F-4D97-AF65-F5344CB8AC3E}">
        <p14:creationId xmlns:p14="http://schemas.microsoft.com/office/powerpoint/2010/main" val="2551685038"/>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12/13/2021</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00365960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12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3"/>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12/13/2021</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99203244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12/13/2021</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65534024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08185302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716"/>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716"/>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42798508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99"/>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12264845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80834560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74"/>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84129416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12/13/2021</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12854309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62"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6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12/13/2021</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57222586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78"/>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D230F570-C12E-4785-9D2A-C5A7F710992F}" type="datetimeFigureOut">
              <a:rPr lang="en-US" smtClean="0"/>
              <a:t>12/13/2021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2403867-148C-4E56-971C-E21B7E94BFBA}" type="slidenum">
              <a:rPr lang="en-US" smtClean="0"/>
              <a:t>‹#›</a:t>
            </a:fld>
            <a:endParaRPr lang="en-US"/>
          </a:p>
        </p:txBody>
      </p:sp>
    </p:spTree>
    <p:extLst>
      <p:ext uri="{BB962C8B-B14F-4D97-AF65-F5344CB8AC3E}">
        <p14:creationId xmlns:p14="http://schemas.microsoft.com/office/powerpoint/2010/main" val="72939717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12/13/2021</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57794372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12/13/2021</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90451878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124"/>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3"/>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12/13/2021</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15783756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12/13/2021</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1406814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05452967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712"/>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712"/>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16219468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91"/>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36166715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61981685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6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49641983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12/13/2021</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61624066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D230F570-C12E-4785-9D2A-C5A7F710992F}" type="datetimeFigureOut">
              <a:rPr lang="en-US" smtClean="0"/>
              <a:t>12/13/2021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2403867-148C-4E56-971C-E21B7E94BFBA}" type="slidenum">
              <a:rPr lang="en-US" smtClean="0"/>
              <a:t>‹#›</a:t>
            </a:fld>
            <a:endParaRPr lang="en-US"/>
          </a:p>
        </p:txBody>
      </p:sp>
    </p:spTree>
    <p:extLst>
      <p:ext uri="{BB962C8B-B14F-4D97-AF65-F5344CB8AC3E}">
        <p14:creationId xmlns:p14="http://schemas.microsoft.com/office/powerpoint/2010/main" val="59537484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58"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5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12/13/2021</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454625803"/>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12/13/2021</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044124064"/>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12/13/2021</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61342154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11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3"/>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12/13/2021</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145697069"/>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12/13/2021</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79352276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298748714"/>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704"/>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704"/>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64E00D40-447B-4679-94CF-9B596069A8B6}" type="datetimeFigureOut">
              <a:rPr lang="en-US" smtClean="0">
                <a:solidFill>
                  <a:prstClr val="black">
                    <a:tint val="75000"/>
                  </a:prstClr>
                </a:solidFill>
              </a:rPr>
              <a:pPr/>
              <a:t>12/13/2021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283011062"/>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7"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438"/>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91" y="6264748"/>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3" y="6181533"/>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96"/>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91" y="1491606"/>
            <a:ext cx="7400615" cy="4773077"/>
            <a:chOff x="623255" y="927125"/>
            <a:chExt cx="7691377" cy="3871900"/>
          </a:xfrm>
          <a:solidFill>
            <a:schemeClr val="accent6">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354"/>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a:solidFill>
                      <a:prstClr val="black"/>
                    </a:solidFill>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2" y="6418065"/>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 name="Group 1">
            <a:extLst>
              <a:ext uri="{FF2B5EF4-FFF2-40B4-BE49-F238E27FC236}">
                <a16:creationId xmlns:a16="http://schemas.microsoft.com/office/drawing/2014/main" id="{D2819940-F204-450A-ACE4-C1FAA7496E24}"/>
              </a:ext>
            </a:extLst>
          </p:cNvPr>
          <p:cNvGrpSpPr/>
          <p:nvPr userDrawn="1"/>
        </p:nvGrpSpPr>
        <p:grpSpPr>
          <a:xfrm>
            <a:off x="1143234" y="5626870"/>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932"/>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a:solidFill>
                    <a:prstClr val="black"/>
                  </a:solidFill>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a:solidFill>
                    <a:prstClr val="black"/>
                  </a:solidFill>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a:solidFill>
                    <a:prstClr val="black"/>
                  </a:solidFill>
                </a:endParaRPr>
              </a:p>
            </p:txBody>
          </p:sp>
        </p:grpSp>
      </p:grpSp>
    </p:spTree>
    <p:extLst>
      <p:ext uri="{BB962C8B-B14F-4D97-AF65-F5344CB8AC3E}">
        <p14:creationId xmlns:p14="http://schemas.microsoft.com/office/powerpoint/2010/main" val="7176232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4"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ppt_x"/>
                                          </p:val>
                                        </p:tav>
                                        <p:tav tm="100000">
                                          <p:val>
                                            <p:strVal val="#ppt_x"/>
                                          </p:val>
                                        </p:tav>
                                      </p:tavLst>
                                    </p:anim>
                                    <p:anim calcmode="lin" valueType="num">
                                      <p:cBhvr additive="base">
                                        <p:cTn id="30" dur="500" fill="hold"/>
                                        <p:tgtEl>
                                          <p:spTgt spid="153"/>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rgbClr val="FFE285"/>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3"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63" y="5038706"/>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925"/>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8" y="5541560"/>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49" y="3588145"/>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grpSp>
      <p:sp>
        <p:nvSpPr>
          <p:cNvPr id="235" name="TextBox 234">
            <a:extLst>
              <a:ext uri="{FF2B5EF4-FFF2-40B4-BE49-F238E27FC236}">
                <a16:creationId xmlns:a16="http://schemas.microsoft.com/office/drawing/2014/main" id="{1E4DED0B-3FCF-4DB8-8C88-6AED41C3D872}"/>
              </a:ext>
            </a:extLst>
          </p:cNvPr>
          <p:cNvSpPr txBox="1"/>
          <p:nvPr userDrawn="1"/>
        </p:nvSpPr>
        <p:spPr>
          <a:xfrm>
            <a:off x="3250583" y="1572201"/>
            <a:ext cx="2794086" cy="7171194"/>
          </a:xfrm>
          <a:prstGeom prst="rect">
            <a:avLst/>
          </a:prstGeom>
          <a:noFill/>
        </p:spPr>
        <p:txBody>
          <a:bodyPr wrap="square" rtlCol="0">
            <a:spAutoFit/>
          </a:bodyPr>
          <a:lstStyle/>
          <a:p>
            <a:pPr algn="ctr"/>
            <a:r>
              <a:rPr lang="vi-VN" sz="11500" dirty="0">
                <a:solidFill>
                  <a:srgbClr val="F79646">
                    <a:lumMod val="50000"/>
                  </a:srgbClr>
                </a:solidFill>
                <a:latin typeface="UTM Cookies"/>
              </a:rPr>
              <a:t>KHÁM PHÁ</a:t>
            </a:r>
          </a:p>
        </p:txBody>
      </p:sp>
    </p:spTree>
    <p:extLst>
      <p:ext uri="{BB962C8B-B14F-4D97-AF65-F5344CB8AC3E}">
        <p14:creationId xmlns:p14="http://schemas.microsoft.com/office/powerpoint/2010/main" val="1762309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53" presetClass="entr" presetSubtype="16"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 calcmode="lin" valueType="num">
                                      <p:cBhvr>
                                        <p:cTn id="19" dur="500" fill="hold"/>
                                        <p:tgtEl>
                                          <p:spTgt spid="98"/>
                                        </p:tgtEl>
                                        <p:attrNameLst>
                                          <p:attrName>ppt_w</p:attrName>
                                        </p:attrNameLst>
                                      </p:cBhvr>
                                      <p:tavLst>
                                        <p:tav tm="0">
                                          <p:val>
                                            <p:fltVal val="0"/>
                                          </p:val>
                                        </p:tav>
                                        <p:tav tm="100000">
                                          <p:val>
                                            <p:strVal val="#ppt_w"/>
                                          </p:val>
                                        </p:tav>
                                      </p:tavLst>
                                    </p:anim>
                                    <p:anim calcmode="lin" valueType="num">
                                      <p:cBhvr>
                                        <p:cTn id="20" dur="500" fill="hold"/>
                                        <p:tgtEl>
                                          <p:spTgt spid="98"/>
                                        </p:tgtEl>
                                        <p:attrNameLst>
                                          <p:attrName>ppt_h</p:attrName>
                                        </p:attrNameLst>
                                      </p:cBhvr>
                                      <p:tavLst>
                                        <p:tav tm="0">
                                          <p:val>
                                            <p:fltVal val="0"/>
                                          </p:val>
                                        </p:tav>
                                        <p:tav tm="100000">
                                          <p:val>
                                            <p:strVal val="#ppt_h"/>
                                          </p:val>
                                        </p:tav>
                                      </p:tavLst>
                                    </p:anim>
                                    <p:animEffect transition="in" filter="fade">
                                      <p:cBhvr>
                                        <p:cTn id="21" dur="500"/>
                                        <p:tgtEl>
                                          <p:spTgt spid="98"/>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99"/>
                                        </p:tgtEl>
                                        <p:attrNameLst>
                                          <p:attrName>style.visibility</p:attrName>
                                        </p:attrNameLst>
                                      </p:cBhvr>
                                      <p:to>
                                        <p:strVal val="visible"/>
                                      </p:to>
                                    </p:set>
                                    <p:anim calcmode="lin" valueType="num">
                                      <p:cBhvr>
                                        <p:cTn id="24" dur="500" fill="hold"/>
                                        <p:tgtEl>
                                          <p:spTgt spid="99"/>
                                        </p:tgtEl>
                                        <p:attrNameLst>
                                          <p:attrName>ppt_w</p:attrName>
                                        </p:attrNameLst>
                                      </p:cBhvr>
                                      <p:tavLst>
                                        <p:tav tm="0">
                                          <p:val>
                                            <p:fltVal val="0"/>
                                          </p:val>
                                        </p:tav>
                                        <p:tav tm="100000">
                                          <p:val>
                                            <p:strVal val="#ppt_w"/>
                                          </p:val>
                                        </p:tav>
                                      </p:tavLst>
                                    </p:anim>
                                    <p:anim calcmode="lin" valueType="num">
                                      <p:cBhvr>
                                        <p:cTn id="25" dur="500" fill="hold"/>
                                        <p:tgtEl>
                                          <p:spTgt spid="99"/>
                                        </p:tgtEl>
                                        <p:attrNameLst>
                                          <p:attrName>ppt_h</p:attrName>
                                        </p:attrNameLst>
                                      </p:cBhvr>
                                      <p:tavLst>
                                        <p:tav tm="0">
                                          <p:val>
                                            <p:fltVal val="0"/>
                                          </p:val>
                                        </p:tav>
                                        <p:tav tm="100000">
                                          <p:val>
                                            <p:strVal val="#ppt_h"/>
                                          </p:val>
                                        </p:tav>
                                      </p:tavLst>
                                    </p:anim>
                                    <p:animEffect transition="in" filter="fade">
                                      <p:cBhvr>
                                        <p:cTn id="26" dur="500"/>
                                        <p:tgtEl>
                                          <p:spTgt spid="99"/>
                                        </p:tgtEl>
                                      </p:cBhvr>
                                    </p:animEffect>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97"/>
                                        </p:tgtEl>
                                        <p:attrNameLst>
                                          <p:attrName>style.visibility</p:attrName>
                                        </p:attrNameLst>
                                      </p:cBhvr>
                                      <p:to>
                                        <p:strVal val="visible"/>
                                      </p:to>
                                    </p:set>
                                    <p:animEffect transition="in" filter="fade">
                                      <p:cBhvr>
                                        <p:cTn id="30" dur="500"/>
                                        <p:tgtEl>
                                          <p:spTgt spid="97"/>
                                        </p:tgtEl>
                                      </p:cBhvr>
                                    </p:animEffect>
                                  </p:childTnLst>
                                </p:cTn>
                              </p:par>
                            </p:childTnLst>
                          </p:cTn>
                        </p:par>
                        <p:par>
                          <p:cTn id="31" fill="hold">
                            <p:stCondLst>
                              <p:cond delay="1500"/>
                            </p:stCondLst>
                            <p:childTnLst>
                              <p:par>
                                <p:cTn id="32" presetID="31" presetClass="entr" presetSubtype="0" fill="hold" nodeType="afterEffect">
                                  <p:stCondLst>
                                    <p:cond delay="0"/>
                                  </p:stCondLst>
                                  <p:childTnLst>
                                    <p:set>
                                      <p:cBhvr>
                                        <p:cTn id="33" dur="1" fill="hold">
                                          <p:stCondLst>
                                            <p:cond delay="0"/>
                                          </p:stCondLst>
                                        </p:cTn>
                                        <p:tgtEl>
                                          <p:spTgt spid="122"/>
                                        </p:tgtEl>
                                        <p:attrNameLst>
                                          <p:attrName>style.visibility</p:attrName>
                                        </p:attrNameLst>
                                      </p:cBhvr>
                                      <p:to>
                                        <p:strVal val="visible"/>
                                      </p:to>
                                    </p:set>
                                    <p:anim calcmode="lin" valueType="num">
                                      <p:cBhvr>
                                        <p:cTn id="34" dur="1000" fill="hold"/>
                                        <p:tgtEl>
                                          <p:spTgt spid="122"/>
                                        </p:tgtEl>
                                        <p:attrNameLst>
                                          <p:attrName>ppt_w</p:attrName>
                                        </p:attrNameLst>
                                      </p:cBhvr>
                                      <p:tavLst>
                                        <p:tav tm="0">
                                          <p:val>
                                            <p:fltVal val="0"/>
                                          </p:val>
                                        </p:tav>
                                        <p:tav tm="100000">
                                          <p:val>
                                            <p:strVal val="#ppt_w"/>
                                          </p:val>
                                        </p:tav>
                                      </p:tavLst>
                                    </p:anim>
                                    <p:anim calcmode="lin" valueType="num">
                                      <p:cBhvr>
                                        <p:cTn id="35" dur="1000" fill="hold"/>
                                        <p:tgtEl>
                                          <p:spTgt spid="122"/>
                                        </p:tgtEl>
                                        <p:attrNameLst>
                                          <p:attrName>ppt_h</p:attrName>
                                        </p:attrNameLst>
                                      </p:cBhvr>
                                      <p:tavLst>
                                        <p:tav tm="0">
                                          <p:val>
                                            <p:fltVal val="0"/>
                                          </p:val>
                                        </p:tav>
                                        <p:tav tm="100000">
                                          <p:val>
                                            <p:strVal val="#ppt_h"/>
                                          </p:val>
                                        </p:tav>
                                      </p:tavLst>
                                    </p:anim>
                                    <p:anim calcmode="lin" valueType="num">
                                      <p:cBhvr>
                                        <p:cTn id="36" dur="1000" fill="hold"/>
                                        <p:tgtEl>
                                          <p:spTgt spid="122"/>
                                        </p:tgtEl>
                                        <p:attrNameLst>
                                          <p:attrName>style.rotation</p:attrName>
                                        </p:attrNameLst>
                                      </p:cBhvr>
                                      <p:tavLst>
                                        <p:tav tm="0">
                                          <p:val>
                                            <p:fltVal val="90"/>
                                          </p:val>
                                        </p:tav>
                                        <p:tav tm="100000">
                                          <p:val>
                                            <p:fltVal val="0"/>
                                          </p:val>
                                        </p:tav>
                                      </p:tavLst>
                                    </p:anim>
                                    <p:animEffect transition="in" filter="fade">
                                      <p:cBhvr>
                                        <p:cTn id="37" dur="1000"/>
                                        <p:tgtEl>
                                          <p:spTgt spid="122"/>
                                        </p:tgtEl>
                                      </p:cBhvr>
                                    </p:animEffect>
                                  </p:childTnLst>
                                </p:cTn>
                              </p:par>
                            </p:childTnLst>
                          </p:cTn>
                        </p:par>
                        <p:par>
                          <p:cTn id="38" fill="hold">
                            <p:stCondLst>
                              <p:cond delay="2500"/>
                            </p:stCondLst>
                            <p:childTnLst>
                              <p:par>
                                <p:cTn id="39" presetID="14" presetClass="entr" presetSubtype="10" fill="hold" grpId="0" nodeType="afterEffect">
                                  <p:stCondLst>
                                    <p:cond delay="0"/>
                                  </p:stCondLst>
                                  <p:childTnLst>
                                    <p:set>
                                      <p:cBhvr>
                                        <p:cTn id="40" dur="1" fill="hold">
                                          <p:stCondLst>
                                            <p:cond delay="0"/>
                                          </p:stCondLst>
                                        </p:cTn>
                                        <p:tgtEl>
                                          <p:spTgt spid="235"/>
                                        </p:tgtEl>
                                        <p:attrNameLst>
                                          <p:attrName>style.visibility</p:attrName>
                                        </p:attrNameLst>
                                      </p:cBhvr>
                                      <p:to>
                                        <p:strVal val="visible"/>
                                      </p:to>
                                    </p:set>
                                    <p:animEffect transition="in" filter="randombar(horizontal)">
                                      <p:cBhvr>
                                        <p:cTn id="41"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5" grpId="0"/>
    </p:bld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1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endParaRPr sz="500">
              <a:solidFill>
                <a:prstClr val="black"/>
              </a:solidFill>
            </a:endParaRPr>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2669163" y="1522407"/>
            <a:ext cx="3388523" cy="7171194"/>
          </a:xfrm>
          <a:prstGeom prst="rect">
            <a:avLst/>
          </a:prstGeom>
          <a:noFill/>
        </p:spPr>
        <p:txBody>
          <a:bodyPr wrap="square" rtlCol="0">
            <a:spAutoFit/>
          </a:bodyPr>
          <a:lstStyle/>
          <a:p>
            <a:pPr algn="ctr"/>
            <a:r>
              <a:rPr lang="vi-VN" sz="11500" dirty="0">
                <a:solidFill>
                  <a:srgbClr val="C00000"/>
                </a:solidFill>
                <a:latin typeface="UTM Cookies"/>
              </a:rPr>
              <a:t>HOẠT ĐỘNG</a:t>
            </a: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2"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a:solidFill>
                  <a:prstClr val="black"/>
                </a:solidFill>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a:solidFill>
                  <a:prstClr val="black"/>
                </a:solidFill>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3"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63" y="5038706"/>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925"/>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8" y="5541560"/>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Tree>
    <p:extLst>
      <p:ext uri="{BB962C8B-B14F-4D97-AF65-F5344CB8AC3E}">
        <p14:creationId xmlns:p14="http://schemas.microsoft.com/office/powerpoint/2010/main" val="1742887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95" grpId="0" animBg="1"/>
      <p:bldP spid="296" grpId="0" animBg="1"/>
    </p:bld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64"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64"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D230F570-C12E-4785-9D2A-C5A7F710992F}" type="datetimeFigureOut">
              <a:rPr lang="en-US" smtClean="0"/>
              <a:t>12/13/2021</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A2403867-148C-4E56-971C-E21B7E94BFBA}" type="slidenum">
              <a:rPr lang="en-US" smtClean="0"/>
              <a:t>‹#›</a:t>
            </a:fld>
            <a:endParaRPr lang="en-US"/>
          </a:p>
        </p:txBody>
      </p:sp>
    </p:spTree>
    <p:extLst>
      <p:ext uri="{BB962C8B-B14F-4D97-AF65-F5344CB8AC3E}">
        <p14:creationId xmlns:p14="http://schemas.microsoft.com/office/powerpoint/2010/main" val="400615346"/>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endParaRPr sz="500">
              <a:solidFill>
                <a:prstClr val="black"/>
              </a:solidFill>
            </a:endParaRPr>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2711998" y="1557644"/>
            <a:ext cx="3564062" cy="5401479"/>
          </a:xfrm>
          <a:prstGeom prst="rect">
            <a:avLst/>
          </a:prstGeom>
          <a:noFill/>
        </p:spPr>
        <p:txBody>
          <a:bodyPr wrap="square" rtlCol="0">
            <a:spAutoFit/>
          </a:bodyPr>
          <a:lstStyle/>
          <a:p>
            <a:pPr algn="ctr"/>
            <a:r>
              <a:rPr lang="vi-VN" sz="11500">
                <a:solidFill>
                  <a:srgbClr val="002060"/>
                </a:solidFill>
                <a:latin typeface="UTM Cookies"/>
              </a:rPr>
              <a:t>LUYỆN TẬP</a:t>
            </a:r>
            <a:endParaRPr lang="vi-VN" sz="11500" dirty="0">
              <a:solidFill>
                <a:srgbClr val="002060"/>
              </a:solidFill>
              <a:latin typeface="UTM Cookie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3"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63" y="5038706"/>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925"/>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8" y="5541560"/>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Tree>
    <p:extLst>
      <p:ext uri="{BB962C8B-B14F-4D97-AF65-F5344CB8AC3E}">
        <p14:creationId xmlns:p14="http://schemas.microsoft.com/office/powerpoint/2010/main" val="37256980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19" grpId="0" animBg="1"/>
      <p:bldP spid="220" grpId="0" animBg="1"/>
    </p:bld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1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bg1"/>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1862640114"/>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20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0" name="Google Shape;1008;p14">
              <a:extLst>
                <a:ext uri="{FF2B5EF4-FFF2-40B4-BE49-F238E27FC236}">
                  <a16:creationId xmlns:a16="http://schemas.microsoft.com/office/drawing/2014/main" id="{11848AC2-1101-45B6-ABB6-4FD06AA8642A}"/>
                </a:ext>
              </a:extLst>
            </p:cNvPr>
            <p:cNvSpPr/>
            <p:nvPr/>
          </p:nvSpPr>
          <p:spPr>
            <a:xfrm>
              <a:off x="8341543" y="2922709"/>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8" name="Google Shape;1011;p14">
              <a:extLst>
                <a:ext uri="{FF2B5EF4-FFF2-40B4-BE49-F238E27FC236}">
                  <a16:creationId xmlns:a16="http://schemas.microsoft.com/office/drawing/2014/main" id="{87C36489-2782-4D32-8AFF-590446FE6759}"/>
                </a:ext>
              </a:extLst>
            </p:cNvPr>
            <p:cNvSpPr/>
            <p:nvPr/>
          </p:nvSpPr>
          <p:spPr>
            <a:xfrm>
              <a:off x="8341543" y="348363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515326"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bg1"/>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3375231353"/>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1_Title Slide">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7"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438"/>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91" y="6264748"/>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3" y="6181533"/>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96"/>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91" y="1491606"/>
            <a:ext cx="7400615" cy="4773077"/>
            <a:chOff x="623255" y="927125"/>
            <a:chExt cx="7691377" cy="3871900"/>
          </a:xfrm>
          <a:solidFill>
            <a:schemeClr val="accent5">
              <a:lumMod val="75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354"/>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a:solidFill>
                      <a:prstClr val="black"/>
                    </a:solidFill>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2" y="6418065"/>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143234" y="5626870"/>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a:solidFill>
                    <a:prstClr val="black"/>
                  </a:solidFill>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a:solidFill>
                    <a:prstClr val="black"/>
                  </a:solidFill>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a:solidFill>
                    <a:prstClr val="black"/>
                  </a:solidFill>
                </a:endParaRPr>
              </a:p>
            </p:txBody>
          </p:sp>
        </p:grpSp>
      </p:grpSp>
    </p:spTree>
    <p:extLst>
      <p:ext uri="{BB962C8B-B14F-4D97-AF65-F5344CB8AC3E}">
        <p14:creationId xmlns:p14="http://schemas.microsoft.com/office/powerpoint/2010/main" val="31035957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3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rgbClr val="FFE285"/>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3"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63" y="5038706"/>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925"/>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8" y="5541560"/>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49" y="3588145"/>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250583" y="1572201"/>
            <a:ext cx="2794086" cy="7171194"/>
          </a:xfrm>
          <a:prstGeom prst="rect">
            <a:avLst/>
          </a:prstGeom>
          <a:noFill/>
        </p:spPr>
        <p:txBody>
          <a:bodyPr wrap="square" rtlCol="0">
            <a:spAutoFit/>
          </a:bodyPr>
          <a:lstStyle/>
          <a:p>
            <a:pPr algn="ctr"/>
            <a:r>
              <a:rPr lang="vi-VN" sz="11500" dirty="0">
                <a:solidFill>
                  <a:srgbClr val="F79646">
                    <a:lumMod val="50000"/>
                  </a:srgbClr>
                </a:solidFill>
                <a:latin typeface="UTM Cookies"/>
              </a:rPr>
              <a:t>KHÁM PHÁ</a:t>
            </a:r>
          </a:p>
        </p:txBody>
      </p:sp>
    </p:spTree>
    <p:extLst>
      <p:ext uri="{BB962C8B-B14F-4D97-AF65-F5344CB8AC3E}">
        <p14:creationId xmlns:p14="http://schemas.microsoft.com/office/powerpoint/2010/main" val="2002126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4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2"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a:solidFill>
                  <a:prstClr val="black"/>
                </a:solidFill>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a:solidFill>
                  <a:prstClr val="black"/>
                </a:solidFill>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3"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63" y="5038706"/>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925"/>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8" y="5541560"/>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669163" y="1522407"/>
            <a:ext cx="3388523" cy="7171194"/>
          </a:xfrm>
          <a:prstGeom prst="rect">
            <a:avLst/>
          </a:prstGeom>
          <a:noFill/>
        </p:spPr>
        <p:txBody>
          <a:bodyPr wrap="square" rtlCol="0">
            <a:spAutoFit/>
          </a:bodyPr>
          <a:lstStyle/>
          <a:p>
            <a:pPr algn="ctr"/>
            <a:r>
              <a:rPr lang="vi-VN" sz="11500" dirty="0">
                <a:solidFill>
                  <a:srgbClr val="C00000"/>
                </a:solidFill>
                <a:latin typeface="UTM Cookies"/>
              </a:rPr>
              <a:t>HOẠT ĐỘNG</a:t>
            </a:r>
          </a:p>
        </p:txBody>
      </p:sp>
    </p:spTree>
    <p:extLst>
      <p:ext uri="{BB962C8B-B14F-4D97-AF65-F5344CB8AC3E}">
        <p14:creationId xmlns:p14="http://schemas.microsoft.com/office/powerpoint/2010/main" val="9955241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5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3"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63" y="5038706"/>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925"/>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8" y="5541560"/>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2732040" y="1503443"/>
            <a:ext cx="3546156" cy="5401479"/>
          </a:xfrm>
          <a:prstGeom prst="rect">
            <a:avLst/>
          </a:prstGeom>
          <a:noFill/>
        </p:spPr>
        <p:txBody>
          <a:bodyPr wrap="square" rtlCol="0">
            <a:spAutoFit/>
          </a:bodyPr>
          <a:lstStyle/>
          <a:p>
            <a:pPr algn="ctr"/>
            <a:r>
              <a:rPr lang="vi-VN" sz="11500" dirty="0">
                <a:solidFill>
                  <a:srgbClr val="002060"/>
                </a:solidFill>
                <a:latin typeface="UTM Cookies"/>
              </a:rPr>
              <a:t>LUYỆN TẬP</a:t>
            </a:r>
          </a:p>
        </p:txBody>
      </p:sp>
    </p:spTree>
    <p:extLst>
      <p:ext uri="{BB962C8B-B14F-4D97-AF65-F5344CB8AC3E}">
        <p14:creationId xmlns:p14="http://schemas.microsoft.com/office/powerpoint/2010/main" val="33750131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13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bg1"/>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1972537765"/>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21_Title and Content">
    <p:bg>
      <p:bgPr>
        <a:solidFill>
          <a:schemeClr val="accent3">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0427" y="219522"/>
            <a:ext cx="9123574" cy="6418963"/>
            <a:chOff x="125465" y="219519"/>
            <a:chExt cx="8923440" cy="4925505"/>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125465" y="219519"/>
              <a:ext cx="8923440" cy="4925505"/>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Tree>
    <p:extLst>
      <p:ext uri="{BB962C8B-B14F-4D97-AF65-F5344CB8AC3E}">
        <p14:creationId xmlns:p14="http://schemas.microsoft.com/office/powerpoint/2010/main" val="2690980579"/>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2_Title Slide">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7"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438"/>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91" y="6264748"/>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3" y="6181533"/>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96"/>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91" y="1491606"/>
            <a:ext cx="7400615" cy="4773077"/>
            <a:chOff x="623255" y="927125"/>
            <a:chExt cx="7691377" cy="3871900"/>
          </a:xfrm>
          <a:solidFill>
            <a:srgbClr val="ACD868"/>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354"/>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a:solidFill>
                      <a:prstClr val="black"/>
                    </a:solidFill>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2" y="6418065"/>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143234" y="5626870"/>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a:solidFill>
                    <a:prstClr val="black"/>
                  </a:solidFill>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a:solidFill>
                    <a:prstClr val="black"/>
                  </a:solidFill>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a:solidFill>
                    <a:prstClr val="black"/>
                  </a:solidFill>
                </a:endParaRPr>
              </a:p>
            </p:txBody>
          </p:sp>
        </p:grpSp>
      </p:grpSp>
    </p:spTree>
    <p:extLst>
      <p:ext uri="{BB962C8B-B14F-4D97-AF65-F5344CB8AC3E}">
        <p14:creationId xmlns:p14="http://schemas.microsoft.com/office/powerpoint/2010/main" val="14026071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D230F570-C12E-4785-9D2A-C5A7F710992F}" type="datetimeFigureOut">
              <a:rPr lang="en-US" smtClean="0"/>
              <a:t>12/13/2021</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A2403867-148C-4E56-971C-E21B7E94BFBA}" type="slidenum">
              <a:rPr lang="en-US" smtClean="0"/>
              <a:t>‹#›</a:t>
            </a:fld>
            <a:endParaRPr lang="en-US"/>
          </a:p>
        </p:txBody>
      </p:sp>
    </p:spTree>
    <p:extLst>
      <p:ext uri="{BB962C8B-B14F-4D97-AF65-F5344CB8AC3E}">
        <p14:creationId xmlns:p14="http://schemas.microsoft.com/office/powerpoint/2010/main" val="2651213753"/>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6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rgbClr val="FFE285"/>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3"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63" y="5038706"/>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925"/>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8" y="5541560"/>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49" y="3588145"/>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250583" y="1572201"/>
            <a:ext cx="2794086" cy="7171194"/>
          </a:xfrm>
          <a:prstGeom prst="rect">
            <a:avLst/>
          </a:prstGeom>
          <a:noFill/>
        </p:spPr>
        <p:txBody>
          <a:bodyPr wrap="square" rtlCol="0">
            <a:spAutoFit/>
          </a:bodyPr>
          <a:lstStyle/>
          <a:p>
            <a:pPr algn="ctr"/>
            <a:r>
              <a:rPr lang="vi-VN" sz="11500" dirty="0">
                <a:solidFill>
                  <a:srgbClr val="F79646">
                    <a:lumMod val="50000"/>
                  </a:srgbClr>
                </a:solidFill>
                <a:latin typeface="UTM Cookies"/>
              </a:rPr>
              <a:t>KHÁM PHÁ</a:t>
            </a:r>
          </a:p>
        </p:txBody>
      </p:sp>
    </p:spTree>
    <p:extLst>
      <p:ext uri="{BB962C8B-B14F-4D97-AF65-F5344CB8AC3E}">
        <p14:creationId xmlns:p14="http://schemas.microsoft.com/office/powerpoint/2010/main" val="2027977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7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2"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a:solidFill>
                  <a:prstClr val="black"/>
                </a:solidFill>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a:solidFill>
                  <a:prstClr val="black"/>
                </a:solidFill>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3"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63" y="5038706"/>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925"/>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8" y="5541560"/>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669163" y="1522407"/>
            <a:ext cx="3388523" cy="7171194"/>
          </a:xfrm>
          <a:prstGeom prst="rect">
            <a:avLst/>
          </a:prstGeom>
          <a:noFill/>
        </p:spPr>
        <p:txBody>
          <a:bodyPr wrap="square" rtlCol="0">
            <a:spAutoFit/>
          </a:bodyPr>
          <a:lstStyle/>
          <a:p>
            <a:pPr algn="ctr"/>
            <a:r>
              <a:rPr lang="vi-VN" sz="11500" dirty="0">
                <a:solidFill>
                  <a:srgbClr val="C00000"/>
                </a:solidFill>
                <a:latin typeface="UTM Cookies"/>
              </a:rPr>
              <a:t>HOẠT ĐỘNG</a:t>
            </a:r>
          </a:p>
        </p:txBody>
      </p:sp>
    </p:spTree>
    <p:extLst>
      <p:ext uri="{BB962C8B-B14F-4D97-AF65-F5344CB8AC3E}">
        <p14:creationId xmlns:p14="http://schemas.microsoft.com/office/powerpoint/2010/main" val="6090863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8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3"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63" y="5038706"/>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925"/>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8" y="5541560"/>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2703172" y="1596544"/>
            <a:ext cx="3564062" cy="5401479"/>
          </a:xfrm>
          <a:prstGeom prst="rect">
            <a:avLst/>
          </a:prstGeom>
          <a:noFill/>
        </p:spPr>
        <p:txBody>
          <a:bodyPr wrap="square" rtlCol="0">
            <a:spAutoFit/>
          </a:bodyPr>
          <a:lstStyle/>
          <a:p>
            <a:pPr algn="ctr"/>
            <a:r>
              <a:rPr lang="vi-VN" sz="11500">
                <a:solidFill>
                  <a:srgbClr val="002060"/>
                </a:solidFill>
                <a:latin typeface="UTM Cookies"/>
              </a:rPr>
              <a:t>LUYỆN TẬP</a:t>
            </a:r>
            <a:endParaRPr lang="vi-VN" sz="11500" dirty="0">
              <a:solidFill>
                <a:srgbClr val="002060"/>
              </a:solidFill>
              <a:latin typeface="UTM Cookies"/>
            </a:endParaRPr>
          </a:p>
        </p:txBody>
      </p:sp>
    </p:spTree>
    <p:extLst>
      <p:ext uri="{BB962C8B-B14F-4D97-AF65-F5344CB8AC3E}">
        <p14:creationId xmlns:p14="http://schemas.microsoft.com/office/powerpoint/2010/main" val="14991589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14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3282915765"/>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3_Title Slide">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7"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438"/>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91" y="6264748"/>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3" y="6181533"/>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96"/>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91" y="1491606"/>
            <a:ext cx="7400615" cy="4773077"/>
            <a:chOff x="623255" y="927125"/>
            <a:chExt cx="7691377" cy="3871900"/>
          </a:xfrm>
          <a:solidFill>
            <a:schemeClr val="accent4">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354"/>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a:solidFill>
                      <a:prstClr val="black"/>
                    </a:solidFill>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2" y="6418065"/>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143234" y="5626870"/>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a:solidFill>
                    <a:prstClr val="black"/>
                  </a:solidFill>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a:solidFill>
                    <a:prstClr val="black"/>
                  </a:solidFill>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a:solidFill>
                    <a:prstClr val="black"/>
                  </a:solidFill>
                </a:endParaRPr>
              </a:p>
            </p:txBody>
          </p:sp>
        </p:grpSp>
      </p:grpSp>
    </p:spTree>
    <p:extLst>
      <p:ext uri="{BB962C8B-B14F-4D97-AF65-F5344CB8AC3E}">
        <p14:creationId xmlns:p14="http://schemas.microsoft.com/office/powerpoint/2010/main" val="25995964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9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rgbClr val="FFE285"/>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3"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63" y="5038706"/>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925"/>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8" y="5541560"/>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49" y="3588145"/>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250583" y="1572201"/>
            <a:ext cx="2794086" cy="7171194"/>
          </a:xfrm>
          <a:prstGeom prst="rect">
            <a:avLst/>
          </a:prstGeom>
          <a:noFill/>
        </p:spPr>
        <p:txBody>
          <a:bodyPr wrap="square" rtlCol="0">
            <a:spAutoFit/>
          </a:bodyPr>
          <a:lstStyle/>
          <a:p>
            <a:pPr algn="ctr"/>
            <a:r>
              <a:rPr lang="vi-VN" sz="11500" dirty="0">
                <a:solidFill>
                  <a:srgbClr val="F79646">
                    <a:lumMod val="50000"/>
                  </a:srgbClr>
                </a:solidFill>
                <a:latin typeface="UTM Cookies"/>
              </a:rPr>
              <a:t>KHÁM PHÁ</a:t>
            </a:r>
          </a:p>
        </p:txBody>
      </p:sp>
    </p:spTree>
    <p:extLst>
      <p:ext uri="{BB962C8B-B14F-4D97-AF65-F5344CB8AC3E}">
        <p14:creationId xmlns:p14="http://schemas.microsoft.com/office/powerpoint/2010/main" val="10653915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10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2"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a:solidFill>
                  <a:prstClr val="black"/>
                </a:solidFill>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a:solidFill>
                  <a:prstClr val="black"/>
                </a:solidFill>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3"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63" y="5038706"/>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925"/>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8" y="5541560"/>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669163" y="1522407"/>
            <a:ext cx="3388523" cy="7171194"/>
          </a:xfrm>
          <a:prstGeom prst="rect">
            <a:avLst/>
          </a:prstGeom>
          <a:noFill/>
        </p:spPr>
        <p:txBody>
          <a:bodyPr wrap="square" rtlCol="0">
            <a:spAutoFit/>
          </a:bodyPr>
          <a:lstStyle/>
          <a:p>
            <a:pPr algn="ctr"/>
            <a:r>
              <a:rPr lang="vi-VN" sz="11500" dirty="0">
                <a:solidFill>
                  <a:srgbClr val="C00000"/>
                </a:solidFill>
                <a:latin typeface="UTM Cookies"/>
              </a:rPr>
              <a:t>HOẠT ĐỘNG</a:t>
            </a:r>
          </a:p>
        </p:txBody>
      </p:sp>
    </p:spTree>
    <p:extLst>
      <p:ext uri="{BB962C8B-B14F-4D97-AF65-F5344CB8AC3E}">
        <p14:creationId xmlns:p14="http://schemas.microsoft.com/office/powerpoint/2010/main" val="2704539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11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3"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63" y="5038706"/>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925"/>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8" y="5541560"/>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2779174" y="1647279"/>
            <a:ext cx="3363662" cy="5401479"/>
          </a:xfrm>
          <a:prstGeom prst="rect">
            <a:avLst/>
          </a:prstGeom>
          <a:noFill/>
        </p:spPr>
        <p:txBody>
          <a:bodyPr wrap="square" rtlCol="0">
            <a:spAutoFit/>
          </a:bodyPr>
          <a:lstStyle/>
          <a:p>
            <a:pPr algn="ctr"/>
            <a:r>
              <a:rPr lang="vi-VN" sz="11500">
                <a:solidFill>
                  <a:srgbClr val="002060"/>
                </a:solidFill>
                <a:latin typeface="UTM Cookies"/>
              </a:rPr>
              <a:t>LUYỆN TẬP</a:t>
            </a:r>
            <a:endParaRPr lang="vi-VN" sz="11500" dirty="0">
              <a:solidFill>
                <a:srgbClr val="002060"/>
              </a:solidFill>
              <a:latin typeface="UTM Cookies"/>
            </a:endParaRPr>
          </a:p>
        </p:txBody>
      </p:sp>
    </p:spTree>
    <p:extLst>
      <p:ext uri="{BB962C8B-B14F-4D97-AF65-F5344CB8AC3E}">
        <p14:creationId xmlns:p14="http://schemas.microsoft.com/office/powerpoint/2010/main" val="3604315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15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1931626767"/>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4_Title Slide">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7"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438"/>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91" y="6264748"/>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3" y="6181533"/>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96"/>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91" y="1491606"/>
            <a:ext cx="7400615" cy="4773077"/>
            <a:chOff x="623255" y="927125"/>
            <a:chExt cx="7691377" cy="3871900"/>
          </a:xfrm>
          <a:solidFill>
            <a:srgbClr val="F35757"/>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354"/>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a:solidFill>
                      <a:prstClr val="black"/>
                    </a:solidFill>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2" y="6418065"/>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143234" y="5626870"/>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a:solidFill>
                    <a:prstClr val="black"/>
                  </a:solidFill>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a:solidFill>
                    <a:prstClr val="black"/>
                  </a:solidFill>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a:solidFill>
                    <a:prstClr val="black"/>
                  </a:solidFill>
                </a:endParaRPr>
              </a:p>
            </p:txBody>
          </p:sp>
        </p:grpSp>
      </p:grpSp>
    </p:spTree>
    <p:extLst>
      <p:ext uri="{BB962C8B-B14F-4D97-AF65-F5344CB8AC3E}">
        <p14:creationId xmlns:p14="http://schemas.microsoft.com/office/powerpoint/2010/main" val="30106755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D230F570-C12E-4785-9D2A-C5A7F710992F}" type="datetimeFigureOut">
              <a:rPr lang="en-US" smtClean="0"/>
              <a:t>12/13/2021</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A2403867-148C-4E56-971C-E21B7E94BFBA}" type="slidenum">
              <a:rPr lang="en-US" smtClean="0"/>
              <a:t>‹#›</a:t>
            </a:fld>
            <a:endParaRPr lang="en-US"/>
          </a:p>
        </p:txBody>
      </p:sp>
    </p:spTree>
    <p:extLst>
      <p:ext uri="{BB962C8B-B14F-4D97-AF65-F5344CB8AC3E}">
        <p14:creationId xmlns:p14="http://schemas.microsoft.com/office/powerpoint/2010/main" val="2643291443"/>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16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rgbClr val="FFE285"/>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3"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63" y="5038706"/>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925"/>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8" y="5541560"/>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49" y="3588145"/>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250583" y="1572201"/>
            <a:ext cx="2794086" cy="7171194"/>
          </a:xfrm>
          <a:prstGeom prst="rect">
            <a:avLst/>
          </a:prstGeom>
          <a:noFill/>
        </p:spPr>
        <p:txBody>
          <a:bodyPr wrap="square" rtlCol="0">
            <a:spAutoFit/>
          </a:bodyPr>
          <a:lstStyle/>
          <a:p>
            <a:pPr algn="ctr"/>
            <a:r>
              <a:rPr lang="vi-VN" sz="11500" dirty="0">
                <a:solidFill>
                  <a:srgbClr val="F79646">
                    <a:lumMod val="50000"/>
                  </a:srgbClr>
                </a:solidFill>
                <a:latin typeface="UTM Cookies"/>
              </a:rPr>
              <a:t>KHÁM PHÁ</a:t>
            </a:r>
          </a:p>
        </p:txBody>
      </p:sp>
    </p:spTree>
    <p:extLst>
      <p:ext uri="{BB962C8B-B14F-4D97-AF65-F5344CB8AC3E}">
        <p14:creationId xmlns:p14="http://schemas.microsoft.com/office/powerpoint/2010/main" val="37371856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17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2"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a:solidFill>
                  <a:prstClr val="black"/>
                </a:solidFill>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a:solidFill>
                  <a:prstClr val="black"/>
                </a:solidFill>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3"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63" y="5038706"/>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925"/>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8" y="5541560"/>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669163" y="1522407"/>
            <a:ext cx="3388523" cy="7171194"/>
          </a:xfrm>
          <a:prstGeom prst="rect">
            <a:avLst/>
          </a:prstGeom>
          <a:noFill/>
        </p:spPr>
        <p:txBody>
          <a:bodyPr wrap="square" rtlCol="0">
            <a:spAutoFit/>
          </a:bodyPr>
          <a:lstStyle/>
          <a:p>
            <a:pPr algn="ctr"/>
            <a:r>
              <a:rPr lang="vi-VN" sz="11500" dirty="0">
                <a:solidFill>
                  <a:srgbClr val="C00000"/>
                </a:solidFill>
                <a:latin typeface="UTM Cookies"/>
              </a:rPr>
              <a:t>HOẠT ĐỘNG</a:t>
            </a:r>
          </a:p>
        </p:txBody>
      </p:sp>
    </p:spTree>
    <p:extLst>
      <p:ext uri="{BB962C8B-B14F-4D97-AF65-F5344CB8AC3E}">
        <p14:creationId xmlns:p14="http://schemas.microsoft.com/office/powerpoint/2010/main" val="17525264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18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3"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63" y="5038706"/>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925"/>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8" y="5541560"/>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2836083" y="1468605"/>
            <a:ext cx="3386124" cy="5401479"/>
          </a:xfrm>
          <a:prstGeom prst="rect">
            <a:avLst/>
          </a:prstGeom>
          <a:noFill/>
        </p:spPr>
        <p:txBody>
          <a:bodyPr wrap="square" rtlCol="0">
            <a:spAutoFit/>
          </a:bodyPr>
          <a:lstStyle/>
          <a:p>
            <a:pPr algn="ctr"/>
            <a:r>
              <a:rPr lang="vi-VN" sz="11500">
                <a:solidFill>
                  <a:srgbClr val="002060"/>
                </a:solidFill>
                <a:latin typeface="UTM Cookies"/>
              </a:rPr>
              <a:t>LUYỆN TẬP</a:t>
            </a:r>
            <a:endParaRPr lang="vi-VN" sz="11500" dirty="0">
              <a:solidFill>
                <a:srgbClr val="002060"/>
              </a:solidFill>
              <a:latin typeface="UTM Cookies"/>
            </a:endParaRPr>
          </a:p>
        </p:txBody>
      </p:sp>
    </p:spTree>
    <p:extLst>
      <p:ext uri="{BB962C8B-B14F-4D97-AF65-F5344CB8AC3E}">
        <p14:creationId xmlns:p14="http://schemas.microsoft.com/office/powerpoint/2010/main" val="14203359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19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84"/>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33"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6"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7"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40"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202" y="160336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13" y="156146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33" y="153188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7"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8" y="2217245"/>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20" y="217534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40" y="214576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5" y="2831124"/>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6" y="2789223"/>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7" y="27596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22"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33" y="340310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4" y="337352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9"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40"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60"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6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7" y="463086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8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81"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53" y="5244739"/>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63"/>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7"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9" y="5900519"/>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60" y="5858618"/>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42"/>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1195985329"/>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7"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430"/>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87" y="6264740"/>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3" y="6181525"/>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88"/>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87" y="1491606"/>
            <a:ext cx="7400615" cy="4773077"/>
            <a:chOff x="623255" y="927125"/>
            <a:chExt cx="7691377" cy="3871900"/>
          </a:xfrm>
          <a:solidFill>
            <a:schemeClr val="accent6">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346"/>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a:solidFill>
                      <a:prstClr val="black"/>
                    </a:solidFill>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2" y="6418057"/>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 name="Group 1">
            <a:extLst>
              <a:ext uri="{FF2B5EF4-FFF2-40B4-BE49-F238E27FC236}">
                <a16:creationId xmlns:a16="http://schemas.microsoft.com/office/drawing/2014/main" id="{D2819940-F204-450A-ACE4-C1FAA7496E24}"/>
              </a:ext>
            </a:extLst>
          </p:cNvPr>
          <p:cNvGrpSpPr/>
          <p:nvPr userDrawn="1"/>
        </p:nvGrpSpPr>
        <p:grpSpPr>
          <a:xfrm>
            <a:off x="1143234" y="5626862"/>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932"/>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a:solidFill>
                    <a:prstClr val="black"/>
                  </a:solidFill>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a:solidFill>
                    <a:prstClr val="black"/>
                  </a:solidFill>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a:solidFill>
                    <a:prstClr val="black"/>
                  </a:solidFill>
                </a:endParaRPr>
              </a:p>
            </p:txBody>
          </p:sp>
        </p:grpSp>
      </p:grpSp>
    </p:spTree>
    <p:extLst>
      <p:ext uri="{BB962C8B-B14F-4D97-AF65-F5344CB8AC3E}">
        <p14:creationId xmlns:p14="http://schemas.microsoft.com/office/powerpoint/2010/main" val="435455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4"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ppt_x"/>
                                          </p:val>
                                        </p:tav>
                                        <p:tav tm="100000">
                                          <p:val>
                                            <p:strVal val="#ppt_x"/>
                                          </p:val>
                                        </p:tav>
                                      </p:tavLst>
                                    </p:anim>
                                    <p:anim calcmode="lin" valueType="num">
                                      <p:cBhvr additive="base">
                                        <p:cTn id="30" dur="500" fill="hold"/>
                                        <p:tgtEl>
                                          <p:spTgt spid="153"/>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rgbClr val="FFE285"/>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3"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59" y="5038698"/>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917"/>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8" y="5541552"/>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45" y="3588137"/>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grpSp>
      <p:sp>
        <p:nvSpPr>
          <p:cNvPr id="235" name="TextBox 234">
            <a:extLst>
              <a:ext uri="{FF2B5EF4-FFF2-40B4-BE49-F238E27FC236}">
                <a16:creationId xmlns:a16="http://schemas.microsoft.com/office/drawing/2014/main" id="{1E4DED0B-3FCF-4DB8-8C88-6AED41C3D872}"/>
              </a:ext>
            </a:extLst>
          </p:cNvPr>
          <p:cNvSpPr txBox="1"/>
          <p:nvPr userDrawn="1"/>
        </p:nvSpPr>
        <p:spPr>
          <a:xfrm>
            <a:off x="3250583" y="1572197"/>
            <a:ext cx="2794086" cy="7171194"/>
          </a:xfrm>
          <a:prstGeom prst="rect">
            <a:avLst/>
          </a:prstGeom>
          <a:noFill/>
        </p:spPr>
        <p:txBody>
          <a:bodyPr wrap="square" rtlCol="0">
            <a:spAutoFit/>
          </a:bodyPr>
          <a:lstStyle/>
          <a:p>
            <a:pPr algn="ctr"/>
            <a:r>
              <a:rPr lang="vi-VN" sz="11500" dirty="0">
                <a:solidFill>
                  <a:srgbClr val="F79646">
                    <a:lumMod val="50000"/>
                  </a:srgbClr>
                </a:solidFill>
                <a:latin typeface="UTM Cookies"/>
              </a:rPr>
              <a:t>KHÁM PHÁ</a:t>
            </a:r>
          </a:p>
        </p:txBody>
      </p:sp>
    </p:spTree>
    <p:extLst>
      <p:ext uri="{BB962C8B-B14F-4D97-AF65-F5344CB8AC3E}">
        <p14:creationId xmlns:p14="http://schemas.microsoft.com/office/powerpoint/2010/main" val="869416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53" presetClass="entr" presetSubtype="16"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 calcmode="lin" valueType="num">
                                      <p:cBhvr>
                                        <p:cTn id="19" dur="500" fill="hold"/>
                                        <p:tgtEl>
                                          <p:spTgt spid="98"/>
                                        </p:tgtEl>
                                        <p:attrNameLst>
                                          <p:attrName>ppt_w</p:attrName>
                                        </p:attrNameLst>
                                      </p:cBhvr>
                                      <p:tavLst>
                                        <p:tav tm="0">
                                          <p:val>
                                            <p:fltVal val="0"/>
                                          </p:val>
                                        </p:tav>
                                        <p:tav tm="100000">
                                          <p:val>
                                            <p:strVal val="#ppt_w"/>
                                          </p:val>
                                        </p:tav>
                                      </p:tavLst>
                                    </p:anim>
                                    <p:anim calcmode="lin" valueType="num">
                                      <p:cBhvr>
                                        <p:cTn id="20" dur="500" fill="hold"/>
                                        <p:tgtEl>
                                          <p:spTgt spid="98"/>
                                        </p:tgtEl>
                                        <p:attrNameLst>
                                          <p:attrName>ppt_h</p:attrName>
                                        </p:attrNameLst>
                                      </p:cBhvr>
                                      <p:tavLst>
                                        <p:tav tm="0">
                                          <p:val>
                                            <p:fltVal val="0"/>
                                          </p:val>
                                        </p:tav>
                                        <p:tav tm="100000">
                                          <p:val>
                                            <p:strVal val="#ppt_h"/>
                                          </p:val>
                                        </p:tav>
                                      </p:tavLst>
                                    </p:anim>
                                    <p:animEffect transition="in" filter="fade">
                                      <p:cBhvr>
                                        <p:cTn id="21" dur="500"/>
                                        <p:tgtEl>
                                          <p:spTgt spid="98"/>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99"/>
                                        </p:tgtEl>
                                        <p:attrNameLst>
                                          <p:attrName>style.visibility</p:attrName>
                                        </p:attrNameLst>
                                      </p:cBhvr>
                                      <p:to>
                                        <p:strVal val="visible"/>
                                      </p:to>
                                    </p:set>
                                    <p:anim calcmode="lin" valueType="num">
                                      <p:cBhvr>
                                        <p:cTn id="24" dur="500" fill="hold"/>
                                        <p:tgtEl>
                                          <p:spTgt spid="99"/>
                                        </p:tgtEl>
                                        <p:attrNameLst>
                                          <p:attrName>ppt_w</p:attrName>
                                        </p:attrNameLst>
                                      </p:cBhvr>
                                      <p:tavLst>
                                        <p:tav tm="0">
                                          <p:val>
                                            <p:fltVal val="0"/>
                                          </p:val>
                                        </p:tav>
                                        <p:tav tm="100000">
                                          <p:val>
                                            <p:strVal val="#ppt_w"/>
                                          </p:val>
                                        </p:tav>
                                      </p:tavLst>
                                    </p:anim>
                                    <p:anim calcmode="lin" valueType="num">
                                      <p:cBhvr>
                                        <p:cTn id="25" dur="500" fill="hold"/>
                                        <p:tgtEl>
                                          <p:spTgt spid="99"/>
                                        </p:tgtEl>
                                        <p:attrNameLst>
                                          <p:attrName>ppt_h</p:attrName>
                                        </p:attrNameLst>
                                      </p:cBhvr>
                                      <p:tavLst>
                                        <p:tav tm="0">
                                          <p:val>
                                            <p:fltVal val="0"/>
                                          </p:val>
                                        </p:tav>
                                        <p:tav tm="100000">
                                          <p:val>
                                            <p:strVal val="#ppt_h"/>
                                          </p:val>
                                        </p:tav>
                                      </p:tavLst>
                                    </p:anim>
                                    <p:animEffect transition="in" filter="fade">
                                      <p:cBhvr>
                                        <p:cTn id="26" dur="500"/>
                                        <p:tgtEl>
                                          <p:spTgt spid="99"/>
                                        </p:tgtEl>
                                      </p:cBhvr>
                                    </p:animEffect>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97"/>
                                        </p:tgtEl>
                                        <p:attrNameLst>
                                          <p:attrName>style.visibility</p:attrName>
                                        </p:attrNameLst>
                                      </p:cBhvr>
                                      <p:to>
                                        <p:strVal val="visible"/>
                                      </p:to>
                                    </p:set>
                                    <p:animEffect transition="in" filter="fade">
                                      <p:cBhvr>
                                        <p:cTn id="30" dur="500"/>
                                        <p:tgtEl>
                                          <p:spTgt spid="97"/>
                                        </p:tgtEl>
                                      </p:cBhvr>
                                    </p:animEffect>
                                  </p:childTnLst>
                                </p:cTn>
                              </p:par>
                            </p:childTnLst>
                          </p:cTn>
                        </p:par>
                        <p:par>
                          <p:cTn id="31" fill="hold">
                            <p:stCondLst>
                              <p:cond delay="1500"/>
                            </p:stCondLst>
                            <p:childTnLst>
                              <p:par>
                                <p:cTn id="32" presetID="31" presetClass="entr" presetSubtype="0" fill="hold" nodeType="afterEffect">
                                  <p:stCondLst>
                                    <p:cond delay="0"/>
                                  </p:stCondLst>
                                  <p:childTnLst>
                                    <p:set>
                                      <p:cBhvr>
                                        <p:cTn id="33" dur="1" fill="hold">
                                          <p:stCondLst>
                                            <p:cond delay="0"/>
                                          </p:stCondLst>
                                        </p:cTn>
                                        <p:tgtEl>
                                          <p:spTgt spid="122"/>
                                        </p:tgtEl>
                                        <p:attrNameLst>
                                          <p:attrName>style.visibility</p:attrName>
                                        </p:attrNameLst>
                                      </p:cBhvr>
                                      <p:to>
                                        <p:strVal val="visible"/>
                                      </p:to>
                                    </p:set>
                                    <p:anim calcmode="lin" valueType="num">
                                      <p:cBhvr>
                                        <p:cTn id="34" dur="1000" fill="hold"/>
                                        <p:tgtEl>
                                          <p:spTgt spid="122"/>
                                        </p:tgtEl>
                                        <p:attrNameLst>
                                          <p:attrName>ppt_w</p:attrName>
                                        </p:attrNameLst>
                                      </p:cBhvr>
                                      <p:tavLst>
                                        <p:tav tm="0">
                                          <p:val>
                                            <p:fltVal val="0"/>
                                          </p:val>
                                        </p:tav>
                                        <p:tav tm="100000">
                                          <p:val>
                                            <p:strVal val="#ppt_w"/>
                                          </p:val>
                                        </p:tav>
                                      </p:tavLst>
                                    </p:anim>
                                    <p:anim calcmode="lin" valueType="num">
                                      <p:cBhvr>
                                        <p:cTn id="35" dur="1000" fill="hold"/>
                                        <p:tgtEl>
                                          <p:spTgt spid="122"/>
                                        </p:tgtEl>
                                        <p:attrNameLst>
                                          <p:attrName>ppt_h</p:attrName>
                                        </p:attrNameLst>
                                      </p:cBhvr>
                                      <p:tavLst>
                                        <p:tav tm="0">
                                          <p:val>
                                            <p:fltVal val="0"/>
                                          </p:val>
                                        </p:tav>
                                        <p:tav tm="100000">
                                          <p:val>
                                            <p:strVal val="#ppt_h"/>
                                          </p:val>
                                        </p:tav>
                                      </p:tavLst>
                                    </p:anim>
                                    <p:anim calcmode="lin" valueType="num">
                                      <p:cBhvr>
                                        <p:cTn id="36" dur="1000" fill="hold"/>
                                        <p:tgtEl>
                                          <p:spTgt spid="122"/>
                                        </p:tgtEl>
                                        <p:attrNameLst>
                                          <p:attrName>style.rotation</p:attrName>
                                        </p:attrNameLst>
                                      </p:cBhvr>
                                      <p:tavLst>
                                        <p:tav tm="0">
                                          <p:val>
                                            <p:fltVal val="90"/>
                                          </p:val>
                                        </p:tav>
                                        <p:tav tm="100000">
                                          <p:val>
                                            <p:fltVal val="0"/>
                                          </p:val>
                                        </p:tav>
                                      </p:tavLst>
                                    </p:anim>
                                    <p:animEffect transition="in" filter="fade">
                                      <p:cBhvr>
                                        <p:cTn id="37" dur="1000"/>
                                        <p:tgtEl>
                                          <p:spTgt spid="122"/>
                                        </p:tgtEl>
                                      </p:cBhvr>
                                    </p:animEffect>
                                  </p:childTnLst>
                                </p:cTn>
                              </p:par>
                            </p:childTnLst>
                          </p:cTn>
                        </p:par>
                        <p:par>
                          <p:cTn id="38" fill="hold">
                            <p:stCondLst>
                              <p:cond delay="2500"/>
                            </p:stCondLst>
                            <p:childTnLst>
                              <p:par>
                                <p:cTn id="39" presetID="14" presetClass="entr" presetSubtype="10" fill="hold" grpId="0" nodeType="afterEffect">
                                  <p:stCondLst>
                                    <p:cond delay="0"/>
                                  </p:stCondLst>
                                  <p:childTnLst>
                                    <p:set>
                                      <p:cBhvr>
                                        <p:cTn id="40" dur="1" fill="hold">
                                          <p:stCondLst>
                                            <p:cond delay="0"/>
                                          </p:stCondLst>
                                        </p:cTn>
                                        <p:tgtEl>
                                          <p:spTgt spid="235"/>
                                        </p:tgtEl>
                                        <p:attrNameLst>
                                          <p:attrName>style.visibility</p:attrName>
                                        </p:attrNameLst>
                                      </p:cBhvr>
                                      <p:to>
                                        <p:strVal val="visible"/>
                                      </p:to>
                                    </p:set>
                                    <p:animEffect transition="in" filter="randombar(horizontal)">
                                      <p:cBhvr>
                                        <p:cTn id="41"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5" grpId="0"/>
    </p:bldLst>
  </p:timing>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1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endParaRPr sz="500">
              <a:solidFill>
                <a:prstClr val="black"/>
              </a:solidFill>
            </a:endParaRPr>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2669159" y="1522403"/>
            <a:ext cx="3388523" cy="7171194"/>
          </a:xfrm>
          <a:prstGeom prst="rect">
            <a:avLst/>
          </a:prstGeom>
          <a:noFill/>
        </p:spPr>
        <p:txBody>
          <a:bodyPr wrap="square" rtlCol="0">
            <a:spAutoFit/>
          </a:bodyPr>
          <a:lstStyle/>
          <a:p>
            <a:pPr algn="ctr"/>
            <a:r>
              <a:rPr lang="vi-VN" sz="11500" dirty="0">
                <a:solidFill>
                  <a:srgbClr val="C00000"/>
                </a:solidFill>
                <a:latin typeface="UTM Cookies"/>
              </a:rPr>
              <a:t>HOẠT ĐỘNG</a:t>
            </a: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2"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a:solidFill>
                  <a:prstClr val="black"/>
                </a:solidFill>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a:solidFill>
                  <a:prstClr val="black"/>
                </a:solidFill>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3"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59" y="5038698"/>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917"/>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8" y="5541552"/>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Tree>
    <p:extLst>
      <p:ext uri="{BB962C8B-B14F-4D97-AF65-F5344CB8AC3E}">
        <p14:creationId xmlns:p14="http://schemas.microsoft.com/office/powerpoint/2010/main" val="936535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95" grpId="0" animBg="1"/>
      <p:bldP spid="296" grpId="0" animBg="1"/>
    </p:bldLst>
  </p:timing>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endParaRPr sz="500">
              <a:solidFill>
                <a:prstClr val="black"/>
              </a:solidFill>
            </a:endParaRPr>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2711998" y="1557636"/>
            <a:ext cx="3564062" cy="5401479"/>
          </a:xfrm>
          <a:prstGeom prst="rect">
            <a:avLst/>
          </a:prstGeom>
          <a:noFill/>
        </p:spPr>
        <p:txBody>
          <a:bodyPr wrap="square" rtlCol="0">
            <a:spAutoFit/>
          </a:bodyPr>
          <a:lstStyle/>
          <a:p>
            <a:pPr algn="ctr"/>
            <a:r>
              <a:rPr lang="vi-VN" sz="11500">
                <a:solidFill>
                  <a:srgbClr val="002060"/>
                </a:solidFill>
                <a:latin typeface="UTM Cookies"/>
              </a:rPr>
              <a:t>LUYỆN TẬP</a:t>
            </a:r>
            <a:endParaRPr lang="vi-VN" sz="11500" dirty="0">
              <a:solidFill>
                <a:srgbClr val="002060"/>
              </a:solidFill>
              <a:latin typeface="UTM Cookie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3"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59" y="5038698"/>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917"/>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8" y="5541552"/>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Tree>
    <p:extLst>
      <p:ext uri="{BB962C8B-B14F-4D97-AF65-F5344CB8AC3E}">
        <p14:creationId xmlns:p14="http://schemas.microsoft.com/office/powerpoint/2010/main" val="33295179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19" grpId="0" animBg="1"/>
      <p:bldP spid="220" grpId="0" animBg="1"/>
    </p:bldLst>
  </p:timing>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1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bg1"/>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339849623"/>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20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0" name="Google Shape;1008;p14">
              <a:extLst>
                <a:ext uri="{FF2B5EF4-FFF2-40B4-BE49-F238E27FC236}">
                  <a16:creationId xmlns:a16="http://schemas.microsoft.com/office/drawing/2014/main" id="{11848AC2-1101-45B6-ABB6-4FD06AA8642A}"/>
                </a:ext>
              </a:extLst>
            </p:cNvPr>
            <p:cNvSpPr/>
            <p:nvPr/>
          </p:nvSpPr>
          <p:spPr>
            <a:xfrm>
              <a:off x="8341543" y="2922709"/>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8" name="Google Shape;1011;p14">
              <a:extLst>
                <a:ext uri="{FF2B5EF4-FFF2-40B4-BE49-F238E27FC236}">
                  <a16:creationId xmlns:a16="http://schemas.microsoft.com/office/drawing/2014/main" id="{87C36489-2782-4D32-8AFF-590446FE6759}"/>
                </a:ext>
              </a:extLst>
            </p:cNvPr>
            <p:cNvSpPr/>
            <p:nvPr/>
          </p:nvSpPr>
          <p:spPr>
            <a:xfrm>
              <a:off x="8341543" y="348363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515326"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bg1"/>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46456580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12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3"/>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D230F570-C12E-4785-9D2A-C5A7F710992F}" type="datetimeFigureOut">
              <a:rPr lang="en-US" smtClean="0"/>
              <a:t>12/13/2021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2403867-148C-4E56-971C-E21B7E94BFBA}" type="slidenum">
              <a:rPr lang="en-US" smtClean="0"/>
              <a:t>‹#›</a:t>
            </a:fld>
            <a:endParaRPr lang="en-US"/>
          </a:p>
        </p:txBody>
      </p:sp>
    </p:spTree>
    <p:extLst>
      <p:ext uri="{BB962C8B-B14F-4D97-AF65-F5344CB8AC3E}">
        <p14:creationId xmlns:p14="http://schemas.microsoft.com/office/powerpoint/2010/main" val="949064891"/>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1_Title Slide">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7"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430"/>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87" y="6264740"/>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3" y="6181525"/>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88"/>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87" y="1491606"/>
            <a:ext cx="7400615" cy="4773077"/>
            <a:chOff x="623255" y="927125"/>
            <a:chExt cx="7691377" cy="3871900"/>
          </a:xfrm>
          <a:solidFill>
            <a:schemeClr val="accent5">
              <a:lumMod val="75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346"/>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a:solidFill>
                      <a:prstClr val="black"/>
                    </a:solidFill>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2" y="6418057"/>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143234" y="5626862"/>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a:solidFill>
                    <a:prstClr val="black"/>
                  </a:solidFill>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a:solidFill>
                    <a:prstClr val="black"/>
                  </a:solidFill>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a:solidFill>
                    <a:prstClr val="black"/>
                  </a:solidFill>
                </a:endParaRPr>
              </a:p>
            </p:txBody>
          </p:sp>
        </p:grpSp>
      </p:grpSp>
    </p:spTree>
    <p:extLst>
      <p:ext uri="{BB962C8B-B14F-4D97-AF65-F5344CB8AC3E}">
        <p14:creationId xmlns:p14="http://schemas.microsoft.com/office/powerpoint/2010/main" val="20508033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3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rgbClr val="FFE285"/>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3"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59" y="5038698"/>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917"/>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8" y="5541552"/>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45" y="3588137"/>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250583" y="1572197"/>
            <a:ext cx="2794086" cy="7171194"/>
          </a:xfrm>
          <a:prstGeom prst="rect">
            <a:avLst/>
          </a:prstGeom>
          <a:noFill/>
        </p:spPr>
        <p:txBody>
          <a:bodyPr wrap="square" rtlCol="0">
            <a:spAutoFit/>
          </a:bodyPr>
          <a:lstStyle/>
          <a:p>
            <a:pPr algn="ctr"/>
            <a:r>
              <a:rPr lang="vi-VN" sz="11500" dirty="0">
                <a:solidFill>
                  <a:srgbClr val="F79646">
                    <a:lumMod val="50000"/>
                  </a:srgbClr>
                </a:solidFill>
                <a:latin typeface="UTM Cookies"/>
              </a:rPr>
              <a:t>KHÁM PHÁ</a:t>
            </a:r>
          </a:p>
        </p:txBody>
      </p:sp>
    </p:spTree>
    <p:extLst>
      <p:ext uri="{BB962C8B-B14F-4D97-AF65-F5344CB8AC3E}">
        <p14:creationId xmlns:p14="http://schemas.microsoft.com/office/powerpoint/2010/main" val="4107262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4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2"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a:solidFill>
                  <a:prstClr val="black"/>
                </a:solidFill>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a:solidFill>
                  <a:prstClr val="black"/>
                </a:solidFill>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3"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59" y="5038698"/>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917"/>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8" y="5541552"/>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669159" y="1522403"/>
            <a:ext cx="3388523" cy="7171194"/>
          </a:xfrm>
          <a:prstGeom prst="rect">
            <a:avLst/>
          </a:prstGeom>
          <a:noFill/>
        </p:spPr>
        <p:txBody>
          <a:bodyPr wrap="square" rtlCol="0">
            <a:spAutoFit/>
          </a:bodyPr>
          <a:lstStyle/>
          <a:p>
            <a:pPr algn="ctr"/>
            <a:r>
              <a:rPr lang="vi-VN" sz="11500" dirty="0">
                <a:solidFill>
                  <a:srgbClr val="C00000"/>
                </a:solidFill>
                <a:latin typeface="UTM Cookies"/>
              </a:rPr>
              <a:t>HOẠT ĐỘNG</a:t>
            </a:r>
          </a:p>
        </p:txBody>
      </p:sp>
    </p:spTree>
    <p:extLst>
      <p:ext uri="{BB962C8B-B14F-4D97-AF65-F5344CB8AC3E}">
        <p14:creationId xmlns:p14="http://schemas.microsoft.com/office/powerpoint/2010/main" val="30288623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5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3"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59" y="5038698"/>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917"/>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8" y="5541552"/>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2732040" y="1503435"/>
            <a:ext cx="3546156" cy="5401479"/>
          </a:xfrm>
          <a:prstGeom prst="rect">
            <a:avLst/>
          </a:prstGeom>
          <a:noFill/>
        </p:spPr>
        <p:txBody>
          <a:bodyPr wrap="square" rtlCol="0">
            <a:spAutoFit/>
          </a:bodyPr>
          <a:lstStyle/>
          <a:p>
            <a:pPr algn="ctr"/>
            <a:r>
              <a:rPr lang="vi-VN" sz="11500" dirty="0">
                <a:solidFill>
                  <a:srgbClr val="002060"/>
                </a:solidFill>
                <a:latin typeface="UTM Cookies"/>
              </a:rPr>
              <a:t>LUYỆN TẬP</a:t>
            </a:r>
          </a:p>
        </p:txBody>
      </p:sp>
    </p:spTree>
    <p:extLst>
      <p:ext uri="{BB962C8B-B14F-4D97-AF65-F5344CB8AC3E}">
        <p14:creationId xmlns:p14="http://schemas.microsoft.com/office/powerpoint/2010/main" val="18991457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13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bg1"/>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3934095506"/>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21_Title and Content">
    <p:bg>
      <p:bgPr>
        <a:solidFill>
          <a:schemeClr val="accent3">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0427" y="219522"/>
            <a:ext cx="9123574" cy="6418963"/>
            <a:chOff x="125465" y="219519"/>
            <a:chExt cx="8923440" cy="4925505"/>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125465" y="219519"/>
              <a:ext cx="8923440" cy="4925505"/>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Tree>
    <p:extLst>
      <p:ext uri="{BB962C8B-B14F-4D97-AF65-F5344CB8AC3E}">
        <p14:creationId xmlns:p14="http://schemas.microsoft.com/office/powerpoint/2010/main" val="3086010295"/>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2_Title Slide">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7"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430"/>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87" y="6264740"/>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3" y="6181525"/>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88"/>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87" y="1491606"/>
            <a:ext cx="7400615" cy="4773077"/>
            <a:chOff x="623255" y="927125"/>
            <a:chExt cx="7691377" cy="3871900"/>
          </a:xfrm>
          <a:solidFill>
            <a:srgbClr val="ACD868"/>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346"/>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a:solidFill>
                      <a:prstClr val="black"/>
                    </a:solidFill>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2" y="6418057"/>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143234" y="5626862"/>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a:solidFill>
                    <a:prstClr val="black"/>
                  </a:solidFill>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a:solidFill>
                    <a:prstClr val="black"/>
                  </a:solidFill>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a:solidFill>
                    <a:prstClr val="black"/>
                  </a:solidFill>
                </a:endParaRPr>
              </a:p>
            </p:txBody>
          </p:sp>
        </p:grpSp>
      </p:grpSp>
    </p:spTree>
    <p:extLst>
      <p:ext uri="{BB962C8B-B14F-4D97-AF65-F5344CB8AC3E}">
        <p14:creationId xmlns:p14="http://schemas.microsoft.com/office/powerpoint/2010/main" val="3562406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6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rgbClr val="FFE285"/>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3"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59" y="5038698"/>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917"/>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8" y="5541552"/>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45" y="3588137"/>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250583" y="1572197"/>
            <a:ext cx="2794086" cy="7171194"/>
          </a:xfrm>
          <a:prstGeom prst="rect">
            <a:avLst/>
          </a:prstGeom>
          <a:noFill/>
        </p:spPr>
        <p:txBody>
          <a:bodyPr wrap="square" rtlCol="0">
            <a:spAutoFit/>
          </a:bodyPr>
          <a:lstStyle/>
          <a:p>
            <a:pPr algn="ctr"/>
            <a:r>
              <a:rPr lang="vi-VN" sz="11500" dirty="0">
                <a:solidFill>
                  <a:srgbClr val="F79646">
                    <a:lumMod val="50000"/>
                  </a:srgbClr>
                </a:solidFill>
                <a:latin typeface="UTM Cookies"/>
              </a:rPr>
              <a:t>KHÁM PHÁ</a:t>
            </a:r>
          </a:p>
        </p:txBody>
      </p:sp>
    </p:spTree>
    <p:extLst>
      <p:ext uri="{BB962C8B-B14F-4D97-AF65-F5344CB8AC3E}">
        <p14:creationId xmlns:p14="http://schemas.microsoft.com/office/powerpoint/2010/main" val="10962554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7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2"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a:solidFill>
                  <a:prstClr val="black"/>
                </a:solidFill>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a:solidFill>
                  <a:prstClr val="black"/>
                </a:solidFill>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3"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59" y="5038698"/>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917"/>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8" y="5541552"/>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669159" y="1522403"/>
            <a:ext cx="3388523" cy="7171194"/>
          </a:xfrm>
          <a:prstGeom prst="rect">
            <a:avLst/>
          </a:prstGeom>
          <a:noFill/>
        </p:spPr>
        <p:txBody>
          <a:bodyPr wrap="square" rtlCol="0">
            <a:spAutoFit/>
          </a:bodyPr>
          <a:lstStyle/>
          <a:p>
            <a:pPr algn="ctr"/>
            <a:r>
              <a:rPr lang="vi-VN" sz="11500" dirty="0">
                <a:solidFill>
                  <a:srgbClr val="C00000"/>
                </a:solidFill>
                <a:latin typeface="UTM Cookies"/>
              </a:rPr>
              <a:t>HOẠT ĐỘNG</a:t>
            </a:r>
          </a:p>
        </p:txBody>
      </p:sp>
    </p:spTree>
    <p:extLst>
      <p:ext uri="{BB962C8B-B14F-4D97-AF65-F5344CB8AC3E}">
        <p14:creationId xmlns:p14="http://schemas.microsoft.com/office/powerpoint/2010/main" val="29427132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8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3"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59" y="5038698"/>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917"/>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8" y="5541552"/>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2703172" y="1596536"/>
            <a:ext cx="3564062" cy="5401479"/>
          </a:xfrm>
          <a:prstGeom prst="rect">
            <a:avLst/>
          </a:prstGeom>
          <a:noFill/>
        </p:spPr>
        <p:txBody>
          <a:bodyPr wrap="square" rtlCol="0">
            <a:spAutoFit/>
          </a:bodyPr>
          <a:lstStyle/>
          <a:p>
            <a:pPr algn="ctr"/>
            <a:r>
              <a:rPr lang="vi-VN" sz="11500">
                <a:solidFill>
                  <a:srgbClr val="002060"/>
                </a:solidFill>
                <a:latin typeface="UTM Cookies"/>
              </a:rPr>
              <a:t>LUYỆN TẬP</a:t>
            </a:r>
            <a:endParaRPr lang="vi-VN" sz="11500" dirty="0">
              <a:solidFill>
                <a:srgbClr val="002060"/>
              </a:solidFill>
              <a:latin typeface="UTM Cookies"/>
            </a:endParaRPr>
          </a:p>
        </p:txBody>
      </p:sp>
    </p:spTree>
    <p:extLst>
      <p:ext uri="{BB962C8B-B14F-4D97-AF65-F5344CB8AC3E}">
        <p14:creationId xmlns:p14="http://schemas.microsoft.com/office/powerpoint/2010/main" val="2450509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D230F570-C12E-4785-9D2A-C5A7F710992F}" type="datetimeFigureOut">
              <a:rPr lang="en-US" smtClean="0"/>
              <a:t>12/13/2021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2403867-148C-4E56-971C-E21B7E94BFBA}" type="slidenum">
              <a:rPr lang="en-US" smtClean="0"/>
              <a:t>‹#›</a:t>
            </a:fld>
            <a:endParaRPr lang="en-US"/>
          </a:p>
        </p:txBody>
      </p:sp>
    </p:spTree>
    <p:extLst>
      <p:ext uri="{BB962C8B-B14F-4D97-AF65-F5344CB8AC3E}">
        <p14:creationId xmlns:p14="http://schemas.microsoft.com/office/powerpoint/2010/main" val="4215606212"/>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14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3899971576"/>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3_Title Slide">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7"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430"/>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87" y="6264740"/>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3" y="6181525"/>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88"/>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87" y="1491606"/>
            <a:ext cx="7400615" cy="4773077"/>
            <a:chOff x="623255" y="927125"/>
            <a:chExt cx="7691377" cy="3871900"/>
          </a:xfrm>
          <a:solidFill>
            <a:schemeClr val="accent4">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346"/>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a:solidFill>
                      <a:prstClr val="black"/>
                    </a:solidFill>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2" y="6418057"/>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143234" y="5626862"/>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a:solidFill>
                    <a:prstClr val="black"/>
                  </a:solidFill>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a:solidFill>
                    <a:prstClr val="black"/>
                  </a:solidFill>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a:solidFill>
                    <a:prstClr val="black"/>
                  </a:solidFill>
                </a:endParaRPr>
              </a:p>
            </p:txBody>
          </p:sp>
        </p:grpSp>
      </p:grpSp>
    </p:spTree>
    <p:extLst>
      <p:ext uri="{BB962C8B-B14F-4D97-AF65-F5344CB8AC3E}">
        <p14:creationId xmlns:p14="http://schemas.microsoft.com/office/powerpoint/2010/main" val="10380676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9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rgbClr val="FFE285"/>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3"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59" y="5038698"/>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917"/>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8" y="5541552"/>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45" y="3588137"/>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250583" y="1572197"/>
            <a:ext cx="2794086" cy="7171194"/>
          </a:xfrm>
          <a:prstGeom prst="rect">
            <a:avLst/>
          </a:prstGeom>
          <a:noFill/>
        </p:spPr>
        <p:txBody>
          <a:bodyPr wrap="square" rtlCol="0">
            <a:spAutoFit/>
          </a:bodyPr>
          <a:lstStyle/>
          <a:p>
            <a:pPr algn="ctr"/>
            <a:r>
              <a:rPr lang="vi-VN" sz="11500" dirty="0">
                <a:solidFill>
                  <a:srgbClr val="F79646">
                    <a:lumMod val="50000"/>
                  </a:srgbClr>
                </a:solidFill>
                <a:latin typeface="UTM Cookies"/>
              </a:rPr>
              <a:t>KHÁM PHÁ</a:t>
            </a:r>
          </a:p>
        </p:txBody>
      </p:sp>
    </p:spTree>
    <p:extLst>
      <p:ext uri="{BB962C8B-B14F-4D97-AF65-F5344CB8AC3E}">
        <p14:creationId xmlns:p14="http://schemas.microsoft.com/office/powerpoint/2010/main" val="10728925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10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2"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a:solidFill>
                  <a:prstClr val="black"/>
                </a:solidFill>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a:solidFill>
                  <a:prstClr val="black"/>
                </a:solidFill>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3"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59" y="5038698"/>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917"/>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8" y="5541552"/>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669159" y="1522403"/>
            <a:ext cx="3388523" cy="7171194"/>
          </a:xfrm>
          <a:prstGeom prst="rect">
            <a:avLst/>
          </a:prstGeom>
          <a:noFill/>
        </p:spPr>
        <p:txBody>
          <a:bodyPr wrap="square" rtlCol="0">
            <a:spAutoFit/>
          </a:bodyPr>
          <a:lstStyle/>
          <a:p>
            <a:pPr algn="ctr"/>
            <a:r>
              <a:rPr lang="vi-VN" sz="11500" dirty="0">
                <a:solidFill>
                  <a:srgbClr val="C00000"/>
                </a:solidFill>
                <a:latin typeface="UTM Cookies"/>
              </a:rPr>
              <a:t>HOẠT ĐỘNG</a:t>
            </a:r>
          </a:p>
        </p:txBody>
      </p:sp>
    </p:spTree>
    <p:extLst>
      <p:ext uri="{BB962C8B-B14F-4D97-AF65-F5344CB8AC3E}">
        <p14:creationId xmlns:p14="http://schemas.microsoft.com/office/powerpoint/2010/main" val="26085963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11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3"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59" y="5038698"/>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917"/>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8" y="5541552"/>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2779174" y="1647273"/>
            <a:ext cx="3363662" cy="5401479"/>
          </a:xfrm>
          <a:prstGeom prst="rect">
            <a:avLst/>
          </a:prstGeom>
          <a:noFill/>
        </p:spPr>
        <p:txBody>
          <a:bodyPr wrap="square" rtlCol="0">
            <a:spAutoFit/>
          </a:bodyPr>
          <a:lstStyle/>
          <a:p>
            <a:pPr algn="ctr"/>
            <a:r>
              <a:rPr lang="vi-VN" sz="11500">
                <a:solidFill>
                  <a:srgbClr val="002060"/>
                </a:solidFill>
                <a:latin typeface="UTM Cookies"/>
              </a:rPr>
              <a:t>LUYỆN TẬP</a:t>
            </a:r>
            <a:endParaRPr lang="vi-VN" sz="11500" dirty="0">
              <a:solidFill>
                <a:srgbClr val="002060"/>
              </a:solidFill>
              <a:latin typeface="UTM Cookies"/>
            </a:endParaRPr>
          </a:p>
        </p:txBody>
      </p:sp>
    </p:spTree>
    <p:extLst>
      <p:ext uri="{BB962C8B-B14F-4D97-AF65-F5344CB8AC3E}">
        <p14:creationId xmlns:p14="http://schemas.microsoft.com/office/powerpoint/2010/main" val="1538595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15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Tree>
    <p:extLst>
      <p:ext uri="{BB962C8B-B14F-4D97-AF65-F5344CB8AC3E}">
        <p14:creationId xmlns:p14="http://schemas.microsoft.com/office/powerpoint/2010/main" val="361924341"/>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4_Title Slide">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741894" y="5645930"/>
            <a:ext cx="461392"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7633367" y="427685"/>
            <a:ext cx="302601"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8253053" y="1043430"/>
            <a:ext cx="173097"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1540987" y="6264740"/>
            <a:ext cx="123715"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8246643" y="6181525"/>
            <a:ext cx="90352"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613019" y="5192388"/>
            <a:ext cx="173097"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559087" y="1491606"/>
            <a:ext cx="7400615" cy="4773077"/>
            <a:chOff x="623255" y="927125"/>
            <a:chExt cx="7691377" cy="3871900"/>
          </a:xfrm>
          <a:solidFill>
            <a:srgbClr val="F35757"/>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endParaRPr dirty="0">
                  <a:solidFill>
                    <a:prstClr val="black"/>
                  </a:solidFill>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endParaRPr>
                  <a:solidFill>
                    <a:prstClr val="black"/>
                  </a:solidFill>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6293945" y="4047629"/>
            <a:ext cx="1726041"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198766" y="3608346"/>
            <a:ext cx="1653117"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endParaRPr>
                    <a:solidFill>
                      <a:prstClr val="black"/>
                    </a:solidFill>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endParaRPr>
                    <a:solidFill>
                      <a:prstClr val="black"/>
                    </a:solidFill>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endParaRPr>
                    <a:solidFill>
                      <a:prstClr val="black"/>
                    </a:solidFill>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2480972" y="6418057"/>
            <a:ext cx="199221"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143234" y="5626862"/>
            <a:ext cx="699017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endParaRPr>
                  <a:solidFill>
                    <a:prstClr val="black"/>
                  </a:solidFill>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endParaRPr>
                  <a:solidFill>
                    <a:prstClr val="black"/>
                  </a:solidFill>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endParaRPr>
                  <a:solidFill>
                    <a:prstClr val="black"/>
                  </a:solidFill>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endParaRPr>
                  <a:solidFill>
                    <a:prstClr val="black"/>
                  </a:solidFill>
                </a:endParaRPr>
              </a:p>
            </p:txBody>
          </p:sp>
        </p:grpSp>
      </p:grpSp>
    </p:spTree>
    <p:extLst>
      <p:ext uri="{BB962C8B-B14F-4D97-AF65-F5344CB8AC3E}">
        <p14:creationId xmlns:p14="http://schemas.microsoft.com/office/powerpoint/2010/main" val="15007141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16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rgbClr val="FFE285"/>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772633" y="1581350"/>
            <a:ext cx="333206"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7920859" y="5038698"/>
            <a:ext cx="218531"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8083918" y="714917"/>
            <a:ext cx="125006"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956098" y="5541552"/>
            <a:ext cx="125006"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1911245" y="3588137"/>
            <a:ext cx="1949585"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endParaRPr>
                  <a:solidFill>
                    <a:prstClr val="black"/>
                  </a:solidFill>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endParaRPr>
                  <a:solidFill>
                    <a:prstClr val="black"/>
                  </a:solidFill>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endParaRPr>
                  <a:solidFill>
                    <a:prstClr val="black"/>
                  </a:solidFill>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endParaRPr>
                  <a:solidFill>
                    <a:prstClr val="black"/>
                  </a:solidFill>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endParaRPr>
                  <a:solidFill>
                    <a:prstClr val="black"/>
                  </a:solidFill>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endParaRPr>
                  <a:solidFill>
                    <a:prstClr val="black"/>
                  </a:solidFill>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endParaRPr>
                <a:solidFill>
                  <a:prstClr val="black"/>
                </a:solidFill>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endParaRPr>
                <a:solidFill>
                  <a:prstClr val="black"/>
                </a:solidFill>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endParaRPr>
                <a:solidFill>
                  <a:prstClr val="black"/>
                </a:solidFill>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endParaRPr>
                <a:solidFill>
                  <a:prstClr val="black"/>
                </a:solidFill>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endParaRPr>
                <a:solidFill>
                  <a:prstClr val="black"/>
                </a:solidFill>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3250583" y="1572197"/>
            <a:ext cx="2794086" cy="7171194"/>
          </a:xfrm>
          <a:prstGeom prst="rect">
            <a:avLst/>
          </a:prstGeom>
          <a:noFill/>
        </p:spPr>
        <p:txBody>
          <a:bodyPr wrap="square" rtlCol="0">
            <a:spAutoFit/>
          </a:bodyPr>
          <a:lstStyle/>
          <a:p>
            <a:pPr algn="ctr"/>
            <a:r>
              <a:rPr lang="vi-VN" sz="11500" dirty="0">
                <a:solidFill>
                  <a:srgbClr val="F79646">
                    <a:lumMod val="50000"/>
                  </a:srgbClr>
                </a:solidFill>
                <a:latin typeface="UTM Cookies"/>
              </a:rPr>
              <a:t>KHÁM PHÁ</a:t>
            </a:r>
          </a:p>
        </p:txBody>
      </p:sp>
    </p:spTree>
    <p:extLst>
      <p:ext uri="{BB962C8B-B14F-4D97-AF65-F5344CB8AC3E}">
        <p14:creationId xmlns:p14="http://schemas.microsoft.com/office/powerpoint/2010/main" val="13509611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17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5754412" y="3622312"/>
            <a:ext cx="982268"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endParaRPr>
                <a:solidFill>
                  <a:prstClr val="black"/>
                </a:solidFill>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endParaRPr>
                <a:solidFill>
                  <a:prstClr val="black"/>
                </a:solidFill>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endParaRPr>
                <a:solidFill>
                  <a:prstClr val="black"/>
                </a:solidFill>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endParaRPr>
                <a:solidFill>
                  <a:prstClr val="black"/>
                </a:solidFill>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endParaRPr>
                <a:solidFill>
                  <a:prstClr val="black"/>
                </a:solidFill>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endParaRPr>
                <a:solidFill>
                  <a:prstClr val="black"/>
                </a:solidFill>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endParaRPr>
                <a:solidFill>
                  <a:prstClr val="black"/>
                </a:solidFill>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endParaRPr>
                <a:solidFill>
                  <a:prstClr val="black"/>
                </a:solidFill>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endParaRPr>
                <a:solidFill>
                  <a:prstClr val="black"/>
                </a:solidFill>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772633" y="1581350"/>
            <a:ext cx="333206"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7920859" y="5038698"/>
            <a:ext cx="218531"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8083918" y="714917"/>
            <a:ext cx="125006"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956098" y="5541552"/>
            <a:ext cx="125006"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2669159" y="1522403"/>
            <a:ext cx="3388523" cy="7171194"/>
          </a:xfrm>
          <a:prstGeom prst="rect">
            <a:avLst/>
          </a:prstGeom>
          <a:noFill/>
        </p:spPr>
        <p:txBody>
          <a:bodyPr wrap="square" rtlCol="0">
            <a:spAutoFit/>
          </a:bodyPr>
          <a:lstStyle/>
          <a:p>
            <a:pPr algn="ctr"/>
            <a:r>
              <a:rPr lang="vi-VN" sz="11500" dirty="0">
                <a:solidFill>
                  <a:srgbClr val="C00000"/>
                </a:solidFill>
                <a:latin typeface="UTM Cookies"/>
              </a:rPr>
              <a:t>HOẠT ĐỘNG</a:t>
            </a:r>
          </a:p>
        </p:txBody>
      </p:sp>
    </p:spTree>
    <p:extLst>
      <p:ext uri="{BB962C8B-B14F-4D97-AF65-F5344CB8AC3E}">
        <p14:creationId xmlns:p14="http://schemas.microsoft.com/office/powerpoint/2010/main" val="39848773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18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296920" y="219576"/>
            <a:ext cx="8709926"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endParaRPr>
                <a:solidFill>
                  <a:prstClr val="black"/>
                </a:solidFill>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endParaRPr>
                  <a:solidFill>
                    <a:prstClr val="black"/>
                  </a:solidFill>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endParaRPr dirty="0">
                <a:solidFill>
                  <a:prstClr val="black"/>
                </a:solidFill>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349270" y="882176"/>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150329" y="906827"/>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168084" y="98942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393702" y="94752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151223" y="917947"/>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348378" y="1496055"/>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49436" y="1520706"/>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167198" y="1603358"/>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392809" y="1561457"/>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150329" y="153188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347485" y="2109934"/>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48543" y="2134585"/>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166304" y="2217237"/>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391916" y="217533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49436" y="2145760"/>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346591" y="2723813"/>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47621" y="2748464"/>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165411" y="2831116"/>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391022" y="2789215"/>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48543" y="2759639"/>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345697" y="3337692"/>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46733" y="3362343"/>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164518" y="3444940"/>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390129" y="3403094"/>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47650" y="3373518"/>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344806" y="3951571"/>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45854" y="3976222"/>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163625" y="405882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389236" y="4016916"/>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46756" y="3987341"/>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343912" y="4565450"/>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44966" y="4590101"/>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162717" y="4672753"/>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388343" y="4630852"/>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45839" y="4601276"/>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343018" y="5179329"/>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44077" y="5203980"/>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161829" y="5286632"/>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387449" y="5244731"/>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44951" y="5215155"/>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342124" y="5793208"/>
            <a:ext cx="82436"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endParaRPr>
              <a:solidFill>
                <a:prstClr val="black"/>
              </a:solidFill>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43183" y="5817859"/>
            <a:ext cx="337031"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endParaRPr>
              <a:solidFill>
                <a:prstClr val="black"/>
              </a:solidFill>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160945" y="5900511"/>
            <a:ext cx="3428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endParaRPr>
              <a:solidFill>
                <a:prstClr val="black"/>
              </a:solidFill>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386556" y="5858610"/>
            <a:ext cx="3428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endParaRPr>
              <a:solidFill>
                <a:prstClr val="black"/>
              </a:solidFill>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44072" y="5829034"/>
            <a:ext cx="335795"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endParaRPr>
              <a:solidFill>
                <a:prstClr val="black"/>
              </a:solidFill>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2318599" y="1090110"/>
            <a:ext cx="4162526"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endParaRPr sz="500" dirty="0">
              <a:solidFill>
                <a:prstClr val="black"/>
              </a:solidFill>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108313" y="772938"/>
            <a:ext cx="963023"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endParaRPr sz="500">
              <a:solidFill>
                <a:prstClr val="black"/>
              </a:solidFill>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5536681" y="1168180"/>
            <a:ext cx="1546974" cy="83215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endParaRPr sz="500">
              <a:solidFill>
                <a:prstClr val="black"/>
              </a:solidFill>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1653356" y="3950454"/>
            <a:ext cx="1480398"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endParaRPr>
                <a:solidFill>
                  <a:prstClr val="black"/>
                </a:solidFill>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endParaRPr>
                <a:solidFill>
                  <a:prstClr val="black"/>
                </a:solidFill>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endParaRPr>
                <a:solidFill>
                  <a:prstClr val="black"/>
                </a:solidFill>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endParaRPr>
                <a:solidFill>
                  <a:prstClr val="black"/>
                </a:solidFill>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endParaRPr>
                <a:solidFill>
                  <a:prstClr val="black"/>
                </a:solidFill>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endParaRPr>
                <a:solidFill>
                  <a:prstClr val="black"/>
                </a:solidFill>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endParaRPr>
                <a:solidFill>
                  <a:prstClr val="black"/>
                </a:solidFill>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endParaRPr>
                <a:solidFill>
                  <a:prstClr val="black"/>
                </a:solidFill>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endParaRPr>
                <a:solidFill>
                  <a:prstClr val="black"/>
                </a:solidFill>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endParaRPr>
                <a:solidFill>
                  <a:prstClr val="black"/>
                </a:solidFill>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endParaRPr>
                <a:solidFill>
                  <a:prstClr val="black"/>
                </a:solidFill>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endParaRPr>
                <a:solidFill>
                  <a:prstClr val="black"/>
                </a:solidFill>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endParaRPr>
                <a:solidFill>
                  <a:prstClr val="black"/>
                </a:solidFill>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endParaRPr>
                <a:solidFill>
                  <a:prstClr val="black"/>
                </a:solidFill>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endParaRPr>
                <a:solidFill>
                  <a:prstClr val="black"/>
                </a:solidFill>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endParaRPr>
                <a:solidFill>
                  <a:prstClr val="black"/>
                </a:solidFill>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endParaRPr>
                <a:solidFill>
                  <a:prstClr val="black"/>
                </a:solidFill>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endParaRPr>
                <a:solidFill>
                  <a:prstClr val="black"/>
                </a:solidFill>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endParaRPr>
                <a:solidFill>
                  <a:prstClr val="black"/>
                </a:solidFill>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endParaRPr>
                <a:solidFill>
                  <a:prstClr val="black"/>
                </a:solidFill>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endParaRPr>
                <a:solidFill>
                  <a:prstClr val="black"/>
                </a:solidFill>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772633" y="1581350"/>
            <a:ext cx="333206"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endParaRPr dirty="0">
                <a:solidFill>
                  <a:prstClr val="black"/>
                </a:solidFill>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7920859" y="5038698"/>
            <a:ext cx="218531"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dirty="0">
                <a:solidFill>
                  <a:prstClr val="black"/>
                </a:solidFill>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endParaRPr>
                <a:solidFill>
                  <a:prstClr val="black"/>
                </a:solidFill>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endParaRPr>
                <a:solidFill>
                  <a:prstClr val="black"/>
                </a:solidFill>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8083918" y="714917"/>
            <a:ext cx="125006"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endParaRPr>
                <a:solidFill>
                  <a:prstClr val="black"/>
                </a:solidFill>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182765" y="3597776"/>
            <a:ext cx="89344"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endParaRPr>
              <a:solidFill>
                <a:prstClr val="black"/>
              </a:solidFill>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7385065" y="3888536"/>
            <a:ext cx="6525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956098" y="5541552"/>
            <a:ext cx="125006"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endParaRPr>
                <a:solidFill>
                  <a:prstClr val="black"/>
                </a:solidFill>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endParaRPr>
                <a:solidFill>
                  <a:prstClr val="black"/>
                </a:solidFill>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2836083" y="1468598"/>
            <a:ext cx="3386124" cy="5401479"/>
          </a:xfrm>
          <a:prstGeom prst="rect">
            <a:avLst/>
          </a:prstGeom>
          <a:noFill/>
        </p:spPr>
        <p:txBody>
          <a:bodyPr wrap="square" rtlCol="0">
            <a:spAutoFit/>
          </a:bodyPr>
          <a:lstStyle/>
          <a:p>
            <a:pPr algn="ctr"/>
            <a:r>
              <a:rPr lang="vi-VN" sz="11500">
                <a:solidFill>
                  <a:srgbClr val="002060"/>
                </a:solidFill>
                <a:latin typeface="UTM Cookies"/>
              </a:rPr>
              <a:t>LUYỆN TẬP</a:t>
            </a:r>
            <a:endParaRPr lang="vi-VN" sz="11500" dirty="0">
              <a:solidFill>
                <a:srgbClr val="002060"/>
              </a:solidFill>
              <a:latin typeface="UTM Cookies"/>
            </a:endParaRPr>
          </a:p>
        </p:txBody>
      </p:sp>
    </p:spTree>
    <p:extLst>
      <p:ext uri="{BB962C8B-B14F-4D97-AF65-F5344CB8AC3E}">
        <p14:creationId xmlns:p14="http://schemas.microsoft.com/office/powerpoint/2010/main" val="28783075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1.jpg"/><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theme" Target="../theme/theme2.xml"/><Relationship Id="rId2" Type="http://schemas.openxmlformats.org/officeDocument/2006/relationships/slideLayout" Target="../slideLayouts/slideLayout15.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0" Type="http://schemas.openxmlformats.org/officeDocument/2006/relationships/slideLayout" Target="../slideLayouts/slideLayout23.xml"/><Relationship Id="rId4" Type="http://schemas.openxmlformats.org/officeDocument/2006/relationships/slideLayout" Target="../slideLayouts/slideLayout17.xml"/><Relationship Id="rId9" Type="http://schemas.openxmlformats.org/officeDocument/2006/relationships/slideLayout" Target="../slideLayouts/slideLayout2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2.xml"/><Relationship Id="rId3" Type="http://schemas.openxmlformats.org/officeDocument/2006/relationships/slideLayout" Target="../slideLayouts/slideLayout27.xml"/><Relationship Id="rId7" Type="http://schemas.openxmlformats.org/officeDocument/2006/relationships/slideLayout" Target="../slideLayouts/slideLayout31.xml"/><Relationship Id="rId12" Type="http://schemas.openxmlformats.org/officeDocument/2006/relationships/theme" Target="../theme/theme3.xml"/><Relationship Id="rId2" Type="http://schemas.openxmlformats.org/officeDocument/2006/relationships/slideLayout" Target="../slideLayouts/slideLayout26.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5" Type="http://schemas.openxmlformats.org/officeDocument/2006/relationships/slideLayout" Target="../slideLayouts/slideLayout29.xml"/><Relationship Id="rId10" Type="http://schemas.openxmlformats.org/officeDocument/2006/relationships/slideLayout" Target="../slideLayouts/slideLayout34.xml"/><Relationship Id="rId4" Type="http://schemas.openxmlformats.org/officeDocument/2006/relationships/slideLayout" Target="../slideLayouts/slideLayout28.xml"/><Relationship Id="rId9" Type="http://schemas.openxmlformats.org/officeDocument/2006/relationships/slideLayout" Target="../slideLayouts/slideLayout3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3.xml"/><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theme" Target="../theme/theme4.xml"/><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4.xml"/><Relationship Id="rId13" Type="http://schemas.openxmlformats.org/officeDocument/2006/relationships/slideLayout" Target="../slideLayouts/slideLayout59.xml"/><Relationship Id="rId18" Type="http://schemas.openxmlformats.org/officeDocument/2006/relationships/slideLayout" Target="../slideLayouts/slideLayout64.xml"/><Relationship Id="rId26" Type="http://schemas.openxmlformats.org/officeDocument/2006/relationships/slideLayout" Target="../slideLayouts/slideLayout72.xml"/><Relationship Id="rId3" Type="http://schemas.openxmlformats.org/officeDocument/2006/relationships/slideLayout" Target="../slideLayouts/slideLayout49.xml"/><Relationship Id="rId21" Type="http://schemas.openxmlformats.org/officeDocument/2006/relationships/slideLayout" Target="../slideLayouts/slideLayout67.xml"/><Relationship Id="rId7" Type="http://schemas.openxmlformats.org/officeDocument/2006/relationships/slideLayout" Target="../slideLayouts/slideLayout53.xml"/><Relationship Id="rId12" Type="http://schemas.openxmlformats.org/officeDocument/2006/relationships/slideLayout" Target="../slideLayouts/slideLayout58.xml"/><Relationship Id="rId17" Type="http://schemas.openxmlformats.org/officeDocument/2006/relationships/slideLayout" Target="../slideLayouts/slideLayout63.xml"/><Relationship Id="rId25" Type="http://schemas.openxmlformats.org/officeDocument/2006/relationships/slideLayout" Target="../slideLayouts/slideLayout71.xml"/><Relationship Id="rId2" Type="http://schemas.openxmlformats.org/officeDocument/2006/relationships/slideLayout" Target="../slideLayouts/slideLayout48.xml"/><Relationship Id="rId16" Type="http://schemas.openxmlformats.org/officeDocument/2006/relationships/slideLayout" Target="../slideLayouts/slideLayout62.xml"/><Relationship Id="rId20" Type="http://schemas.openxmlformats.org/officeDocument/2006/relationships/slideLayout" Target="../slideLayouts/slideLayout66.xml"/><Relationship Id="rId1" Type="http://schemas.openxmlformats.org/officeDocument/2006/relationships/slideLayout" Target="../slideLayouts/slideLayout47.xml"/><Relationship Id="rId6" Type="http://schemas.openxmlformats.org/officeDocument/2006/relationships/slideLayout" Target="../slideLayouts/slideLayout52.xml"/><Relationship Id="rId11" Type="http://schemas.openxmlformats.org/officeDocument/2006/relationships/slideLayout" Target="../slideLayouts/slideLayout57.xml"/><Relationship Id="rId24" Type="http://schemas.openxmlformats.org/officeDocument/2006/relationships/slideLayout" Target="../slideLayouts/slideLayout70.xml"/><Relationship Id="rId5" Type="http://schemas.openxmlformats.org/officeDocument/2006/relationships/slideLayout" Target="../slideLayouts/slideLayout51.xml"/><Relationship Id="rId15" Type="http://schemas.openxmlformats.org/officeDocument/2006/relationships/slideLayout" Target="../slideLayouts/slideLayout61.xml"/><Relationship Id="rId23" Type="http://schemas.openxmlformats.org/officeDocument/2006/relationships/slideLayout" Target="../slideLayouts/slideLayout69.xml"/><Relationship Id="rId28" Type="http://schemas.openxmlformats.org/officeDocument/2006/relationships/theme" Target="../theme/theme5.xml"/><Relationship Id="rId10" Type="http://schemas.openxmlformats.org/officeDocument/2006/relationships/slideLayout" Target="../slideLayouts/slideLayout56.xml"/><Relationship Id="rId19" Type="http://schemas.openxmlformats.org/officeDocument/2006/relationships/slideLayout" Target="../slideLayouts/slideLayout65.xml"/><Relationship Id="rId4" Type="http://schemas.openxmlformats.org/officeDocument/2006/relationships/slideLayout" Target="../slideLayouts/slideLayout50.xml"/><Relationship Id="rId9" Type="http://schemas.openxmlformats.org/officeDocument/2006/relationships/slideLayout" Target="../slideLayouts/slideLayout55.xml"/><Relationship Id="rId14" Type="http://schemas.openxmlformats.org/officeDocument/2006/relationships/slideLayout" Target="../slideLayouts/slideLayout60.xml"/><Relationship Id="rId22" Type="http://schemas.openxmlformats.org/officeDocument/2006/relationships/slideLayout" Target="../slideLayouts/slideLayout68.xml"/><Relationship Id="rId27" Type="http://schemas.openxmlformats.org/officeDocument/2006/relationships/slideLayout" Target="../slideLayouts/slideLayout73.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81.xml"/><Relationship Id="rId13" Type="http://schemas.openxmlformats.org/officeDocument/2006/relationships/slideLayout" Target="../slideLayouts/slideLayout86.xml"/><Relationship Id="rId18" Type="http://schemas.openxmlformats.org/officeDocument/2006/relationships/slideLayout" Target="../slideLayouts/slideLayout91.xml"/><Relationship Id="rId26" Type="http://schemas.openxmlformats.org/officeDocument/2006/relationships/slideLayout" Target="../slideLayouts/slideLayout99.xml"/><Relationship Id="rId3" Type="http://schemas.openxmlformats.org/officeDocument/2006/relationships/slideLayout" Target="../slideLayouts/slideLayout76.xml"/><Relationship Id="rId21" Type="http://schemas.openxmlformats.org/officeDocument/2006/relationships/slideLayout" Target="../slideLayouts/slideLayout94.xml"/><Relationship Id="rId7" Type="http://schemas.openxmlformats.org/officeDocument/2006/relationships/slideLayout" Target="../slideLayouts/slideLayout80.xml"/><Relationship Id="rId12" Type="http://schemas.openxmlformats.org/officeDocument/2006/relationships/slideLayout" Target="../slideLayouts/slideLayout85.xml"/><Relationship Id="rId17" Type="http://schemas.openxmlformats.org/officeDocument/2006/relationships/slideLayout" Target="../slideLayouts/slideLayout90.xml"/><Relationship Id="rId25" Type="http://schemas.openxmlformats.org/officeDocument/2006/relationships/slideLayout" Target="../slideLayouts/slideLayout98.xml"/><Relationship Id="rId2" Type="http://schemas.openxmlformats.org/officeDocument/2006/relationships/slideLayout" Target="../slideLayouts/slideLayout75.xml"/><Relationship Id="rId16" Type="http://schemas.openxmlformats.org/officeDocument/2006/relationships/slideLayout" Target="../slideLayouts/slideLayout89.xml"/><Relationship Id="rId20" Type="http://schemas.openxmlformats.org/officeDocument/2006/relationships/slideLayout" Target="../slideLayouts/slideLayout93.xml"/><Relationship Id="rId1" Type="http://schemas.openxmlformats.org/officeDocument/2006/relationships/slideLayout" Target="../slideLayouts/slideLayout74.xml"/><Relationship Id="rId6" Type="http://schemas.openxmlformats.org/officeDocument/2006/relationships/slideLayout" Target="../slideLayouts/slideLayout79.xml"/><Relationship Id="rId11" Type="http://schemas.openxmlformats.org/officeDocument/2006/relationships/slideLayout" Target="../slideLayouts/slideLayout84.xml"/><Relationship Id="rId24" Type="http://schemas.openxmlformats.org/officeDocument/2006/relationships/slideLayout" Target="../slideLayouts/slideLayout97.xml"/><Relationship Id="rId5" Type="http://schemas.openxmlformats.org/officeDocument/2006/relationships/slideLayout" Target="../slideLayouts/slideLayout78.xml"/><Relationship Id="rId15" Type="http://schemas.openxmlformats.org/officeDocument/2006/relationships/slideLayout" Target="../slideLayouts/slideLayout88.xml"/><Relationship Id="rId23" Type="http://schemas.openxmlformats.org/officeDocument/2006/relationships/slideLayout" Target="../slideLayouts/slideLayout96.xml"/><Relationship Id="rId28" Type="http://schemas.openxmlformats.org/officeDocument/2006/relationships/theme" Target="../theme/theme6.xml"/><Relationship Id="rId10" Type="http://schemas.openxmlformats.org/officeDocument/2006/relationships/slideLayout" Target="../slideLayouts/slideLayout83.xml"/><Relationship Id="rId19" Type="http://schemas.openxmlformats.org/officeDocument/2006/relationships/slideLayout" Target="../slideLayouts/slideLayout92.xml"/><Relationship Id="rId4" Type="http://schemas.openxmlformats.org/officeDocument/2006/relationships/slideLayout" Target="../slideLayouts/slideLayout77.xml"/><Relationship Id="rId9" Type="http://schemas.openxmlformats.org/officeDocument/2006/relationships/slideLayout" Target="../slideLayouts/slideLayout82.xml"/><Relationship Id="rId14" Type="http://schemas.openxmlformats.org/officeDocument/2006/relationships/slideLayout" Target="../slideLayouts/slideLayout87.xml"/><Relationship Id="rId22" Type="http://schemas.openxmlformats.org/officeDocument/2006/relationships/slideLayout" Target="../slideLayouts/slideLayout95.xml"/><Relationship Id="rId27" Type="http://schemas.openxmlformats.org/officeDocument/2006/relationships/slideLayout" Target="../slideLayouts/slideLayout100.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08.xml"/><Relationship Id="rId13" Type="http://schemas.openxmlformats.org/officeDocument/2006/relationships/slideLayout" Target="../slideLayouts/slideLayout113.xml"/><Relationship Id="rId18" Type="http://schemas.openxmlformats.org/officeDocument/2006/relationships/slideLayout" Target="../slideLayouts/slideLayout118.xml"/><Relationship Id="rId26" Type="http://schemas.openxmlformats.org/officeDocument/2006/relationships/slideLayout" Target="../slideLayouts/slideLayout126.xml"/><Relationship Id="rId3" Type="http://schemas.openxmlformats.org/officeDocument/2006/relationships/slideLayout" Target="../slideLayouts/slideLayout103.xml"/><Relationship Id="rId21" Type="http://schemas.openxmlformats.org/officeDocument/2006/relationships/slideLayout" Target="../slideLayouts/slideLayout121.xml"/><Relationship Id="rId7" Type="http://schemas.openxmlformats.org/officeDocument/2006/relationships/slideLayout" Target="../slideLayouts/slideLayout107.xml"/><Relationship Id="rId12" Type="http://schemas.openxmlformats.org/officeDocument/2006/relationships/slideLayout" Target="../slideLayouts/slideLayout112.xml"/><Relationship Id="rId17" Type="http://schemas.openxmlformats.org/officeDocument/2006/relationships/slideLayout" Target="../slideLayouts/slideLayout117.xml"/><Relationship Id="rId25" Type="http://schemas.openxmlformats.org/officeDocument/2006/relationships/slideLayout" Target="../slideLayouts/slideLayout125.xml"/><Relationship Id="rId2" Type="http://schemas.openxmlformats.org/officeDocument/2006/relationships/slideLayout" Target="../slideLayouts/slideLayout102.xml"/><Relationship Id="rId16" Type="http://schemas.openxmlformats.org/officeDocument/2006/relationships/slideLayout" Target="../slideLayouts/slideLayout116.xml"/><Relationship Id="rId20" Type="http://schemas.openxmlformats.org/officeDocument/2006/relationships/slideLayout" Target="../slideLayouts/slideLayout120.xml"/><Relationship Id="rId1" Type="http://schemas.openxmlformats.org/officeDocument/2006/relationships/slideLayout" Target="../slideLayouts/slideLayout101.xml"/><Relationship Id="rId6" Type="http://schemas.openxmlformats.org/officeDocument/2006/relationships/slideLayout" Target="../slideLayouts/slideLayout106.xml"/><Relationship Id="rId11" Type="http://schemas.openxmlformats.org/officeDocument/2006/relationships/slideLayout" Target="../slideLayouts/slideLayout111.xml"/><Relationship Id="rId24" Type="http://schemas.openxmlformats.org/officeDocument/2006/relationships/slideLayout" Target="../slideLayouts/slideLayout124.xml"/><Relationship Id="rId5" Type="http://schemas.openxmlformats.org/officeDocument/2006/relationships/slideLayout" Target="../slideLayouts/slideLayout105.xml"/><Relationship Id="rId15" Type="http://schemas.openxmlformats.org/officeDocument/2006/relationships/slideLayout" Target="../slideLayouts/slideLayout115.xml"/><Relationship Id="rId23" Type="http://schemas.openxmlformats.org/officeDocument/2006/relationships/slideLayout" Target="../slideLayouts/slideLayout123.xml"/><Relationship Id="rId28" Type="http://schemas.openxmlformats.org/officeDocument/2006/relationships/theme" Target="../theme/theme7.xml"/><Relationship Id="rId10" Type="http://schemas.openxmlformats.org/officeDocument/2006/relationships/slideLayout" Target="../slideLayouts/slideLayout110.xml"/><Relationship Id="rId19" Type="http://schemas.openxmlformats.org/officeDocument/2006/relationships/slideLayout" Target="../slideLayouts/slideLayout119.xml"/><Relationship Id="rId4" Type="http://schemas.openxmlformats.org/officeDocument/2006/relationships/slideLayout" Target="../slideLayouts/slideLayout104.xml"/><Relationship Id="rId9" Type="http://schemas.openxmlformats.org/officeDocument/2006/relationships/slideLayout" Target="../slideLayouts/slideLayout109.xml"/><Relationship Id="rId14" Type="http://schemas.openxmlformats.org/officeDocument/2006/relationships/slideLayout" Target="../slideLayouts/slideLayout114.xml"/><Relationship Id="rId22" Type="http://schemas.openxmlformats.org/officeDocument/2006/relationships/slideLayout" Target="../slideLayouts/slideLayout122.xml"/><Relationship Id="rId27" Type="http://schemas.openxmlformats.org/officeDocument/2006/relationships/slideLayout" Target="../slideLayouts/slideLayout12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35.xml"/><Relationship Id="rId13" Type="http://schemas.openxmlformats.org/officeDocument/2006/relationships/slideLayout" Target="../slideLayouts/slideLayout140.xml"/><Relationship Id="rId18" Type="http://schemas.openxmlformats.org/officeDocument/2006/relationships/slideLayout" Target="../slideLayouts/slideLayout145.xml"/><Relationship Id="rId26" Type="http://schemas.openxmlformats.org/officeDocument/2006/relationships/slideLayout" Target="../slideLayouts/slideLayout153.xml"/><Relationship Id="rId3" Type="http://schemas.openxmlformats.org/officeDocument/2006/relationships/slideLayout" Target="../slideLayouts/slideLayout130.xml"/><Relationship Id="rId21" Type="http://schemas.openxmlformats.org/officeDocument/2006/relationships/slideLayout" Target="../slideLayouts/slideLayout148.xml"/><Relationship Id="rId7" Type="http://schemas.openxmlformats.org/officeDocument/2006/relationships/slideLayout" Target="../slideLayouts/slideLayout134.xml"/><Relationship Id="rId12" Type="http://schemas.openxmlformats.org/officeDocument/2006/relationships/slideLayout" Target="../slideLayouts/slideLayout139.xml"/><Relationship Id="rId17" Type="http://schemas.openxmlformats.org/officeDocument/2006/relationships/slideLayout" Target="../slideLayouts/slideLayout144.xml"/><Relationship Id="rId25" Type="http://schemas.openxmlformats.org/officeDocument/2006/relationships/slideLayout" Target="../slideLayouts/slideLayout152.xml"/><Relationship Id="rId2" Type="http://schemas.openxmlformats.org/officeDocument/2006/relationships/slideLayout" Target="../slideLayouts/slideLayout129.xml"/><Relationship Id="rId16" Type="http://schemas.openxmlformats.org/officeDocument/2006/relationships/slideLayout" Target="../slideLayouts/slideLayout143.xml"/><Relationship Id="rId20" Type="http://schemas.openxmlformats.org/officeDocument/2006/relationships/slideLayout" Target="../slideLayouts/slideLayout147.xml"/><Relationship Id="rId1" Type="http://schemas.openxmlformats.org/officeDocument/2006/relationships/slideLayout" Target="../slideLayouts/slideLayout128.xml"/><Relationship Id="rId6" Type="http://schemas.openxmlformats.org/officeDocument/2006/relationships/slideLayout" Target="../slideLayouts/slideLayout133.xml"/><Relationship Id="rId11" Type="http://schemas.openxmlformats.org/officeDocument/2006/relationships/slideLayout" Target="../slideLayouts/slideLayout138.xml"/><Relationship Id="rId24" Type="http://schemas.openxmlformats.org/officeDocument/2006/relationships/slideLayout" Target="../slideLayouts/slideLayout151.xml"/><Relationship Id="rId5" Type="http://schemas.openxmlformats.org/officeDocument/2006/relationships/slideLayout" Target="../slideLayouts/slideLayout132.xml"/><Relationship Id="rId15" Type="http://schemas.openxmlformats.org/officeDocument/2006/relationships/slideLayout" Target="../slideLayouts/slideLayout142.xml"/><Relationship Id="rId23" Type="http://schemas.openxmlformats.org/officeDocument/2006/relationships/slideLayout" Target="../slideLayouts/slideLayout150.xml"/><Relationship Id="rId28" Type="http://schemas.openxmlformats.org/officeDocument/2006/relationships/theme" Target="../theme/theme8.xml"/><Relationship Id="rId10" Type="http://schemas.openxmlformats.org/officeDocument/2006/relationships/slideLayout" Target="../slideLayouts/slideLayout137.xml"/><Relationship Id="rId19" Type="http://schemas.openxmlformats.org/officeDocument/2006/relationships/slideLayout" Target="../slideLayouts/slideLayout146.xml"/><Relationship Id="rId4" Type="http://schemas.openxmlformats.org/officeDocument/2006/relationships/slideLayout" Target="../slideLayouts/slideLayout131.xml"/><Relationship Id="rId9" Type="http://schemas.openxmlformats.org/officeDocument/2006/relationships/slideLayout" Target="../slideLayouts/slideLayout136.xml"/><Relationship Id="rId14" Type="http://schemas.openxmlformats.org/officeDocument/2006/relationships/slideLayout" Target="../slideLayouts/slideLayout141.xml"/><Relationship Id="rId22" Type="http://schemas.openxmlformats.org/officeDocument/2006/relationships/slideLayout" Target="../slideLayouts/slideLayout149.xml"/><Relationship Id="rId27" Type="http://schemas.openxmlformats.org/officeDocument/2006/relationships/slideLayout" Target="../slideLayouts/slideLayout15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5">
            <a:lum/>
          </a:blip>
          <a:srcRect/>
          <a:stretch>
            <a:fillRect l="-3000" r="-3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6"/>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428"/>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230F570-C12E-4785-9D2A-C5A7F710992F}" type="datetimeFigureOut">
              <a:rPr lang="en-US" smtClean="0"/>
              <a:t>12/13/2021</a:t>
            </a:fld>
            <a:endParaRPr lang="en-US"/>
          </a:p>
        </p:txBody>
      </p:sp>
      <p:sp>
        <p:nvSpPr>
          <p:cNvPr id="5" name="Footer Placeholder 4"/>
          <p:cNvSpPr>
            <a:spLocks noGrp="1"/>
          </p:cNvSpPr>
          <p:nvPr>
            <p:ph type="ftr" sz="quarter" idx="3"/>
          </p:nvPr>
        </p:nvSpPr>
        <p:spPr>
          <a:xfrm>
            <a:off x="3124200" y="6356428"/>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428"/>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2403867-148C-4E56-971C-E21B7E94BFBA}" type="slidenum">
              <a:rPr lang="en-US" smtClean="0"/>
              <a:t>‹#›</a:t>
            </a:fld>
            <a:endParaRPr lang="en-US"/>
          </a:p>
        </p:txBody>
      </p:sp>
    </p:spTree>
    <p:extLst>
      <p:ext uri="{BB962C8B-B14F-4D97-AF65-F5344CB8AC3E}">
        <p14:creationId xmlns:p14="http://schemas.microsoft.com/office/powerpoint/2010/main" val="137195261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6"/>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428"/>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4E00D40-447B-4679-94CF-9B596069A8B6}" type="datetimeFigureOut">
              <a:rPr lang="en-US" smtClean="0">
                <a:solidFill>
                  <a:prstClr val="black">
                    <a:tint val="75000"/>
                  </a:prstClr>
                </a:solidFill>
              </a:rPr>
              <a:pPr/>
              <a:t>12/13/2021</a:t>
            </a:fld>
            <a:endParaRPr lang="en-US">
              <a:solidFill>
                <a:prstClr val="black">
                  <a:tint val="75000"/>
                </a:prstClr>
              </a:solidFill>
            </a:endParaRPr>
          </a:p>
        </p:txBody>
      </p:sp>
      <p:sp>
        <p:nvSpPr>
          <p:cNvPr id="5" name="Footer Placeholder 4"/>
          <p:cNvSpPr>
            <a:spLocks noGrp="1"/>
          </p:cNvSpPr>
          <p:nvPr>
            <p:ph type="ftr" sz="quarter" idx="3"/>
          </p:nvPr>
        </p:nvSpPr>
        <p:spPr>
          <a:xfrm>
            <a:off x="3124200" y="6356428"/>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428"/>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664361456"/>
      </p:ext>
    </p:extLst>
  </p:cSld>
  <p:clrMap bg1="lt1" tx1="dk1" bg2="lt2" tx2="dk2" accent1="accent1" accent2="accent2" accent3="accent3" accent4="accent4" accent5="accent5" accent6="accent6" hlink="hlink" folHlink="folHlink"/>
  <p:sldLayoutIdLst>
    <p:sldLayoutId id="2147483663" r:id="rId1"/>
    <p:sldLayoutId id="2147483664" r:id="rId2"/>
    <p:sldLayoutId id="2147483665" r:id="rId3"/>
    <p:sldLayoutId id="2147483666" r:id="rId4"/>
    <p:sldLayoutId id="2147483667" r:id="rId5"/>
    <p:sldLayoutId id="2147483668" r:id="rId6"/>
    <p:sldLayoutId id="2147483669" r:id="rId7"/>
    <p:sldLayoutId id="2147483670" r:id="rId8"/>
    <p:sldLayoutId id="2147483671" r:id="rId9"/>
    <p:sldLayoutId id="2147483672" r:id="rId10"/>
    <p:sldLayoutId id="2147483673" r:id="rId11"/>
  </p:sldLayoutIdLst>
  <p:txStyles>
    <p:titleStyle>
      <a:lvl1pPr algn="ctr" defTabSz="914400" rtl="0" eaLnBrk="1" latinLnBrk="0" hangingPunct="1">
        <a:spcBef>
          <a:spcPct val="0"/>
        </a:spcBef>
        <a:buNone/>
        <a:defRPr sz="4400" b="0" i="0" u="none"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b="0" i="0" u="none"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6"/>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424"/>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4E00D40-447B-4679-94CF-9B596069A8B6}" type="datetimeFigureOut">
              <a:rPr lang="en-US" smtClean="0">
                <a:solidFill>
                  <a:prstClr val="black">
                    <a:tint val="75000"/>
                  </a:prstClr>
                </a:solidFill>
              </a:rPr>
              <a:pPr/>
              <a:t>12/13/2021</a:t>
            </a:fld>
            <a:endParaRPr lang="en-US">
              <a:solidFill>
                <a:prstClr val="black">
                  <a:tint val="75000"/>
                </a:prstClr>
              </a:solidFill>
            </a:endParaRPr>
          </a:p>
        </p:txBody>
      </p:sp>
      <p:sp>
        <p:nvSpPr>
          <p:cNvPr id="5" name="Footer Placeholder 4"/>
          <p:cNvSpPr>
            <a:spLocks noGrp="1"/>
          </p:cNvSpPr>
          <p:nvPr>
            <p:ph type="ftr" sz="quarter" idx="3"/>
          </p:nvPr>
        </p:nvSpPr>
        <p:spPr>
          <a:xfrm>
            <a:off x="3124200" y="6356424"/>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424"/>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141187014"/>
      </p:ext>
    </p:extLst>
  </p:cSld>
  <p:clrMap bg1="lt1" tx1="dk1" bg2="lt2" tx2="dk2" accent1="accent1" accent2="accent2" accent3="accent3" accent4="accent4" accent5="accent5" accent6="accent6" hlink="hlink" folHlink="folHlink"/>
  <p:sldLayoutIdLst>
    <p:sldLayoutId id="2147483675" r:id="rId1"/>
    <p:sldLayoutId id="2147483676" r:id="rId2"/>
    <p:sldLayoutId id="2147483677" r:id="rId3"/>
    <p:sldLayoutId id="2147483678" r:id="rId4"/>
    <p:sldLayoutId id="2147483679" r:id="rId5"/>
    <p:sldLayoutId id="2147483680" r:id="rId6"/>
    <p:sldLayoutId id="2147483681" r:id="rId7"/>
    <p:sldLayoutId id="2147483682" r:id="rId8"/>
    <p:sldLayoutId id="2147483683" r:id="rId9"/>
    <p:sldLayoutId id="2147483684" r:id="rId10"/>
    <p:sldLayoutId id="2147483685" r:id="rId11"/>
  </p:sldLayoutIdLst>
  <p:txStyles>
    <p:titleStyle>
      <a:lvl1pPr algn="ctr" defTabSz="914400" rtl="0" eaLnBrk="1" latinLnBrk="0" hangingPunct="1">
        <a:spcBef>
          <a:spcPct val="0"/>
        </a:spcBef>
        <a:buNone/>
        <a:defRPr sz="4400" b="0" i="0" u="none"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b="0" i="0" u="none"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6"/>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416"/>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4E00D40-447B-4679-94CF-9B596069A8B6}" type="datetimeFigureOut">
              <a:rPr lang="en-US" smtClean="0">
                <a:solidFill>
                  <a:prstClr val="black">
                    <a:tint val="75000"/>
                  </a:prstClr>
                </a:solidFill>
              </a:rPr>
              <a:pPr/>
              <a:t>12/13/2021</a:t>
            </a:fld>
            <a:endParaRPr lang="en-US">
              <a:solidFill>
                <a:prstClr val="black">
                  <a:tint val="75000"/>
                </a:prstClr>
              </a:solidFill>
            </a:endParaRPr>
          </a:p>
        </p:txBody>
      </p:sp>
      <p:sp>
        <p:nvSpPr>
          <p:cNvPr id="5" name="Footer Placeholder 4"/>
          <p:cNvSpPr>
            <a:spLocks noGrp="1"/>
          </p:cNvSpPr>
          <p:nvPr>
            <p:ph type="ftr" sz="quarter" idx="3"/>
          </p:nvPr>
        </p:nvSpPr>
        <p:spPr>
          <a:xfrm>
            <a:off x="3124200" y="6356416"/>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416"/>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7DB2840-3C88-4F35-8072-E8F0B5FBBA1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319019428"/>
      </p:ext>
    </p:extLst>
  </p:cSld>
  <p:clrMap bg1="lt1" tx1="dk1" bg2="lt2" tx2="dk2" accent1="accent1" accent2="accent2" accent3="accent3" accent4="accent4" accent5="accent5" accent6="accent6" hlink="hlink" folHlink="folHlink"/>
  <p:sldLayoutIdLst>
    <p:sldLayoutId id="2147483687" r:id="rId1"/>
    <p:sldLayoutId id="2147483688" r:id="rId2"/>
    <p:sldLayoutId id="2147483689" r:id="rId3"/>
    <p:sldLayoutId id="2147483690" r:id="rId4"/>
    <p:sldLayoutId id="2147483691" r:id="rId5"/>
    <p:sldLayoutId id="2147483692" r:id="rId6"/>
    <p:sldLayoutId id="2147483693" r:id="rId7"/>
    <p:sldLayoutId id="2147483694" r:id="rId8"/>
    <p:sldLayoutId id="2147483695" r:id="rId9"/>
    <p:sldLayoutId id="2147483696" r:id="rId10"/>
    <p:sldLayoutId id="2147483697" r:id="rId11"/>
  </p:sldLayoutIdLst>
  <p:txStyles>
    <p:titleStyle>
      <a:lvl1pPr algn="ctr" defTabSz="914400" rtl="0" eaLnBrk="1" latinLnBrk="0" hangingPunct="1">
        <a:spcBef>
          <a:spcPct val="0"/>
        </a:spcBef>
        <a:buNone/>
        <a:defRPr sz="4400" b="0" i="0" u="none"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b="0" i="0" u="none"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BE58C40B-6789-4E71-8632-AD2A12B6B881}"/>
              </a:ext>
            </a:extLst>
          </p:cNvPr>
          <p:cNvSpPr>
            <a:spLocks noGrp="1"/>
          </p:cNvSpPr>
          <p:nvPr>
            <p:ph type="title"/>
          </p:nvPr>
        </p:nvSpPr>
        <p:spPr>
          <a:xfrm>
            <a:off x="628650" y="365129"/>
            <a:ext cx="7886700" cy="1325563"/>
          </a:xfrm>
          <a:prstGeom prst="rect">
            <a:avLst/>
          </a:prstGeom>
        </p:spPr>
        <p:txBody>
          <a:bodyPr vert="horz" lIns="91440" tIns="45720" rIns="91440" bIns="45720" rtlCol="0" anchor="ctr">
            <a:normAutofit/>
          </a:bodyPr>
          <a:lstStyle/>
          <a:p>
            <a:r>
              <a:rPr lang="en-US" dirty="0"/>
              <a:t>Click to edit Master title style</a:t>
            </a:r>
            <a:endParaRPr lang="vi-VN" dirty="0"/>
          </a:p>
        </p:txBody>
      </p:sp>
      <p:sp>
        <p:nvSpPr>
          <p:cNvPr id="3" name="Text Placeholder 2">
            <a:extLst>
              <a:ext uri="{FF2B5EF4-FFF2-40B4-BE49-F238E27FC236}">
                <a16:creationId xmlns:a16="http://schemas.microsoft.com/office/drawing/2014/main" id="{00DD5742-5ACC-4D14-BBCB-E7E86382907D}"/>
              </a:ext>
            </a:extLst>
          </p:cNvPr>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Rectangle 6">
            <a:extLst>
              <a:ext uri="{FF2B5EF4-FFF2-40B4-BE49-F238E27FC236}">
                <a16:creationId xmlns:a16="http://schemas.microsoft.com/office/drawing/2014/main" id="{CFC913FC-2AA7-4D98-9459-C3E2D5824688}"/>
              </a:ext>
            </a:extLst>
          </p:cNvPr>
          <p:cNvSpPr/>
          <p:nvPr userDrawn="1"/>
        </p:nvSpPr>
        <p:spPr>
          <a:xfrm>
            <a:off x="7321972" y="6492875"/>
            <a:ext cx="1612942" cy="215444"/>
          </a:xfrm>
          <a:prstGeom prst="rect">
            <a:avLst/>
          </a:prstGeom>
        </p:spPr>
        <p:txBody>
          <a:bodyPr wrap="non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vi-VN" sz="800" dirty="0"/>
              <a:t>FeistyForwarders_0968120672</a:t>
            </a:r>
          </a:p>
        </p:txBody>
      </p:sp>
    </p:spTree>
    <p:extLst>
      <p:ext uri="{BB962C8B-B14F-4D97-AF65-F5344CB8AC3E}">
        <p14:creationId xmlns:p14="http://schemas.microsoft.com/office/powerpoint/2010/main" val="1574187948"/>
      </p:ext>
    </p:extLst>
  </p:cSld>
  <p:clrMap bg1="lt1" tx1="dk1" bg2="lt2" tx2="dk2" accent1="accent1" accent2="accent2" accent3="accent3" accent4="accent4" accent5="accent5" accent6="accent6" hlink="hlink" folHlink="folHlink"/>
  <p:sldLayoutIdLst>
    <p:sldLayoutId id="2147483713" r:id="rId1"/>
    <p:sldLayoutId id="2147483714" r:id="rId2"/>
    <p:sldLayoutId id="2147483715" r:id="rId3"/>
    <p:sldLayoutId id="2147483716" r:id="rId4"/>
    <p:sldLayoutId id="2147483717" r:id="rId5"/>
    <p:sldLayoutId id="2147483718" r:id="rId6"/>
    <p:sldLayoutId id="2147483719" r:id="rId7"/>
    <p:sldLayoutId id="2147483720" r:id="rId8"/>
    <p:sldLayoutId id="2147483721" r:id="rId9"/>
    <p:sldLayoutId id="2147483722" r:id="rId10"/>
    <p:sldLayoutId id="2147483723" r:id="rId11"/>
    <p:sldLayoutId id="2147483724" r:id="rId12"/>
    <p:sldLayoutId id="2147483725" r:id="rId13"/>
    <p:sldLayoutId id="2147483726" r:id="rId14"/>
    <p:sldLayoutId id="2147483727" r:id="rId15"/>
    <p:sldLayoutId id="2147483728" r:id="rId16"/>
    <p:sldLayoutId id="2147483729" r:id="rId17"/>
    <p:sldLayoutId id="2147483730" r:id="rId18"/>
    <p:sldLayoutId id="2147483731" r:id="rId19"/>
    <p:sldLayoutId id="2147483732" r:id="rId20"/>
    <p:sldLayoutId id="2147483733" r:id="rId21"/>
    <p:sldLayoutId id="2147483734" r:id="rId22"/>
    <p:sldLayoutId id="2147483735" r:id="rId23"/>
    <p:sldLayoutId id="2147483736" r:id="rId24"/>
    <p:sldLayoutId id="2147483737" r:id="rId25"/>
    <p:sldLayoutId id="2147483738" r:id="rId26"/>
    <p:sldLayoutId id="2147483739" r:id="rId27"/>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BE58C40B-6789-4E71-8632-AD2A12B6B881}"/>
              </a:ext>
            </a:extLst>
          </p:cNvPr>
          <p:cNvSpPr>
            <a:spLocks noGrp="1"/>
          </p:cNvSpPr>
          <p:nvPr>
            <p:ph type="title"/>
          </p:nvPr>
        </p:nvSpPr>
        <p:spPr>
          <a:xfrm>
            <a:off x="628650" y="365129"/>
            <a:ext cx="7886700" cy="1325563"/>
          </a:xfrm>
          <a:prstGeom prst="rect">
            <a:avLst/>
          </a:prstGeom>
        </p:spPr>
        <p:txBody>
          <a:bodyPr vert="horz" lIns="91440" tIns="45720" rIns="91440" bIns="45720" rtlCol="0" anchor="ctr">
            <a:normAutofit/>
          </a:bodyPr>
          <a:lstStyle/>
          <a:p>
            <a:r>
              <a:rPr lang="en-US" dirty="0"/>
              <a:t>Click to edit Master title style</a:t>
            </a:r>
            <a:endParaRPr lang="vi-VN" dirty="0"/>
          </a:p>
        </p:txBody>
      </p:sp>
      <p:sp>
        <p:nvSpPr>
          <p:cNvPr id="3" name="Text Placeholder 2">
            <a:extLst>
              <a:ext uri="{FF2B5EF4-FFF2-40B4-BE49-F238E27FC236}">
                <a16:creationId xmlns:a16="http://schemas.microsoft.com/office/drawing/2014/main" id="{00DD5742-5ACC-4D14-BBCB-E7E86382907D}"/>
              </a:ext>
            </a:extLst>
          </p:cNvPr>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Rectangle 6">
            <a:extLst>
              <a:ext uri="{FF2B5EF4-FFF2-40B4-BE49-F238E27FC236}">
                <a16:creationId xmlns:a16="http://schemas.microsoft.com/office/drawing/2014/main" id="{CFC913FC-2AA7-4D98-9459-C3E2D5824688}"/>
              </a:ext>
            </a:extLst>
          </p:cNvPr>
          <p:cNvSpPr/>
          <p:nvPr userDrawn="1"/>
        </p:nvSpPr>
        <p:spPr>
          <a:xfrm>
            <a:off x="7321972" y="6492875"/>
            <a:ext cx="1612942" cy="215444"/>
          </a:xfrm>
          <a:prstGeom prst="rect">
            <a:avLst/>
          </a:prstGeom>
        </p:spPr>
        <p:txBody>
          <a:bodyPr wrap="non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vi-VN" sz="800" dirty="0"/>
              <a:t>FeistyForwarders_0968120672</a:t>
            </a:r>
          </a:p>
        </p:txBody>
      </p:sp>
    </p:spTree>
    <p:extLst>
      <p:ext uri="{BB962C8B-B14F-4D97-AF65-F5344CB8AC3E}">
        <p14:creationId xmlns:p14="http://schemas.microsoft.com/office/powerpoint/2010/main" val="3317898172"/>
      </p:ext>
    </p:extLst>
  </p:cSld>
  <p:clrMap bg1="lt1" tx1="dk1" bg2="lt2" tx2="dk2" accent1="accent1" accent2="accent2" accent3="accent3" accent4="accent4" accent5="accent5" accent6="accent6" hlink="hlink" folHlink="folHlink"/>
  <p:sldLayoutIdLst>
    <p:sldLayoutId id="2147483741" r:id="rId1"/>
    <p:sldLayoutId id="2147483742" r:id="rId2"/>
    <p:sldLayoutId id="2147483743" r:id="rId3"/>
    <p:sldLayoutId id="2147483744" r:id="rId4"/>
    <p:sldLayoutId id="2147483745" r:id="rId5"/>
    <p:sldLayoutId id="2147483746" r:id="rId6"/>
    <p:sldLayoutId id="2147483747" r:id="rId7"/>
    <p:sldLayoutId id="2147483748" r:id="rId8"/>
    <p:sldLayoutId id="2147483749" r:id="rId9"/>
    <p:sldLayoutId id="2147483750" r:id="rId10"/>
    <p:sldLayoutId id="2147483751" r:id="rId11"/>
    <p:sldLayoutId id="2147483752" r:id="rId12"/>
    <p:sldLayoutId id="2147483753" r:id="rId13"/>
    <p:sldLayoutId id="2147483754" r:id="rId14"/>
    <p:sldLayoutId id="2147483755" r:id="rId15"/>
    <p:sldLayoutId id="2147483756" r:id="rId16"/>
    <p:sldLayoutId id="2147483757" r:id="rId17"/>
    <p:sldLayoutId id="2147483758" r:id="rId18"/>
    <p:sldLayoutId id="2147483759" r:id="rId19"/>
    <p:sldLayoutId id="2147483760" r:id="rId20"/>
    <p:sldLayoutId id="2147483761" r:id="rId21"/>
    <p:sldLayoutId id="2147483762" r:id="rId22"/>
    <p:sldLayoutId id="2147483763" r:id="rId23"/>
    <p:sldLayoutId id="2147483764" r:id="rId24"/>
    <p:sldLayoutId id="2147483765" r:id="rId25"/>
    <p:sldLayoutId id="2147483766" r:id="rId26"/>
    <p:sldLayoutId id="2147483767" r:id="rId27"/>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BE58C40B-6789-4E71-8632-AD2A12B6B881}"/>
              </a:ext>
            </a:extLst>
          </p:cNvPr>
          <p:cNvSpPr>
            <a:spLocks noGrp="1"/>
          </p:cNvSpPr>
          <p:nvPr>
            <p:ph type="title"/>
          </p:nvPr>
        </p:nvSpPr>
        <p:spPr>
          <a:xfrm>
            <a:off x="628650" y="365129"/>
            <a:ext cx="7886700" cy="1325563"/>
          </a:xfrm>
          <a:prstGeom prst="rect">
            <a:avLst/>
          </a:prstGeom>
        </p:spPr>
        <p:txBody>
          <a:bodyPr vert="horz" lIns="91440" tIns="45720" rIns="91440" bIns="45720" rtlCol="0" anchor="ctr">
            <a:normAutofit/>
          </a:bodyPr>
          <a:lstStyle/>
          <a:p>
            <a:r>
              <a:rPr lang="en-US" dirty="0"/>
              <a:t>Click to edit Master title style</a:t>
            </a:r>
            <a:endParaRPr lang="vi-VN" dirty="0"/>
          </a:p>
        </p:txBody>
      </p:sp>
      <p:sp>
        <p:nvSpPr>
          <p:cNvPr id="3" name="Text Placeholder 2">
            <a:extLst>
              <a:ext uri="{FF2B5EF4-FFF2-40B4-BE49-F238E27FC236}">
                <a16:creationId xmlns:a16="http://schemas.microsoft.com/office/drawing/2014/main" id="{00DD5742-5ACC-4D14-BBCB-E7E86382907D}"/>
              </a:ext>
            </a:extLst>
          </p:cNvPr>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Rectangle 6">
            <a:extLst>
              <a:ext uri="{FF2B5EF4-FFF2-40B4-BE49-F238E27FC236}">
                <a16:creationId xmlns:a16="http://schemas.microsoft.com/office/drawing/2014/main" id="{CFC913FC-2AA7-4D98-9459-C3E2D5824688}"/>
              </a:ext>
            </a:extLst>
          </p:cNvPr>
          <p:cNvSpPr/>
          <p:nvPr userDrawn="1"/>
        </p:nvSpPr>
        <p:spPr>
          <a:xfrm>
            <a:off x="7321972" y="6492875"/>
            <a:ext cx="1612942" cy="215444"/>
          </a:xfrm>
          <a:prstGeom prst="rect">
            <a:avLst/>
          </a:prstGeom>
        </p:spPr>
        <p:txBody>
          <a:bodyPr wrap="non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vi-VN" sz="800" dirty="0"/>
              <a:t>FeistyForwarders_0968120672</a:t>
            </a:r>
          </a:p>
        </p:txBody>
      </p:sp>
    </p:spTree>
    <p:extLst>
      <p:ext uri="{BB962C8B-B14F-4D97-AF65-F5344CB8AC3E}">
        <p14:creationId xmlns:p14="http://schemas.microsoft.com/office/powerpoint/2010/main" val="3535548763"/>
      </p:ext>
    </p:extLst>
  </p:cSld>
  <p:clrMap bg1="lt1" tx1="dk1" bg2="lt2" tx2="dk2" accent1="accent1" accent2="accent2" accent3="accent3" accent4="accent4" accent5="accent5" accent6="accent6" hlink="hlink" folHlink="folHlink"/>
  <p:sldLayoutIdLst>
    <p:sldLayoutId id="2147483769" r:id="rId1"/>
    <p:sldLayoutId id="2147483770" r:id="rId2"/>
    <p:sldLayoutId id="2147483771" r:id="rId3"/>
    <p:sldLayoutId id="2147483772" r:id="rId4"/>
    <p:sldLayoutId id="2147483773" r:id="rId5"/>
    <p:sldLayoutId id="2147483774" r:id="rId6"/>
    <p:sldLayoutId id="2147483775" r:id="rId7"/>
    <p:sldLayoutId id="2147483776" r:id="rId8"/>
    <p:sldLayoutId id="2147483777" r:id="rId9"/>
    <p:sldLayoutId id="2147483778" r:id="rId10"/>
    <p:sldLayoutId id="2147483779" r:id="rId11"/>
    <p:sldLayoutId id="2147483780" r:id="rId12"/>
    <p:sldLayoutId id="2147483781" r:id="rId13"/>
    <p:sldLayoutId id="2147483782" r:id="rId14"/>
    <p:sldLayoutId id="2147483783" r:id="rId15"/>
    <p:sldLayoutId id="2147483784" r:id="rId16"/>
    <p:sldLayoutId id="2147483785" r:id="rId17"/>
    <p:sldLayoutId id="2147483786" r:id="rId18"/>
    <p:sldLayoutId id="2147483787" r:id="rId19"/>
    <p:sldLayoutId id="2147483788" r:id="rId20"/>
    <p:sldLayoutId id="2147483789" r:id="rId21"/>
    <p:sldLayoutId id="2147483790" r:id="rId22"/>
    <p:sldLayoutId id="2147483791" r:id="rId23"/>
    <p:sldLayoutId id="2147483792" r:id="rId24"/>
    <p:sldLayoutId id="2147483793" r:id="rId25"/>
    <p:sldLayoutId id="2147483794" r:id="rId26"/>
    <p:sldLayoutId id="2147483795" r:id="rId27"/>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BE58C40B-6789-4E71-8632-AD2A12B6B881}"/>
              </a:ext>
            </a:extLst>
          </p:cNvPr>
          <p:cNvSpPr>
            <a:spLocks noGrp="1"/>
          </p:cNvSpPr>
          <p:nvPr>
            <p:ph type="title"/>
          </p:nvPr>
        </p:nvSpPr>
        <p:spPr>
          <a:xfrm>
            <a:off x="628650" y="365129"/>
            <a:ext cx="7886700" cy="1325563"/>
          </a:xfrm>
          <a:prstGeom prst="rect">
            <a:avLst/>
          </a:prstGeom>
        </p:spPr>
        <p:txBody>
          <a:bodyPr vert="horz" lIns="91440" tIns="45720" rIns="91440" bIns="45720" rtlCol="0" anchor="ctr">
            <a:normAutofit/>
          </a:bodyPr>
          <a:lstStyle/>
          <a:p>
            <a:r>
              <a:rPr lang="en-US" dirty="0"/>
              <a:t>Click to edit Master title style</a:t>
            </a:r>
            <a:endParaRPr lang="vi-VN" dirty="0"/>
          </a:p>
        </p:txBody>
      </p:sp>
      <p:sp>
        <p:nvSpPr>
          <p:cNvPr id="3" name="Text Placeholder 2">
            <a:extLst>
              <a:ext uri="{FF2B5EF4-FFF2-40B4-BE49-F238E27FC236}">
                <a16:creationId xmlns:a16="http://schemas.microsoft.com/office/drawing/2014/main" id="{00DD5742-5ACC-4D14-BBCB-E7E86382907D}"/>
              </a:ext>
            </a:extLst>
          </p:cNvPr>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Rectangle 6">
            <a:extLst>
              <a:ext uri="{FF2B5EF4-FFF2-40B4-BE49-F238E27FC236}">
                <a16:creationId xmlns:a16="http://schemas.microsoft.com/office/drawing/2014/main" id="{CFC913FC-2AA7-4D98-9459-C3E2D5824688}"/>
              </a:ext>
            </a:extLst>
          </p:cNvPr>
          <p:cNvSpPr/>
          <p:nvPr userDrawn="1"/>
        </p:nvSpPr>
        <p:spPr>
          <a:xfrm>
            <a:off x="7321972" y="6492875"/>
            <a:ext cx="1612942" cy="215444"/>
          </a:xfrm>
          <a:prstGeom prst="rect">
            <a:avLst/>
          </a:prstGeom>
        </p:spPr>
        <p:txBody>
          <a:bodyPr wrap="non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vi-VN" sz="800" dirty="0"/>
              <a:t>FeistyForwarders_0968120672</a:t>
            </a:r>
          </a:p>
        </p:txBody>
      </p:sp>
    </p:spTree>
    <p:extLst>
      <p:ext uri="{BB962C8B-B14F-4D97-AF65-F5344CB8AC3E}">
        <p14:creationId xmlns:p14="http://schemas.microsoft.com/office/powerpoint/2010/main" val="1206604244"/>
      </p:ext>
    </p:extLst>
  </p:cSld>
  <p:clrMap bg1="lt1" tx1="dk1" bg2="lt2" tx2="dk2" accent1="accent1" accent2="accent2" accent3="accent3" accent4="accent4" accent5="accent5" accent6="accent6" hlink="hlink" folHlink="folHlink"/>
  <p:sldLayoutIdLst>
    <p:sldLayoutId id="2147483797" r:id="rId1"/>
    <p:sldLayoutId id="2147483798" r:id="rId2"/>
    <p:sldLayoutId id="2147483799" r:id="rId3"/>
    <p:sldLayoutId id="2147483800" r:id="rId4"/>
    <p:sldLayoutId id="2147483801" r:id="rId5"/>
    <p:sldLayoutId id="2147483802" r:id="rId6"/>
    <p:sldLayoutId id="2147483803" r:id="rId7"/>
    <p:sldLayoutId id="2147483804" r:id="rId8"/>
    <p:sldLayoutId id="2147483805" r:id="rId9"/>
    <p:sldLayoutId id="2147483806" r:id="rId10"/>
    <p:sldLayoutId id="2147483807" r:id="rId11"/>
    <p:sldLayoutId id="2147483808" r:id="rId12"/>
    <p:sldLayoutId id="2147483809" r:id="rId13"/>
    <p:sldLayoutId id="2147483810" r:id="rId14"/>
    <p:sldLayoutId id="2147483811" r:id="rId15"/>
    <p:sldLayoutId id="2147483812" r:id="rId16"/>
    <p:sldLayoutId id="2147483813" r:id="rId17"/>
    <p:sldLayoutId id="2147483814" r:id="rId18"/>
    <p:sldLayoutId id="2147483815" r:id="rId19"/>
    <p:sldLayoutId id="2147483816" r:id="rId20"/>
    <p:sldLayoutId id="2147483817" r:id="rId21"/>
    <p:sldLayoutId id="2147483818" r:id="rId22"/>
    <p:sldLayoutId id="2147483819" r:id="rId23"/>
    <p:sldLayoutId id="2147483820" r:id="rId24"/>
    <p:sldLayoutId id="2147483821" r:id="rId25"/>
    <p:sldLayoutId id="2147483822" r:id="rId26"/>
    <p:sldLayoutId id="2147483823" r:id="rId27"/>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7.png"/><Relationship Id="rId13" Type="http://schemas.microsoft.com/office/2007/relationships/hdphoto" Target="../media/hdphoto1.wdp"/><Relationship Id="rId3" Type="http://schemas.openxmlformats.org/officeDocument/2006/relationships/image" Target="../media/image2.png"/><Relationship Id="rId7" Type="http://schemas.openxmlformats.org/officeDocument/2006/relationships/image" Target="../media/image6.png"/><Relationship Id="rId12" Type="http://schemas.openxmlformats.org/officeDocument/2006/relationships/image" Target="../media/image11.png"/><Relationship Id="rId2" Type="http://schemas.openxmlformats.org/officeDocument/2006/relationships/notesSlide" Target="../notesSlides/notesSlide1.xml"/><Relationship Id="rId1" Type="http://schemas.openxmlformats.org/officeDocument/2006/relationships/slideLayout" Target="../slideLayouts/slideLayout2.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s>
</file>

<file path=ppt/slides/_rels/slide10.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Layout" Target="../slideLayouts/slideLayout90.xml"/><Relationship Id="rId1" Type="http://schemas.openxmlformats.org/officeDocument/2006/relationships/tags" Target="../tags/tag5.xml"/></Relationships>
</file>

<file path=ppt/slides/_rels/slide11.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image" Target="../media/image19.pn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slideLayout" Target="../slideLayouts/slideLayout117.xml"/><Relationship Id="rId1" Type="http://schemas.openxmlformats.org/officeDocument/2006/relationships/tags" Target="../tags/tag6.xml"/></Relationships>
</file>

<file path=ppt/slides/_rels/slide13.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slideLayout" Target="../slideLayouts/slideLayout144.xml"/><Relationship Id="rId1" Type="http://schemas.openxmlformats.org/officeDocument/2006/relationships/tags" Target="../tags/tag7.xml"/><Relationship Id="rId6" Type="http://schemas.openxmlformats.org/officeDocument/2006/relationships/image" Target="../media/image26.jpg"/><Relationship Id="rId5" Type="http://schemas.openxmlformats.org/officeDocument/2006/relationships/image" Target="../media/image25.jpeg"/><Relationship Id="rId4" Type="http://schemas.openxmlformats.org/officeDocument/2006/relationships/image" Target="../media/image24.jpg"/></Relationships>
</file>

<file path=ppt/slides/_rels/slide14.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image" Target="../media/image23.png"/><Relationship Id="rId1" Type="http://schemas.openxmlformats.org/officeDocument/2006/relationships/slideLayout" Target="../slideLayouts/slideLayout144.xml"/><Relationship Id="rId5" Type="http://schemas.openxmlformats.org/officeDocument/2006/relationships/image" Target="../media/image26.jpg"/><Relationship Id="rId4" Type="http://schemas.openxmlformats.org/officeDocument/2006/relationships/image" Target="../media/image28.jpeg"/></Relationships>
</file>

<file path=ppt/slides/_rels/slide15.xml.rels><?xml version="1.0" encoding="UTF-8" standalone="yes"?>
<Relationships xmlns="http://schemas.openxmlformats.org/package/2006/relationships"><Relationship Id="rId8" Type="http://schemas.openxmlformats.org/officeDocument/2006/relationships/image" Target="../media/image34.gif"/><Relationship Id="rId3" Type="http://schemas.openxmlformats.org/officeDocument/2006/relationships/image" Target="../media/image29.gif"/><Relationship Id="rId7" Type="http://schemas.openxmlformats.org/officeDocument/2006/relationships/image" Target="../media/image33.gif"/><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image" Target="../media/image32.png"/><Relationship Id="rId5" Type="http://schemas.openxmlformats.org/officeDocument/2006/relationships/image" Target="../media/image31.gif"/><Relationship Id="rId10" Type="http://schemas.openxmlformats.org/officeDocument/2006/relationships/image" Target="../media/image36.gif"/><Relationship Id="rId4" Type="http://schemas.openxmlformats.org/officeDocument/2006/relationships/image" Target="../media/image30.gif"/><Relationship Id="rId9" Type="http://schemas.openxmlformats.org/officeDocument/2006/relationships/image" Target="../media/image35.gif"/></Relationships>
</file>

<file path=ppt/slides/_rels/slide16.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image" Target="../media/image19.png"/><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image" Target="../media/image38.png"/><Relationship Id="rId1" Type="http://schemas.openxmlformats.org/officeDocument/2006/relationships/slideLayout" Target="../slideLayouts/slideLayout13.xml"/></Relationships>
</file>

<file path=ppt/slides/_rels/slide18.xml.rels><?xml version="1.0" encoding="UTF-8" standalone="yes"?>
<Relationships xmlns="http://schemas.openxmlformats.org/package/2006/relationships"><Relationship Id="rId2" Type="http://schemas.openxmlformats.org/officeDocument/2006/relationships/image" Target="../media/image40.jp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image" Target="../media/image40.jp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Layout" Target="../slideLayouts/slideLayout1.xml"/><Relationship Id="rId1" Type="http://schemas.openxmlformats.org/officeDocument/2006/relationships/tags" Target="../tags/tag1.xml"/></Relationships>
</file>

<file path=ppt/slides/_rels/slide20.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image" Target="../media/image38.png"/><Relationship Id="rId1" Type="http://schemas.openxmlformats.org/officeDocument/2006/relationships/slideLayout" Target="../slideLayouts/slideLayout13.xml"/></Relationships>
</file>

<file path=ppt/slides/_rels/slide21.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Layout" Target="../slideLayouts/slideLayout13.xml"/></Relationships>
</file>

<file path=ppt/slides/_rels/slide23.xml.rels><?xml version="1.0" encoding="UTF-8" standalone="yes"?>
<Relationships xmlns="http://schemas.openxmlformats.org/package/2006/relationships"><Relationship Id="rId8" Type="http://schemas.openxmlformats.org/officeDocument/2006/relationships/image" Target="../media/image32.png"/><Relationship Id="rId13" Type="http://schemas.openxmlformats.org/officeDocument/2006/relationships/image" Target="../media/image44.png"/><Relationship Id="rId3" Type="http://schemas.openxmlformats.org/officeDocument/2006/relationships/slideLayout" Target="../slideLayouts/slideLayout2.xml"/><Relationship Id="rId7" Type="http://schemas.openxmlformats.org/officeDocument/2006/relationships/image" Target="../media/image31.gif"/><Relationship Id="rId12" Type="http://schemas.openxmlformats.org/officeDocument/2006/relationships/image" Target="../media/image36.gif"/><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image" Target="../media/image30.gif"/><Relationship Id="rId11" Type="http://schemas.openxmlformats.org/officeDocument/2006/relationships/image" Target="../media/image35.gif"/><Relationship Id="rId5" Type="http://schemas.openxmlformats.org/officeDocument/2006/relationships/image" Target="../media/image29.gif"/><Relationship Id="rId10" Type="http://schemas.openxmlformats.org/officeDocument/2006/relationships/image" Target="../media/image34.gif"/><Relationship Id="rId4" Type="http://schemas.openxmlformats.org/officeDocument/2006/relationships/audio" Target="../media/audio1.wav"/><Relationship Id="rId9" Type="http://schemas.openxmlformats.org/officeDocument/2006/relationships/image" Target="../media/image33.gif"/></Relationships>
</file>

<file path=ppt/slides/_rels/slide24.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audio" Target="../media/media2.wav"/><Relationship Id="rId1" Type="http://schemas.microsoft.com/office/2007/relationships/media" Target="../media/media2.wav"/><Relationship Id="rId6" Type="http://schemas.openxmlformats.org/officeDocument/2006/relationships/image" Target="../media/image46.png"/><Relationship Id="rId5" Type="http://schemas.openxmlformats.org/officeDocument/2006/relationships/image" Target="../media/image45.jpg"/><Relationship Id="rId4" Type="http://schemas.openxmlformats.org/officeDocument/2006/relationships/image" Target="../media/image19.png"/></Relationships>
</file>

<file path=ppt/slides/_rels/slide25.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Layout" Target="../slideLayouts/slideLayout13.xml"/></Relationships>
</file>

<file path=ppt/slides/_rels/slide26.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slideLayout" Target="../slideLayouts/slideLayout13.xml"/><Relationship Id="rId1" Type="http://schemas.openxmlformats.org/officeDocument/2006/relationships/tags" Target="../tags/tag8.xml"/></Relationships>
</file>

<file path=ppt/slides/_rels/slide27.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slideLayout" Target="../slideLayouts/slideLayout13.xml"/><Relationship Id="rId1" Type="http://schemas.openxmlformats.org/officeDocument/2006/relationships/tags" Target="../tags/tag9.xml"/></Relationships>
</file>

<file path=ppt/slides/_rels/slide28.xml.rels><?xml version="1.0" encoding="UTF-8" standalone="yes"?>
<Relationships xmlns="http://schemas.openxmlformats.org/package/2006/relationships"><Relationship Id="rId3" Type="http://schemas.openxmlformats.org/officeDocument/2006/relationships/image" Target="../media/image48.jpg"/><Relationship Id="rId2" Type="http://schemas.openxmlformats.org/officeDocument/2006/relationships/image" Target="../media/image19.png"/><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Layout" Target="../slideLayouts/slideLayout13.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30.xml.rels><?xml version="1.0" encoding="UTF-8" standalone="yes"?>
<Relationships xmlns="http://schemas.openxmlformats.org/package/2006/relationships"><Relationship Id="rId3" Type="http://schemas.openxmlformats.org/officeDocument/2006/relationships/image" Target="../media/image50.jpg"/><Relationship Id="rId2" Type="http://schemas.openxmlformats.org/officeDocument/2006/relationships/notesSlide" Target="../notesSlides/notesSlide2.xml"/><Relationship Id="rId1" Type="http://schemas.openxmlformats.org/officeDocument/2006/relationships/slideLayout" Target="../slideLayouts/slideLayout12.xml"/><Relationship Id="rId4" Type="http://schemas.openxmlformats.org/officeDocument/2006/relationships/image" Target="../media/image51.png"/></Relationships>
</file>

<file path=ppt/slides/_rels/slide4.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13.jpg"/><Relationship Id="rId1" Type="http://schemas.openxmlformats.org/officeDocument/2006/relationships/slideLayout" Target="../slideLayouts/slideLayout14.xml"/><Relationship Id="rId5" Type="http://schemas.microsoft.com/office/2007/relationships/hdphoto" Target="../media/hdphoto2.wdp"/><Relationship Id="rId4" Type="http://schemas.openxmlformats.org/officeDocument/2006/relationships/image" Target="../media/image14.png"/></Relationships>
</file>

<file path=ppt/slides/_rels/slide5.xml.rels><?xml version="1.0" encoding="UTF-8" standalone="yes"?>
<Relationships xmlns="http://schemas.openxmlformats.org/package/2006/relationships"><Relationship Id="rId8" Type="http://schemas.microsoft.com/office/2007/relationships/hdphoto" Target="../media/hdphoto4.wdp"/><Relationship Id="rId3" Type="http://schemas.openxmlformats.org/officeDocument/2006/relationships/image" Target="../media/image15.jpg"/><Relationship Id="rId7" Type="http://schemas.openxmlformats.org/officeDocument/2006/relationships/image" Target="../media/image17.png"/><Relationship Id="rId2" Type="http://schemas.openxmlformats.org/officeDocument/2006/relationships/slideLayout" Target="../slideLayouts/slideLayout26.xml"/><Relationship Id="rId1" Type="http://schemas.openxmlformats.org/officeDocument/2006/relationships/tags" Target="../tags/tag2.xml"/><Relationship Id="rId6" Type="http://schemas.microsoft.com/office/2007/relationships/hdphoto" Target="../media/hdphoto3.wdp"/><Relationship Id="rId5" Type="http://schemas.openxmlformats.org/officeDocument/2006/relationships/image" Target="../media/image16.png"/><Relationship Id="rId4" Type="http://schemas.openxmlformats.org/officeDocument/2006/relationships/slide" Target="slide4.xml"/><Relationship Id="rId9" Type="http://schemas.openxmlformats.org/officeDocument/2006/relationships/image" Target="../media/image18.jpg"/></Relationships>
</file>

<file path=ppt/slides/_rels/slide6.xml.rels><?xml version="1.0" encoding="UTF-8" standalone="yes"?>
<Relationships xmlns="http://schemas.openxmlformats.org/package/2006/relationships"><Relationship Id="rId8" Type="http://schemas.microsoft.com/office/2007/relationships/hdphoto" Target="../media/hdphoto4.wdp"/><Relationship Id="rId3" Type="http://schemas.openxmlformats.org/officeDocument/2006/relationships/image" Target="../media/image15.jpg"/><Relationship Id="rId7" Type="http://schemas.openxmlformats.org/officeDocument/2006/relationships/image" Target="../media/image17.png"/><Relationship Id="rId2" Type="http://schemas.openxmlformats.org/officeDocument/2006/relationships/slideLayout" Target="../slideLayouts/slideLayout26.xml"/><Relationship Id="rId1" Type="http://schemas.openxmlformats.org/officeDocument/2006/relationships/tags" Target="../tags/tag3.xml"/><Relationship Id="rId6" Type="http://schemas.microsoft.com/office/2007/relationships/hdphoto" Target="../media/hdphoto3.wdp"/><Relationship Id="rId5" Type="http://schemas.openxmlformats.org/officeDocument/2006/relationships/image" Target="../media/image16.png"/><Relationship Id="rId4" Type="http://schemas.openxmlformats.org/officeDocument/2006/relationships/slide" Target="slide4.xml"/><Relationship Id="rId9" Type="http://schemas.openxmlformats.org/officeDocument/2006/relationships/image" Target="../media/image18.jpg"/></Relationships>
</file>

<file path=ppt/slides/_rels/slide7.xml.rels><?xml version="1.0" encoding="UTF-8" standalone="yes"?>
<Relationships xmlns="http://schemas.openxmlformats.org/package/2006/relationships"><Relationship Id="rId8" Type="http://schemas.openxmlformats.org/officeDocument/2006/relationships/image" Target="../media/image18.jpg"/><Relationship Id="rId3" Type="http://schemas.openxmlformats.org/officeDocument/2006/relationships/slide" Target="slide4.xml"/><Relationship Id="rId7" Type="http://schemas.microsoft.com/office/2007/relationships/hdphoto" Target="../media/hdphoto4.wdp"/><Relationship Id="rId2" Type="http://schemas.openxmlformats.org/officeDocument/2006/relationships/slideLayout" Target="../slideLayouts/slideLayout26.xml"/><Relationship Id="rId1" Type="http://schemas.openxmlformats.org/officeDocument/2006/relationships/tags" Target="../tags/tag4.xml"/><Relationship Id="rId6" Type="http://schemas.openxmlformats.org/officeDocument/2006/relationships/image" Target="../media/image17.png"/><Relationship Id="rId5" Type="http://schemas.microsoft.com/office/2007/relationships/hdphoto" Target="../media/hdphoto3.wdp"/><Relationship Id="rId4" Type="http://schemas.openxmlformats.org/officeDocument/2006/relationships/image" Target="../media/image16.png"/></Relationships>
</file>

<file path=ppt/slides/_rels/slide8.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13.jpg"/><Relationship Id="rId1" Type="http://schemas.openxmlformats.org/officeDocument/2006/relationships/slideLayout" Target="../slideLayouts/slideLayout36.xml"/><Relationship Id="rId5" Type="http://schemas.microsoft.com/office/2007/relationships/hdphoto" Target="../media/hdphoto2.wdp"/><Relationship Id="rId4" Type="http://schemas.openxmlformats.org/officeDocument/2006/relationships/image" Target="../media/image14.png"/></Relationships>
</file>

<file path=ppt/slides/_rels/slide9.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2"/>
          <p:cNvGrpSpPr/>
          <p:nvPr/>
        </p:nvGrpSpPr>
        <p:grpSpPr>
          <a:xfrm>
            <a:off x="-116783" y="-76201"/>
            <a:ext cx="9414117" cy="6934201"/>
            <a:chOff x="595310" y="473849"/>
            <a:chExt cx="11001375" cy="4832924"/>
          </a:xfrm>
        </p:grpSpPr>
        <p:pic>
          <p:nvPicPr>
            <p:cNvPr id="5" name="图片 4"/>
            <p:cNvPicPr>
              <a:picLocks noChangeAspect="1"/>
            </p:cNvPicPr>
            <p:nvPr/>
          </p:nvPicPr>
          <p:blipFill rotWithShape="1">
            <a:blip r:embed="rId3" cstate="print">
              <a:extLst>
                <a:ext uri="{28A0092B-C50C-407E-A947-70E740481C1C}">
                  <a14:useLocalDpi xmlns:a14="http://schemas.microsoft.com/office/drawing/2010/main" val="0"/>
                </a:ext>
              </a:extLst>
            </a:blip>
            <a:srcRect l="5663" t="7407" r="6388" b="15608"/>
            <a:stretch/>
          </p:blipFill>
          <p:spPr>
            <a:xfrm>
              <a:off x="734575" y="473849"/>
              <a:ext cx="10722846" cy="4832924"/>
            </a:xfrm>
            <a:prstGeom prst="rect">
              <a:avLst/>
            </a:prstGeom>
          </p:spPr>
        </p:pic>
        <p:pic>
          <p:nvPicPr>
            <p:cNvPr id="22" name="图片 21"/>
            <p:cNvPicPr>
              <a:picLocks noChangeAspect="1"/>
            </p:cNvPicPr>
            <p:nvPr/>
          </p:nvPicPr>
          <p:blipFill rotWithShape="1">
            <a:blip r:embed="rId4" cstate="print">
              <a:extLst>
                <a:ext uri="{28A0092B-C50C-407E-A947-70E740481C1C}">
                  <a14:useLocalDpi xmlns:a14="http://schemas.microsoft.com/office/drawing/2010/main" val="0"/>
                </a:ext>
              </a:extLst>
            </a:blip>
            <a:srcRect b="33488"/>
            <a:stretch>
              <a:fillRect/>
            </a:stretch>
          </p:blipFill>
          <p:spPr>
            <a:xfrm>
              <a:off x="595310" y="658721"/>
              <a:ext cx="11001375" cy="3971926"/>
            </a:xfrm>
            <a:prstGeom prst="rect">
              <a:avLst/>
            </a:prstGeom>
          </p:spPr>
        </p:pic>
      </p:grpSp>
      <p:pic>
        <p:nvPicPr>
          <p:cNvPr id="4" name="图片 3"/>
          <p:cNvPicPr>
            <a:picLocks noChangeAspect="1"/>
          </p:cNvPicPr>
          <p:nvPr/>
        </p:nvPicPr>
        <p:blipFill rotWithShape="1">
          <a:blip r:embed="rId5">
            <a:extLst>
              <a:ext uri="{28A0092B-C50C-407E-A947-70E740481C1C}">
                <a14:useLocalDpi xmlns:a14="http://schemas.microsoft.com/office/drawing/2010/main" val="0"/>
              </a:ext>
            </a:extLst>
          </a:blip>
          <a:srcRect t="21750"/>
          <a:stretch>
            <a:fillRect/>
          </a:stretch>
        </p:blipFill>
        <p:spPr>
          <a:xfrm>
            <a:off x="-121863" y="3973348"/>
            <a:ext cx="9419198" cy="2884652"/>
          </a:xfrm>
          <a:prstGeom prst="rect">
            <a:avLst/>
          </a:prstGeom>
        </p:spPr>
      </p:pic>
      <p:pic>
        <p:nvPicPr>
          <p:cNvPr id="12" name="图片 11"/>
          <p:cNvPicPr>
            <a:picLocks noChangeAspect="1"/>
          </p:cNvPicPr>
          <p:nvPr/>
        </p:nvPicPr>
        <p:blipFill rotWithShape="1">
          <a:blip r:embed="rId6" cstate="print">
            <a:extLst>
              <a:ext uri="{28A0092B-C50C-407E-A947-70E740481C1C}">
                <a14:useLocalDpi xmlns:a14="http://schemas.microsoft.com/office/drawing/2010/main" val="0"/>
              </a:ext>
            </a:extLst>
          </a:blip>
          <a:srcRect t="37500" r="51893" b="32813"/>
          <a:stretch>
            <a:fillRect/>
          </a:stretch>
        </p:blipFill>
        <p:spPr>
          <a:xfrm>
            <a:off x="6216901" y="389541"/>
            <a:ext cx="2409896" cy="1539856"/>
          </a:xfrm>
          <a:prstGeom prst="rect">
            <a:avLst/>
          </a:prstGeom>
        </p:spPr>
      </p:pic>
      <p:pic>
        <p:nvPicPr>
          <p:cNvPr id="25" name="图片 24"/>
          <p:cNvPicPr>
            <a:picLocks noChangeAspect="1"/>
          </p:cNvPicPr>
          <p:nvPr/>
        </p:nvPicPr>
        <p:blipFill rotWithShape="1">
          <a:blip r:embed="rId7" cstate="print">
            <a:extLst>
              <a:ext uri="{28A0092B-C50C-407E-A947-70E740481C1C}">
                <a14:useLocalDpi xmlns:a14="http://schemas.microsoft.com/office/drawing/2010/main" val="0"/>
              </a:ext>
            </a:extLst>
          </a:blip>
          <a:srcRect l="33203" t="26841" r="49140"/>
          <a:stretch>
            <a:fillRect/>
          </a:stretch>
        </p:blipFill>
        <p:spPr>
          <a:xfrm rot="20477042">
            <a:off x="733030" y="2908394"/>
            <a:ext cx="630478" cy="1250115"/>
          </a:xfrm>
          <a:prstGeom prst="rect">
            <a:avLst/>
          </a:prstGeom>
        </p:spPr>
      </p:pic>
      <p:pic>
        <p:nvPicPr>
          <p:cNvPr id="14" name="图片 13"/>
          <p:cNvPicPr>
            <a:picLocks noChangeAspect="1"/>
          </p:cNvPicPr>
          <p:nvPr/>
        </p:nvPicPr>
        <p:blipFill rotWithShape="1">
          <a:blip r:embed="rId8" cstate="print">
            <a:extLst>
              <a:ext uri="{28A0092B-C50C-407E-A947-70E740481C1C}">
                <a14:useLocalDpi xmlns:a14="http://schemas.microsoft.com/office/drawing/2010/main" val="0"/>
              </a:ext>
            </a:extLst>
          </a:blip>
          <a:srcRect l="25212" t="14780" r="45265" b="38396"/>
          <a:stretch>
            <a:fillRect/>
          </a:stretch>
        </p:blipFill>
        <p:spPr>
          <a:xfrm>
            <a:off x="52069" y="786390"/>
            <a:ext cx="1812650" cy="2036222"/>
          </a:xfrm>
          <a:prstGeom prst="rect">
            <a:avLst/>
          </a:prstGeom>
        </p:spPr>
      </p:pic>
      <p:pic>
        <p:nvPicPr>
          <p:cNvPr id="23" name="图片 22"/>
          <p:cNvPicPr>
            <a:picLocks noChangeAspect="1"/>
          </p:cNvPicPr>
          <p:nvPr/>
        </p:nvPicPr>
        <p:blipFill rotWithShape="1">
          <a:blip r:embed="rId9" cstate="print">
            <a:extLst>
              <a:ext uri="{28A0092B-C50C-407E-A947-70E740481C1C}">
                <a14:useLocalDpi xmlns:a14="http://schemas.microsoft.com/office/drawing/2010/main" val="0"/>
              </a:ext>
            </a:extLst>
          </a:blip>
          <a:srcRect t="26672" r="83438" b="10952"/>
          <a:stretch>
            <a:fillRect/>
          </a:stretch>
        </p:blipFill>
        <p:spPr>
          <a:xfrm>
            <a:off x="7940147" y="1688307"/>
            <a:ext cx="805822" cy="1452276"/>
          </a:xfrm>
          <a:prstGeom prst="rect">
            <a:avLst/>
          </a:prstGeom>
        </p:spPr>
      </p:pic>
      <p:pic>
        <p:nvPicPr>
          <p:cNvPr id="26" name="图片 25"/>
          <p:cNvPicPr>
            <a:picLocks noChangeAspect="1"/>
          </p:cNvPicPr>
          <p:nvPr/>
        </p:nvPicPr>
        <p:blipFill rotWithShape="1">
          <a:blip r:embed="rId10" cstate="print">
            <a:extLst>
              <a:ext uri="{28A0092B-C50C-407E-A947-70E740481C1C}">
                <a14:useLocalDpi xmlns:a14="http://schemas.microsoft.com/office/drawing/2010/main" val="0"/>
              </a:ext>
            </a:extLst>
          </a:blip>
          <a:srcRect l="50938" t="31574" r="32031" b="7401"/>
          <a:stretch>
            <a:fillRect/>
          </a:stretch>
        </p:blipFill>
        <p:spPr>
          <a:xfrm>
            <a:off x="7281850" y="1804501"/>
            <a:ext cx="499251" cy="856032"/>
          </a:xfrm>
          <a:prstGeom prst="rect">
            <a:avLst/>
          </a:prstGeom>
        </p:spPr>
      </p:pic>
      <p:pic>
        <p:nvPicPr>
          <p:cNvPr id="21" name="Picture 20">
            <a:extLst>
              <a:ext uri="{FF2B5EF4-FFF2-40B4-BE49-F238E27FC236}">
                <a16:creationId xmlns:a16="http://schemas.microsoft.com/office/drawing/2014/main" id="{BEA04A1D-6066-48BF-8F9D-3143F8968ED7}"/>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6631192" y="4601549"/>
            <a:ext cx="1995605" cy="1980916"/>
          </a:xfrm>
          <a:prstGeom prst="rect">
            <a:avLst/>
          </a:prstGeom>
        </p:spPr>
      </p:pic>
      <p:pic>
        <p:nvPicPr>
          <p:cNvPr id="6" name="Picture 5"/>
          <p:cNvPicPr>
            <a:picLocks noChangeAspect="1"/>
          </p:cNvPicPr>
          <p:nvPr/>
        </p:nvPicPr>
        <p:blipFill>
          <a:blip r:embed="rId12" cstate="print">
            <a:extLst>
              <a:ext uri="{BEBA8EAE-BF5A-486C-A8C5-ECC9F3942E4B}">
                <a14:imgProps xmlns:a14="http://schemas.microsoft.com/office/drawing/2010/main">
                  <a14:imgLayer r:embed="rId13">
                    <a14:imgEffect>
                      <a14:backgroundRemoval t="0" b="100000" l="0" r="100000">
                        <a14:foregroundMark x1="26355" y1="26563" x2="8867" y2="38867"/>
                        <a14:foregroundMark x1="10591" y1="39453" x2="246" y2="60938"/>
                        <a14:foregroundMark x1="1232" y1="61133" x2="9360" y2="81250"/>
                        <a14:foregroundMark x1="15517" y1="87695" x2="34236" y2="97070"/>
                        <a14:foregroundMark x1="50739" y1="96289" x2="81773" y2="88672"/>
                        <a14:foregroundMark x1="94828" y1="64453" x2="88670" y2="80273"/>
                        <a14:foregroundMark x1="72414" y1="28320" x2="88670" y2="41406"/>
                        <a14:foregroundMark x1="89163" y1="41797" x2="96059" y2="63672"/>
                      </a14:backgroundRemoval>
                    </a14:imgEffect>
                  </a14:imgLayer>
                </a14:imgProps>
              </a:ext>
              <a:ext uri="{28A0092B-C50C-407E-A947-70E740481C1C}">
                <a14:useLocalDpi xmlns:a14="http://schemas.microsoft.com/office/drawing/2010/main" val="0"/>
              </a:ext>
            </a:extLst>
          </a:blip>
          <a:stretch>
            <a:fillRect/>
          </a:stretch>
        </p:blipFill>
        <p:spPr>
          <a:xfrm>
            <a:off x="4199728" y="2462330"/>
            <a:ext cx="1097768" cy="1340191"/>
          </a:xfrm>
          <a:prstGeom prst="rect">
            <a:avLst/>
          </a:prstGeom>
        </p:spPr>
      </p:pic>
      <p:sp>
        <p:nvSpPr>
          <p:cNvPr id="15" name="TextBox 14"/>
          <p:cNvSpPr txBox="1"/>
          <p:nvPr/>
        </p:nvSpPr>
        <p:spPr>
          <a:xfrm>
            <a:off x="1295400" y="217437"/>
            <a:ext cx="6933417" cy="923330"/>
          </a:xfrm>
          <a:prstGeom prst="rect">
            <a:avLst/>
          </a:prstGeom>
          <a:noFill/>
        </p:spPr>
        <p:txBody>
          <a:bodyPr wrap="square" rtlCol="0">
            <a:spAutoFit/>
          </a:bodyPr>
          <a:lstStyle/>
          <a:p>
            <a:pPr algn="ctr" defTabSz="440778">
              <a:lnSpc>
                <a:spcPct val="150000"/>
              </a:lnSpc>
            </a:pPr>
            <a:r>
              <a:rPr lang="en-US" b="1" dirty="0">
                <a:solidFill>
                  <a:prstClr val="black"/>
                </a:solidFill>
                <a:latin typeface="Times New Roman" pitchFamily="18" charset="0"/>
                <a:cs typeface="Times New Roman" pitchFamily="18" charset="0"/>
              </a:rPr>
              <a:t>PHÒNG GIÁO DỤC VÀ ĐÀO TẠO QUẬN LONG BIÊN</a:t>
            </a:r>
          </a:p>
          <a:p>
            <a:pPr algn="ctr" defTabSz="440778">
              <a:lnSpc>
                <a:spcPct val="150000"/>
              </a:lnSpc>
            </a:pPr>
            <a:r>
              <a:rPr lang="en-US" b="1" dirty="0">
                <a:solidFill>
                  <a:prstClr val="black"/>
                </a:solidFill>
                <a:latin typeface="Times New Roman" pitchFamily="18" charset="0"/>
                <a:cs typeface="Times New Roman" pitchFamily="18" charset="0"/>
              </a:rPr>
              <a:t>TRƯỜNG TIỂU HỌC PHÚC LỢI</a:t>
            </a:r>
            <a:endParaRPr lang="vi-VN" b="1" dirty="0">
              <a:solidFill>
                <a:prstClr val="black"/>
              </a:solidFill>
              <a:latin typeface="Times New Roman" pitchFamily="18" charset="0"/>
              <a:cs typeface="Times New Roman" pitchFamily="18" charset="0"/>
            </a:endParaRPr>
          </a:p>
        </p:txBody>
      </p:sp>
      <p:sp>
        <p:nvSpPr>
          <p:cNvPr id="17" name="WordArt 6"/>
          <p:cNvSpPr>
            <a:spLocks noChangeArrowheads="1" noChangeShapeType="1" noTextEdit="1"/>
          </p:cNvSpPr>
          <p:nvPr/>
        </p:nvSpPr>
        <p:spPr bwMode="auto">
          <a:xfrm>
            <a:off x="1824886" y="2291503"/>
            <a:ext cx="5874443" cy="3048080"/>
          </a:xfrm>
          <a:prstGeom prst="rect">
            <a:avLst/>
          </a:prstGeom>
        </p:spPr>
        <p:txBody>
          <a:bodyPr spcFirstLastPara="1" wrap="none" lIns="44021" tIns="22039" rIns="44021" bIns="22039" numCol="1" fromWordArt="1">
            <a:prstTxWarp prst="textArchUp">
              <a:avLst>
                <a:gd name="adj" fmla="val 11160877"/>
              </a:avLst>
            </a:prstTxWarp>
          </a:bodyPr>
          <a:lstStyle/>
          <a:p>
            <a:pPr algn="ctr" defTabSz="586526">
              <a:lnSpc>
                <a:spcPct val="150000"/>
              </a:lnSpc>
            </a:pPr>
            <a:r>
              <a:rPr lang="en-US" sz="85653" b="1" kern="10" dirty="0">
                <a:ln w="9525">
                  <a:solidFill>
                    <a:srgbClr val="993366"/>
                  </a:solidFill>
                  <a:round/>
                </a:ln>
                <a:solidFill>
                  <a:srgbClr val="0000FF"/>
                </a:solidFill>
                <a:effectLst>
                  <a:outerShdw dist="45791" dir="2021404" algn="ctr" rotWithShape="0">
                    <a:srgbClr val="B2B2B2">
                      <a:alpha val="79999"/>
                    </a:srgbClr>
                  </a:outerShdw>
                </a:effectLst>
                <a:latin typeface="Times New Roman" panose="02020603050405020304"/>
                <a:cs typeface="Times New Roman" panose="02020603050405020304"/>
              </a:rPr>
              <a:t>CHÀO MỪNG CÁC THẦY, CÔ GIÁO VÀ CÁC EM </a:t>
            </a:r>
          </a:p>
          <a:p>
            <a:pPr algn="ctr" defTabSz="586526">
              <a:lnSpc>
                <a:spcPct val="150000"/>
              </a:lnSpc>
            </a:pPr>
            <a:r>
              <a:rPr lang="en-US" sz="85653" b="1" kern="10" dirty="0">
                <a:ln w="9525">
                  <a:solidFill>
                    <a:srgbClr val="993366"/>
                  </a:solidFill>
                  <a:round/>
                </a:ln>
                <a:solidFill>
                  <a:srgbClr val="0000FF"/>
                </a:solidFill>
                <a:effectLst>
                  <a:outerShdw dist="45791" dir="2021404" algn="ctr" rotWithShape="0">
                    <a:srgbClr val="B2B2B2">
                      <a:alpha val="79999"/>
                    </a:srgbClr>
                  </a:outerShdw>
                </a:effectLst>
                <a:latin typeface="Times New Roman" panose="02020603050405020304"/>
                <a:cs typeface="Times New Roman" panose="02020603050405020304"/>
              </a:rPr>
              <a:t>ĐẾN VỚI TIẾT HỌC </a:t>
            </a:r>
          </a:p>
        </p:txBody>
      </p:sp>
      <p:sp>
        <p:nvSpPr>
          <p:cNvPr id="18" name="圆角矩形 1"/>
          <p:cNvSpPr/>
          <p:nvPr/>
        </p:nvSpPr>
        <p:spPr>
          <a:xfrm>
            <a:off x="2243315" y="3752469"/>
            <a:ext cx="5085923" cy="824316"/>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58671" tIns="29336" rIns="58671" bIns="29336" anchor="ctr"/>
          <a:lstStyle/>
          <a:p>
            <a:pPr algn="ctr" defTabSz="782135">
              <a:defRPr/>
            </a:pPr>
            <a:r>
              <a:rPr lang="en-US" altLang="zh-CN" sz="2701" b="1" dirty="0">
                <a:solidFill>
                  <a:srgbClr val="FF0000"/>
                </a:solidFill>
                <a:latin typeface="Times New Roman" panose="02020603050405020304" pitchFamily="18" charset="0"/>
                <a:cs typeface="Times New Roman" panose="02020603050405020304" pitchFamily="18" charset="0"/>
              </a:rPr>
              <a:t>MÔN: TIẾNG VIỆT 1</a:t>
            </a:r>
            <a:endParaRPr lang="zh-CN" altLang="en-US" sz="2701" b="1" dirty="0">
              <a:solidFill>
                <a:srgbClr val="FF0000"/>
              </a:solidFill>
              <a:latin typeface="Times New Roman" panose="02020603050405020304" pitchFamily="18" charset="0"/>
              <a:cs typeface="Times New Roman" panose="02020603050405020304" pitchFamily="18" charset="0"/>
            </a:endParaRPr>
          </a:p>
        </p:txBody>
      </p:sp>
      <p:sp>
        <p:nvSpPr>
          <p:cNvPr id="2" name="TextBox 1"/>
          <p:cNvSpPr txBox="1"/>
          <p:nvPr/>
        </p:nvSpPr>
        <p:spPr>
          <a:xfrm>
            <a:off x="4094966" y="4481347"/>
            <a:ext cx="4531831" cy="461793"/>
          </a:xfrm>
          <a:prstGeom prst="rect">
            <a:avLst/>
          </a:prstGeom>
          <a:noFill/>
        </p:spPr>
        <p:txBody>
          <a:bodyPr wrap="square" rtlCol="0">
            <a:spAutoFit/>
          </a:bodyPr>
          <a:lstStyle/>
          <a:p>
            <a:r>
              <a:rPr lang="en-US" sz="2401" b="1" dirty="0">
                <a:solidFill>
                  <a:srgbClr val="002060"/>
                </a:solidFill>
                <a:latin typeface="Arial-Rounded" panose="020B0500000000000000" pitchFamily="34" charset="-93"/>
                <a:ea typeface="Arial-Rounded" panose="020B0500000000000000" pitchFamily="34" charset="-93"/>
                <a:cs typeface="Arial-Rounded" panose="020B0500000000000000" pitchFamily="34" charset="-93"/>
              </a:rPr>
              <a:t>GV</a:t>
            </a:r>
            <a:r>
              <a:rPr lang="en-US" sz="2401" b="1" dirty="0" smtClean="0">
                <a:solidFill>
                  <a:srgbClr val="002060"/>
                </a:solidFill>
                <a:latin typeface="UTM Edwardian" panose="02040603050506020204" pitchFamily="18" charset="0"/>
              </a:rPr>
              <a:t>: </a:t>
            </a:r>
            <a:r>
              <a:rPr lang="en-US" sz="2401" b="1" dirty="0" err="1" smtClean="0">
                <a:solidFill>
                  <a:srgbClr val="002060"/>
                </a:solidFill>
                <a:latin typeface="UTM Edwardian" panose="02040603050506020204" pitchFamily="18" charset="0"/>
              </a:rPr>
              <a:t>Lê</a:t>
            </a:r>
            <a:r>
              <a:rPr lang="en-US" sz="2401" b="1" dirty="0" smtClean="0">
                <a:solidFill>
                  <a:srgbClr val="002060"/>
                </a:solidFill>
                <a:latin typeface="UTM Edwardian" panose="02040603050506020204" pitchFamily="18" charset="0"/>
              </a:rPr>
              <a:t> </a:t>
            </a:r>
            <a:r>
              <a:rPr lang="en-US" sz="2401" b="1" dirty="0" err="1" smtClean="0">
                <a:solidFill>
                  <a:srgbClr val="002060"/>
                </a:solidFill>
                <a:latin typeface="UTM Edwardian" panose="02040603050506020204" pitchFamily="18" charset="0"/>
              </a:rPr>
              <a:t>Thị</a:t>
            </a:r>
            <a:r>
              <a:rPr lang="en-US" sz="2401" b="1" dirty="0" smtClean="0">
                <a:solidFill>
                  <a:srgbClr val="002060"/>
                </a:solidFill>
                <a:latin typeface="UTM Edwardian" panose="02040603050506020204" pitchFamily="18" charset="0"/>
              </a:rPr>
              <a:t> </a:t>
            </a:r>
            <a:r>
              <a:rPr lang="en-US" sz="2401" b="1" dirty="0" err="1" smtClean="0">
                <a:solidFill>
                  <a:srgbClr val="002060"/>
                </a:solidFill>
                <a:latin typeface="UTM Edwardian" panose="02040603050506020204" pitchFamily="18" charset="0"/>
              </a:rPr>
              <a:t>Tuyết</a:t>
            </a:r>
            <a:r>
              <a:rPr lang="en-US" sz="2401" b="1" dirty="0" smtClean="0">
                <a:solidFill>
                  <a:srgbClr val="002060"/>
                </a:solidFill>
                <a:latin typeface="UTM Edwardian" panose="02040603050506020204" pitchFamily="18" charset="0"/>
              </a:rPr>
              <a:t> Trinh</a:t>
            </a:r>
            <a:endParaRPr lang="en-US" sz="2401" b="1" dirty="0">
              <a:solidFill>
                <a:srgbClr val="002060"/>
              </a:solidFill>
              <a:latin typeface="UTM Edwardian" panose="02040603050506020204" pitchFamily="18" charset="0"/>
            </a:endParaRPr>
          </a:p>
        </p:txBody>
      </p:sp>
    </p:spTree>
    <p:extLst>
      <p:ext uri="{BB962C8B-B14F-4D97-AF65-F5344CB8AC3E}">
        <p14:creationId xmlns:p14="http://schemas.microsoft.com/office/powerpoint/2010/main" val="342765137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7" presetClass="entr" presetSubtype="0"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anim calcmode="lin" valueType="num">
                                      <p:cBhvr>
                                        <p:cTn id="13" dur="500" fill="hold"/>
                                        <p:tgtEl>
                                          <p:spTgt spid="3"/>
                                        </p:tgtEl>
                                        <p:attrNameLst>
                                          <p:attrName>ppt_x</p:attrName>
                                        </p:attrNameLst>
                                      </p:cBhvr>
                                      <p:tavLst>
                                        <p:tav tm="0">
                                          <p:val>
                                            <p:strVal val="#ppt_x"/>
                                          </p:val>
                                        </p:tav>
                                        <p:tav tm="100000">
                                          <p:val>
                                            <p:strVal val="#ppt_x"/>
                                          </p:val>
                                        </p:tav>
                                      </p:tavLst>
                                    </p:anim>
                                    <p:anim calcmode="lin" valueType="num">
                                      <p:cBhvr>
                                        <p:cTn id="14" dur="500" fill="hold"/>
                                        <p:tgtEl>
                                          <p:spTgt spid="3"/>
                                        </p:tgtEl>
                                        <p:attrNameLst>
                                          <p:attrName>ppt_y</p:attrName>
                                        </p:attrNameLst>
                                      </p:cBhvr>
                                      <p:tavLst>
                                        <p:tav tm="0">
                                          <p:val>
                                            <p:strVal val="#ppt_y-.1"/>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25"/>
                                        </p:tgtEl>
                                        <p:attrNameLst>
                                          <p:attrName>style.visibility</p:attrName>
                                        </p:attrNameLst>
                                      </p:cBhvr>
                                      <p:to>
                                        <p:strVal val="visible"/>
                                      </p:to>
                                    </p:set>
                                    <p:anim calcmode="lin" valueType="num">
                                      <p:cBhvr additive="base">
                                        <p:cTn id="17" dur="500" fill="hold"/>
                                        <p:tgtEl>
                                          <p:spTgt spid="25"/>
                                        </p:tgtEl>
                                        <p:attrNameLst>
                                          <p:attrName>ppt_x</p:attrName>
                                        </p:attrNameLst>
                                      </p:cBhvr>
                                      <p:tavLst>
                                        <p:tav tm="0">
                                          <p:val>
                                            <p:strVal val="#ppt_x"/>
                                          </p:val>
                                        </p:tav>
                                        <p:tav tm="100000">
                                          <p:val>
                                            <p:strVal val="#ppt_x"/>
                                          </p:val>
                                        </p:tav>
                                      </p:tavLst>
                                    </p:anim>
                                    <p:anim calcmode="lin" valueType="num">
                                      <p:cBhvr additive="base">
                                        <p:cTn id="18" dur="500" fill="hold"/>
                                        <p:tgtEl>
                                          <p:spTgt spid="25"/>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23"/>
                                        </p:tgtEl>
                                        <p:attrNameLst>
                                          <p:attrName>style.visibility</p:attrName>
                                        </p:attrNameLst>
                                      </p:cBhvr>
                                      <p:to>
                                        <p:strVal val="visible"/>
                                      </p:to>
                                    </p:set>
                                    <p:anim calcmode="lin" valueType="num">
                                      <p:cBhvr additive="base">
                                        <p:cTn id="21" dur="500" fill="hold"/>
                                        <p:tgtEl>
                                          <p:spTgt spid="23"/>
                                        </p:tgtEl>
                                        <p:attrNameLst>
                                          <p:attrName>ppt_x</p:attrName>
                                        </p:attrNameLst>
                                      </p:cBhvr>
                                      <p:tavLst>
                                        <p:tav tm="0">
                                          <p:val>
                                            <p:strVal val="#ppt_x"/>
                                          </p:val>
                                        </p:tav>
                                        <p:tav tm="100000">
                                          <p:val>
                                            <p:strVal val="#ppt_x"/>
                                          </p:val>
                                        </p:tav>
                                      </p:tavLst>
                                    </p:anim>
                                    <p:anim calcmode="lin" valueType="num">
                                      <p:cBhvr additive="base">
                                        <p:cTn id="22" dur="500" fill="hold"/>
                                        <p:tgtEl>
                                          <p:spTgt spid="23"/>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26"/>
                                        </p:tgtEl>
                                        <p:attrNameLst>
                                          <p:attrName>style.visibility</p:attrName>
                                        </p:attrNameLst>
                                      </p:cBhvr>
                                      <p:to>
                                        <p:strVal val="visible"/>
                                      </p:to>
                                    </p:set>
                                    <p:anim calcmode="lin" valueType="num">
                                      <p:cBhvr additive="base">
                                        <p:cTn id="25" dur="500" fill="hold"/>
                                        <p:tgtEl>
                                          <p:spTgt spid="26"/>
                                        </p:tgtEl>
                                        <p:attrNameLst>
                                          <p:attrName>ppt_x</p:attrName>
                                        </p:attrNameLst>
                                      </p:cBhvr>
                                      <p:tavLst>
                                        <p:tav tm="0">
                                          <p:val>
                                            <p:strVal val="#ppt_x"/>
                                          </p:val>
                                        </p:tav>
                                        <p:tav tm="100000">
                                          <p:val>
                                            <p:strVal val="#ppt_x"/>
                                          </p:val>
                                        </p:tav>
                                      </p:tavLst>
                                    </p:anim>
                                    <p:anim calcmode="lin" valueType="num">
                                      <p:cBhvr additive="base">
                                        <p:cTn id="26" dur="500" fill="hold"/>
                                        <p:tgtEl>
                                          <p:spTgt spid="26"/>
                                        </p:tgtEl>
                                        <p:attrNameLst>
                                          <p:attrName>ppt_y</p:attrName>
                                        </p:attrNameLst>
                                      </p:cBhvr>
                                      <p:tavLst>
                                        <p:tav tm="0">
                                          <p:val>
                                            <p:strVal val="1+#ppt_h/2"/>
                                          </p:val>
                                        </p:tav>
                                        <p:tav tm="100000">
                                          <p:val>
                                            <p:strVal val="#ppt_y"/>
                                          </p:val>
                                        </p:tav>
                                      </p:tavLst>
                                    </p:anim>
                                  </p:childTnLst>
                                </p:cTn>
                              </p:par>
                              <p:par>
                                <p:cTn id="27" presetID="10" presetClass="entr" presetSubtype="0" fill="hold" nodeType="with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par>
                                <p:cTn id="30" presetID="30" presetClass="entr" presetSubtype="0" fill="hold" nodeType="with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800" decel="100000"/>
                                        <p:tgtEl>
                                          <p:spTgt spid="14"/>
                                        </p:tgtEl>
                                      </p:cBhvr>
                                    </p:animEffect>
                                    <p:anim calcmode="lin" valueType="num">
                                      <p:cBhvr>
                                        <p:cTn id="33" dur="800" decel="100000" fill="hold"/>
                                        <p:tgtEl>
                                          <p:spTgt spid="14"/>
                                        </p:tgtEl>
                                        <p:attrNameLst>
                                          <p:attrName>style.rotation</p:attrName>
                                        </p:attrNameLst>
                                      </p:cBhvr>
                                      <p:tavLst>
                                        <p:tav tm="0">
                                          <p:val>
                                            <p:fltVal val="-90"/>
                                          </p:val>
                                        </p:tav>
                                        <p:tav tm="100000">
                                          <p:val>
                                            <p:fltVal val="0"/>
                                          </p:val>
                                        </p:tav>
                                      </p:tavLst>
                                    </p:anim>
                                    <p:anim calcmode="lin" valueType="num">
                                      <p:cBhvr>
                                        <p:cTn id="34" dur="800" decel="100000" fill="hold"/>
                                        <p:tgtEl>
                                          <p:spTgt spid="14"/>
                                        </p:tgtEl>
                                        <p:attrNameLst>
                                          <p:attrName>ppt_x</p:attrName>
                                        </p:attrNameLst>
                                      </p:cBhvr>
                                      <p:tavLst>
                                        <p:tav tm="0">
                                          <p:val>
                                            <p:strVal val="#ppt_x+0.4"/>
                                          </p:val>
                                        </p:tav>
                                        <p:tav tm="100000">
                                          <p:val>
                                            <p:strVal val="#ppt_x-0.05"/>
                                          </p:val>
                                        </p:tav>
                                      </p:tavLst>
                                    </p:anim>
                                    <p:anim calcmode="lin" valueType="num">
                                      <p:cBhvr>
                                        <p:cTn id="35" dur="800" decel="100000" fill="hold"/>
                                        <p:tgtEl>
                                          <p:spTgt spid="14"/>
                                        </p:tgtEl>
                                        <p:attrNameLst>
                                          <p:attrName>ppt_y</p:attrName>
                                        </p:attrNameLst>
                                      </p:cBhvr>
                                      <p:tavLst>
                                        <p:tav tm="0">
                                          <p:val>
                                            <p:strVal val="#ppt_y-0.4"/>
                                          </p:val>
                                        </p:tav>
                                        <p:tav tm="100000">
                                          <p:val>
                                            <p:strVal val="#ppt_y+0.1"/>
                                          </p:val>
                                        </p:tav>
                                      </p:tavLst>
                                    </p:anim>
                                    <p:anim calcmode="lin" valueType="num">
                                      <p:cBhvr>
                                        <p:cTn id="36" dur="200" accel="100000" fill="hold">
                                          <p:stCondLst>
                                            <p:cond delay="800"/>
                                          </p:stCondLst>
                                        </p:cTn>
                                        <p:tgtEl>
                                          <p:spTgt spid="14"/>
                                        </p:tgtEl>
                                        <p:attrNameLst>
                                          <p:attrName>ppt_x</p:attrName>
                                        </p:attrNameLst>
                                      </p:cBhvr>
                                      <p:tavLst>
                                        <p:tav tm="0">
                                          <p:val>
                                            <p:strVal val="#ppt_x-0.05"/>
                                          </p:val>
                                        </p:tav>
                                        <p:tav tm="100000">
                                          <p:val>
                                            <p:strVal val="#ppt_x"/>
                                          </p:val>
                                        </p:tav>
                                      </p:tavLst>
                                    </p:anim>
                                    <p:anim calcmode="lin" valueType="num">
                                      <p:cBhvr>
                                        <p:cTn id="37" dur="200" accel="100000" fill="hold">
                                          <p:stCondLst>
                                            <p:cond delay="800"/>
                                          </p:stCondLst>
                                        </p:cTn>
                                        <p:tgtEl>
                                          <p:spTgt spid="14"/>
                                        </p:tgtEl>
                                        <p:attrNameLst>
                                          <p:attrName>ppt_y</p:attrName>
                                        </p:attrNameLst>
                                      </p:cBhvr>
                                      <p:tavLst>
                                        <p:tav tm="0">
                                          <p:val>
                                            <p:strVal val="#ppt_y+0.1"/>
                                          </p:val>
                                        </p:tav>
                                        <p:tav tm="100000">
                                          <p:val>
                                            <p:strVal val="#ppt_y"/>
                                          </p:val>
                                        </p:tav>
                                      </p:tavLst>
                                    </p:anim>
                                  </p:childTnLst>
                                </p:cTn>
                              </p:par>
                              <p:par>
                                <p:cTn id="38" presetID="2" presetClass="entr" presetSubtype="4" fill="hold" nodeType="withEffect">
                                  <p:stCondLst>
                                    <p:cond delay="0"/>
                                  </p:stCondLst>
                                  <p:childTnLst>
                                    <p:set>
                                      <p:cBhvr>
                                        <p:cTn id="39" dur="1" fill="hold">
                                          <p:stCondLst>
                                            <p:cond delay="0"/>
                                          </p:stCondLst>
                                        </p:cTn>
                                        <p:tgtEl>
                                          <p:spTgt spid="21"/>
                                        </p:tgtEl>
                                        <p:attrNameLst>
                                          <p:attrName>style.visibility</p:attrName>
                                        </p:attrNameLst>
                                      </p:cBhvr>
                                      <p:to>
                                        <p:strVal val="visible"/>
                                      </p:to>
                                    </p:set>
                                    <p:anim calcmode="lin" valueType="num">
                                      <p:cBhvr additive="base">
                                        <p:cTn id="40" dur="500" fill="hold"/>
                                        <p:tgtEl>
                                          <p:spTgt spid="21"/>
                                        </p:tgtEl>
                                        <p:attrNameLst>
                                          <p:attrName>ppt_x</p:attrName>
                                        </p:attrNameLst>
                                      </p:cBhvr>
                                      <p:tavLst>
                                        <p:tav tm="0">
                                          <p:val>
                                            <p:strVal val="#ppt_x"/>
                                          </p:val>
                                        </p:tav>
                                        <p:tav tm="100000">
                                          <p:val>
                                            <p:strVal val="#ppt_x"/>
                                          </p:val>
                                        </p:tav>
                                      </p:tavLst>
                                    </p:anim>
                                    <p:anim calcmode="lin" valueType="num">
                                      <p:cBhvr additive="base">
                                        <p:cTn id="41" dur="500" fill="hold"/>
                                        <p:tgtEl>
                                          <p:spTgt spid="21"/>
                                        </p:tgtEl>
                                        <p:attrNameLst>
                                          <p:attrName>ppt_y</p:attrName>
                                        </p:attrNameLst>
                                      </p:cBhvr>
                                      <p:tavLst>
                                        <p:tav tm="0">
                                          <p:val>
                                            <p:strVal val="1+#ppt_h/2"/>
                                          </p:val>
                                        </p:tav>
                                        <p:tav tm="100000">
                                          <p:val>
                                            <p:strVal val="#ppt_y"/>
                                          </p:val>
                                        </p:tav>
                                      </p:tavLst>
                                    </p:anim>
                                  </p:childTnLst>
                                </p:cTn>
                              </p:par>
                            </p:childTnLst>
                          </p:cTn>
                        </p:par>
                        <p:par>
                          <p:cTn id="42" fill="hold">
                            <p:stCondLst>
                              <p:cond delay="1000"/>
                            </p:stCondLst>
                            <p:childTnLst>
                              <p:par>
                                <p:cTn id="43" presetID="32" presetClass="emph" presetSubtype="0" repeatCount="indefinite" fill="hold" nodeType="afterEffect">
                                  <p:stCondLst>
                                    <p:cond delay="0"/>
                                  </p:stCondLst>
                                  <p:childTnLst>
                                    <p:animRot by="120000">
                                      <p:cBhvr>
                                        <p:cTn id="44" dur="100" fill="hold">
                                          <p:stCondLst>
                                            <p:cond delay="0"/>
                                          </p:stCondLst>
                                        </p:cTn>
                                        <p:tgtEl>
                                          <p:spTgt spid="21"/>
                                        </p:tgtEl>
                                        <p:attrNameLst>
                                          <p:attrName>r</p:attrName>
                                        </p:attrNameLst>
                                      </p:cBhvr>
                                    </p:animRot>
                                    <p:animRot by="-240000">
                                      <p:cBhvr>
                                        <p:cTn id="45" dur="200" fill="hold">
                                          <p:stCondLst>
                                            <p:cond delay="200"/>
                                          </p:stCondLst>
                                        </p:cTn>
                                        <p:tgtEl>
                                          <p:spTgt spid="21"/>
                                        </p:tgtEl>
                                        <p:attrNameLst>
                                          <p:attrName>r</p:attrName>
                                        </p:attrNameLst>
                                      </p:cBhvr>
                                    </p:animRot>
                                    <p:animRot by="240000">
                                      <p:cBhvr>
                                        <p:cTn id="46" dur="200" fill="hold">
                                          <p:stCondLst>
                                            <p:cond delay="400"/>
                                          </p:stCondLst>
                                        </p:cTn>
                                        <p:tgtEl>
                                          <p:spTgt spid="21"/>
                                        </p:tgtEl>
                                        <p:attrNameLst>
                                          <p:attrName>r</p:attrName>
                                        </p:attrNameLst>
                                      </p:cBhvr>
                                    </p:animRot>
                                    <p:animRot by="-240000">
                                      <p:cBhvr>
                                        <p:cTn id="47" dur="200" fill="hold">
                                          <p:stCondLst>
                                            <p:cond delay="600"/>
                                          </p:stCondLst>
                                        </p:cTn>
                                        <p:tgtEl>
                                          <p:spTgt spid="21"/>
                                        </p:tgtEl>
                                        <p:attrNameLst>
                                          <p:attrName>r</p:attrName>
                                        </p:attrNameLst>
                                      </p:cBhvr>
                                    </p:animRot>
                                    <p:animRot by="120000">
                                      <p:cBhvr>
                                        <p:cTn id="48" dur="200" fill="hold">
                                          <p:stCondLst>
                                            <p:cond delay="800"/>
                                          </p:stCondLst>
                                        </p:cTn>
                                        <p:tgtEl>
                                          <p:spTgt spid="21"/>
                                        </p:tgtEl>
                                        <p:attrNameLst>
                                          <p:attrName>r</p:attrName>
                                        </p:attrNameLst>
                                      </p:cBhvr>
                                    </p:animRot>
                                  </p:childTnLst>
                                </p:cTn>
                              </p:par>
                              <p:par>
                                <p:cTn id="49" presetID="2" presetClass="entr" presetSubtype="4" fill="hold" nodeType="withEffect">
                                  <p:stCondLst>
                                    <p:cond delay="0"/>
                                  </p:stCondLst>
                                  <p:childTnLst>
                                    <p:set>
                                      <p:cBhvr>
                                        <p:cTn id="50" dur="1" fill="hold">
                                          <p:stCondLst>
                                            <p:cond delay="0"/>
                                          </p:stCondLst>
                                        </p:cTn>
                                        <p:tgtEl>
                                          <p:spTgt spid="6"/>
                                        </p:tgtEl>
                                        <p:attrNameLst>
                                          <p:attrName>style.visibility</p:attrName>
                                        </p:attrNameLst>
                                      </p:cBhvr>
                                      <p:to>
                                        <p:strVal val="visible"/>
                                      </p:to>
                                    </p:set>
                                    <p:anim calcmode="lin" valueType="num">
                                      <p:cBhvr additive="base">
                                        <p:cTn id="51" dur="500" fill="hold"/>
                                        <p:tgtEl>
                                          <p:spTgt spid="6"/>
                                        </p:tgtEl>
                                        <p:attrNameLst>
                                          <p:attrName>ppt_x</p:attrName>
                                        </p:attrNameLst>
                                      </p:cBhvr>
                                      <p:tavLst>
                                        <p:tav tm="0">
                                          <p:val>
                                            <p:strVal val="#ppt_x"/>
                                          </p:val>
                                        </p:tav>
                                        <p:tav tm="100000">
                                          <p:val>
                                            <p:strVal val="#ppt_x"/>
                                          </p:val>
                                        </p:tav>
                                      </p:tavLst>
                                    </p:anim>
                                    <p:anim calcmode="lin" valueType="num">
                                      <p:cBhvr additive="base">
                                        <p:cTn id="52" dur="500" fill="hold"/>
                                        <p:tgtEl>
                                          <p:spTgt spid="6"/>
                                        </p:tgtEl>
                                        <p:attrNameLst>
                                          <p:attrName>ppt_y</p:attrName>
                                        </p:attrNameLst>
                                      </p:cBhvr>
                                      <p:tavLst>
                                        <p:tav tm="0">
                                          <p:val>
                                            <p:strVal val="1+#ppt_h/2"/>
                                          </p:val>
                                        </p:tav>
                                        <p:tav tm="100000">
                                          <p:val>
                                            <p:strVal val="#ppt_y"/>
                                          </p:val>
                                        </p:tav>
                                      </p:tavLst>
                                    </p:anim>
                                  </p:childTnLst>
                                </p:cTn>
                              </p:par>
                              <p:par>
                                <p:cTn id="53" presetID="42" presetClass="entr" presetSubtype="0" fill="hold" grpId="0" nodeType="withEffect">
                                  <p:stCondLst>
                                    <p:cond delay="0"/>
                                  </p:stCondLst>
                                  <p:childTnLst>
                                    <p:set>
                                      <p:cBhvr>
                                        <p:cTn id="54" dur="1" fill="hold">
                                          <p:stCondLst>
                                            <p:cond delay="0"/>
                                          </p:stCondLst>
                                        </p:cTn>
                                        <p:tgtEl>
                                          <p:spTgt spid="17"/>
                                        </p:tgtEl>
                                        <p:attrNameLst>
                                          <p:attrName>style.visibility</p:attrName>
                                        </p:attrNameLst>
                                      </p:cBhvr>
                                      <p:to>
                                        <p:strVal val="visible"/>
                                      </p:to>
                                    </p:set>
                                    <p:animEffect transition="in" filter="fade">
                                      <p:cBhvr>
                                        <p:cTn id="55" dur="1000"/>
                                        <p:tgtEl>
                                          <p:spTgt spid="17"/>
                                        </p:tgtEl>
                                      </p:cBhvr>
                                    </p:animEffect>
                                    <p:anim calcmode="lin" valueType="num">
                                      <p:cBhvr>
                                        <p:cTn id="56" dur="1000" fill="hold"/>
                                        <p:tgtEl>
                                          <p:spTgt spid="17"/>
                                        </p:tgtEl>
                                        <p:attrNameLst>
                                          <p:attrName>ppt_x</p:attrName>
                                        </p:attrNameLst>
                                      </p:cBhvr>
                                      <p:tavLst>
                                        <p:tav tm="0">
                                          <p:val>
                                            <p:strVal val="#ppt_x"/>
                                          </p:val>
                                        </p:tav>
                                        <p:tav tm="100000">
                                          <p:val>
                                            <p:strVal val="#ppt_x"/>
                                          </p:val>
                                        </p:tav>
                                      </p:tavLst>
                                    </p:anim>
                                    <p:anim calcmode="lin" valueType="num">
                                      <p:cBhvr>
                                        <p:cTn id="57" dur="1000" fill="hold"/>
                                        <p:tgtEl>
                                          <p:spTgt spid="17"/>
                                        </p:tgtEl>
                                        <p:attrNameLst>
                                          <p:attrName>ppt_y</p:attrName>
                                        </p:attrNameLst>
                                      </p:cBhvr>
                                      <p:tavLst>
                                        <p:tav tm="0">
                                          <p:val>
                                            <p:strVal val="#ppt_y+.1"/>
                                          </p:val>
                                        </p:tav>
                                        <p:tav tm="100000">
                                          <p:val>
                                            <p:strVal val="#ppt_y"/>
                                          </p:val>
                                        </p:tav>
                                      </p:tavLst>
                                    </p:anim>
                                  </p:childTnLst>
                                </p:cTn>
                              </p:par>
                              <p:par>
                                <p:cTn id="58" presetID="16" presetClass="entr" presetSubtype="2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barn(inVertical)">
                                      <p:cBhvr>
                                        <p:cTn id="60"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bldLvl="0" animBg="1"/>
    </p:bldLst>
  </p:timing>
  <p:extLst mod="1">
    <p:ext uri="{E180D4A7-C9FB-4DFB-919C-405C955672EB}">
      <p14:showEvtLst xmlns:p14="http://schemas.microsoft.com/office/powerpoint/2010/main">
        <p14:playEvt time="328" objId="9"/>
      </p14:showEvtLst>
    </p:ext>
  </p:extLs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ECDDD71-AC46-468C-A45E-621BD28BE3B8}"/>
              </a:ext>
            </a:extLst>
          </p:cNvPr>
          <p:cNvSpPr txBox="1"/>
          <p:nvPr/>
        </p:nvSpPr>
        <p:spPr>
          <a:xfrm>
            <a:off x="625449" y="5367159"/>
            <a:ext cx="7893161" cy="954107"/>
          </a:xfrm>
          <a:prstGeom prst="rect">
            <a:avLst/>
          </a:prstGeom>
          <a:noFill/>
        </p:spPr>
        <p:txBody>
          <a:bodyPr wrap="square" rtlCol="0">
            <a:spAutoFit/>
          </a:bodyPr>
          <a:lstStyle/>
          <a:p>
            <a:r>
              <a:rPr lang="en-US" sz="2800" dirty="0" err="1">
                <a:solidFill>
                  <a:prstClr val="black"/>
                </a:solidFill>
                <a:latin typeface="UTM Avo" panose="02040603050506020204" pitchFamily="18" charset="0"/>
              </a:rPr>
              <a:t>Yến</a:t>
            </a:r>
            <a:r>
              <a:rPr lang="en-US" sz="2800" dirty="0">
                <a:solidFill>
                  <a:prstClr val="black"/>
                </a:solidFill>
                <a:latin typeface="UTM Avo" panose="02040603050506020204" pitchFamily="18" charset="0"/>
              </a:rPr>
              <a:t> </a:t>
            </a:r>
            <a:r>
              <a:rPr lang="en-US" sz="2800" dirty="0" err="1">
                <a:solidFill>
                  <a:prstClr val="black"/>
                </a:solidFill>
                <a:latin typeface="UTM Avo" panose="02040603050506020204" pitchFamily="18" charset="0"/>
              </a:rPr>
              <a:t>phụng</a:t>
            </a:r>
            <a:r>
              <a:rPr lang="en-US" sz="2800" dirty="0">
                <a:solidFill>
                  <a:prstClr val="black"/>
                </a:solidFill>
                <a:latin typeface="UTM Avo" panose="02040603050506020204" pitchFamily="18" charset="0"/>
              </a:rPr>
              <a:t> </a:t>
            </a:r>
            <a:r>
              <a:rPr lang="en-US" sz="2800" dirty="0" err="1">
                <a:solidFill>
                  <a:prstClr val="black"/>
                </a:solidFill>
                <a:latin typeface="UTM Avo" panose="02040603050506020204" pitchFamily="18" charset="0"/>
              </a:rPr>
              <a:t>có</a:t>
            </a:r>
            <a:r>
              <a:rPr lang="en-US" sz="2800" dirty="0">
                <a:solidFill>
                  <a:prstClr val="black"/>
                </a:solidFill>
                <a:latin typeface="UTM Avo" panose="02040603050506020204" pitchFamily="18" charset="0"/>
              </a:rPr>
              <a:t> </a:t>
            </a:r>
            <a:r>
              <a:rPr lang="en-US" sz="2800" dirty="0" err="1">
                <a:solidFill>
                  <a:prstClr val="black"/>
                </a:solidFill>
                <a:latin typeface="UTM Avo" panose="02040603050506020204" pitchFamily="18" charset="0"/>
              </a:rPr>
              <a:t>bộ</a:t>
            </a:r>
            <a:r>
              <a:rPr lang="en-US" sz="2800" dirty="0">
                <a:solidFill>
                  <a:prstClr val="black"/>
                </a:solidFill>
                <a:latin typeface="UTM Avo" panose="02040603050506020204" pitchFamily="18" charset="0"/>
              </a:rPr>
              <a:t> </a:t>
            </a:r>
            <a:r>
              <a:rPr lang="en-US" sz="2800" dirty="0" err="1">
                <a:solidFill>
                  <a:prstClr val="black"/>
                </a:solidFill>
                <a:latin typeface="UTM Avo" panose="02040603050506020204" pitchFamily="18" charset="0"/>
              </a:rPr>
              <a:t>lông</a:t>
            </a:r>
            <a:r>
              <a:rPr lang="en-US" sz="2800" dirty="0">
                <a:solidFill>
                  <a:prstClr val="black"/>
                </a:solidFill>
                <a:latin typeface="UTM Avo" panose="02040603050506020204" pitchFamily="18" charset="0"/>
              </a:rPr>
              <a:t> </a:t>
            </a:r>
            <a:r>
              <a:rPr lang="en-US" sz="2800" dirty="0" err="1">
                <a:solidFill>
                  <a:prstClr val="black"/>
                </a:solidFill>
                <a:latin typeface="UTM Avo" panose="02040603050506020204" pitchFamily="18" charset="0"/>
              </a:rPr>
              <a:t>tím</a:t>
            </a:r>
            <a:r>
              <a:rPr lang="en-US" sz="2800" dirty="0">
                <a:solidFill>
                  <a:prstClr val="black"/>
                </a:solidFill>
                <a:latin typeface="UTM Avo" panose="02040603050506020204" pitchFamily="18" charset="0"/>
              </a:rPr>
              <a:t> </a:t>
            </a:r>
            <a:r>
              <a:rPr lang="en-US" sz="2800" dirty="0" err="1">
                <a:solidFill>
                  <a:prstClr val="black"/>
                </a:solidFill>
                <a:latin typeface="UTM Avo" panose="02040603050506020204" pitchFamily="18" charset="0"/>
              </a:rPr>
              <a:t>biêng</a:t>
            </a:r>
            <a:r>
              <a:rPr lang="en-US" sz="2800" dirty="0">
                <a:solidFill>
                  <a:prstClr val="black"/>
                </a:solidFill>
                <a:latin typeface="UTM Avo" panose="02040603050506020204" pitchFamily="18" charset="0"/>
              </a:rPr>
              <a:t> </a:t>
            </a:r>
            <a:r>
              <a:rPr lang="en-US" sz="2800" dirty="0" err="1">
                <a:solidFill>
                  <a:prstClr val="black"/>
                </a:solidFill>
                <a:latin typeface="UTM Avo" panose="02040603050506020204" pitchFamily="18" charset="0"/>
              </a:rPr>
              <a:t>biếc</a:t>
            </a:r>
            <a:r>
              <a:rPr lang="en-US" sz="2800" dirty="0">
                <a:solidFill>
                  <a:prstClr val="black"/>
                </a:solidFill>
                <a:latin typeface="UTM Avo" panose="02040603050506020204" pitchFamily="18" charset="0"/>
              </a:rPr>
              <a:t>, </a:t>
            </a:r>
            <a:r>
              <a:rPr lang="en-US" sz="2800" dirty="0" err="1">
                <a:solidFill>
                  <a:prstClr val="black"/>
                </a:solidFill>
                <a:latin typeface="UTM Avo" panose="02040603050506020204" pitchFamily="18" charset="0"/>
              </a:rPr>
              <a:t>trông</a:t>
            </a:r>
            <a:r>
              <a:rPr lang="en-US" sz="2800" dirty="0">
                <a:solidFill>
                  <a:prstClr val="black"/>
                </a:solidFill>
                <a:latin typeface="UTM Avo" panose="02040603050506020204" pitchFamily="18" charset="0"/>
              </a:rPr>
              <a:t> </a:t>
            </a:r>
            <a:r>
              <a:rPr lang="en-US" sz="2800" dirty="0" err="1">
                <a:solidFill>
                  <a:prstClr val="black"/>
                </a:solidFill>
                <a:latin typeface="UTM Avo" panose="02040603050506020204" pitchFamily="18" charset="0"/>
              </a:rPr>
              <a:t>rất</a:t>
            </a:r>
            <a:r>
              <a:rPr lang="en-US" sz="2800" dirty="0">
                <a:solidFill>
                  <a:prstClr val="black"/>
                </a:solidFill>
                <a:latin typeface="UTM Avo" panose="02040603050506020204" pitchFamily="18" charset="0"/>
              </a:rPr>
              <a:t> </a:t>
            </a:r>
            <a:r>
              <a:rPr lang="en-US" sz="2800" dirty="0" err="1">
                <a:solidFill>
                  <a:prstClr val="black"/>
                </a:solidFill>
                <a:latin typeface="UTM Avo" panose="02040603050506020204" pitchFamily="18" charset="0"/>
              </a:rPr>
              <a:t>diêm</a:t>
            </a:r>
            <a:r>
              <a:rPr lang="en-US" sz="2800" dirty="0">
                <a:solidFill>
                  <a:prstClr val="black"/>
                </a:solidFill>
                <a:latin typeface="UTM Avo" panose="02040603050506020204" pitchFamily="18" charset="0"/>
              </a:rPr>
              <a:t> </a:t>
            </a:r>
            <a:r>
              <a:rPr lang="en-US" sz="2800" dirty="0" err="1">
                <a:solidFill>
                  <a:prstClr val="black"/>
                </a:solidFill>
                <a:latin typeface="UTM Avo" panose="02040603050506020204" pitchFamily="18" charset="0"/>
              </a:rPr>
              <a:t>dúa</a:t>
            </a:r>
            <a:r>
              <a:rPr lang="en-US" dirty="0">
                <a:solidFill>
                  <a:prstClr val="black"/>
                </a:solidFill>
                <a:latin typeface="UTM Avo" panose="02040603050506020204" pitchFamily="18" charset="0"/>
              </a:rPr>
              <a:t>.</a:t>
            </a:r>
          </a:p>
        </p:txBody>
      </p:sp>
      <p:sp>
        <p:nvSpPr>
          <p:cNvPr id="6" name="TextBox 5">
            <a:extLst>
              <a:ext uri="{FF2B5EF4-FFF2-40B4-BE49-F238E27FC236}">
                <a16:creationId xmlns:a16="http://schemas.microsoft.com/office/drawing/2014/main" id="{77054383-B509-4FB5-AF1C-D3F824F6F03E}"/>
              </a:ext>
            </a:extLst>
          </p:cNvPr>
          <p:cNvSpPr txBox="1"/>
          <p:nvPr/>
        </p:nvSpPr>
        <p:spPr>
          <a:xfrm>
            <a:off x="625420" y="5367130"/>
            <a:ext cx="864704" cy="523220"/>
          </a:xfrm>
          <a:prstGeom prst="rect">
            <a:avLst/>
          </a:prstGeom>
          <a:noFill/>
        </p:spPr>
        <p:txBody>
          <a:bodyPr wrap="square" rtlCol="0">
            <a:spAutoFit/>
          </a:bodyPr>
          <a:lstStyle/>
          <a:p>
            <a:r>
              <a:rPr lang="en-US" sz="2800" dirty="0" err="1">
                <a:solidFill>
                  <a:srgbClr val="FF0000"/>
                </a:solidFill>
                <a:latin typeface="UTM Avo" panose="02040603050506020204" pitchFamily="18" charset="0"/>
              </a:rPr>
              <a:t>Yên</a:t>
            </a:r>
            <a:endParaRPr lang="en-US" sz="2800" dirty="0">
              <a:solidFill>
                <a:srgbClr val="FF0000"/>
              </a:solidFill>
              <a:latin typeface="UTM Avo" panose="02040603050506020204" pitchFamily="18" charset="0"/>
            </a:endParaRPr>
          </a:p>
        </p:txBody>
      </p:sp>
      <p:sp>
        <p:nvSpPr>
          <p:cNvPr id="7" name="TextBox 6">
            <a:extLst>
              <a:ext uri="{FF2B5EF4-FFF2-40B4-BE49-F238E27FC236}">
                <a16:creationId xmlns:a16="http://schemas.microsoft.com/office/drawing/2014/main" id="{C070AFA7-6114-4F1F-B58F-54F655C8E908}"/>
              </a:ext>
            </a:extLst>
          </p:cNvPr>
          <p:cNvSpPr txBox="1"/>
          <p:nvPr/>
        </p:nvSpPr>
        <p:spPr>
          <a:xfrm>
            <a:off x="5488057" y="5367159"/>
            <a:ext cx="1293743" cy="523220"/>
          </a:xfrm>
          <a:prstGeom prst="rect">
            <a:avLst/>
          </a:prstGeom>
          <a:noFill/>
        </p:spPr>
        <p:txBody>
          <a:bodyPr wrap="square" rtlCol="0">
            <a:spAutoFit/>
          </a:bodyPr>
          <a:lstStyle/>
          <a:p>
            <a:r>
              <a:rPr lang="en-US" sz="2800" dirty="0" err="1">
                <a:solidFill>
                  <a:srgbClr val="FF0000"/>
                </a:solidFill>
                <a:latin typeface="UTM Avo" panose="02040603050506020204" pitchFamily="18" charset="0"/>
              </a:rPr>
              <a:t>iêng</a:t>
            </a:r>
            <a:endParaRPr lang="en-US" sz="2800" dirty="0">
              <a:solidFill>
                <a:srgbClr val="FF0000"/>
              </a:solidFill>
              <a:latin typeface="UTM Avo" panose="02040603050506020204" pitchFamily="18" charset="0"/>
            </a:endParaRPr>
          </a:p>
        </p:txBody>
      </p:sp>
      <p:sp>
        <p:nvSpPr>
          <p:cNvPr id="8" name="TextBox 7">
            <a:extLst>
              <a:ext uri="{FF2B5EF4-FFF2-40B4-BE49-F238E27FC236}">
                <a16:creationId xmlns:a16="http://schemas.microsoft.com/office/drawing/2014/main" id="{E3CA9DC0-7F9F-4963-A60E-ED7135654FEC}"/>
              </a:ext>
            </a:extLst>
          </p:cNvPr>
          <p:cNvSpPr txBox="1"/>
          <p:nvPr/>
        </p:nvSpPr>
        <p:spPr>
          <a:xfrm>
            <a:off x="1421296" y="5791200"/>
            <a:ext cx="864704" cy="523220"/>
          </a:xfrm>
          <a:prstGeom prst="rect">
            <a:avLst/>
          </a:prstGeom>
          <a:noFill/>
        </p:spPr>
        <p:txBody>
          <a:bodyPr wrap="square" rtlCol="0">
            <a:spAutoFit/>
          </a:bodyPr>
          <a:lstStyle/>
          <a:p>
            <a:r>
              <a:rPr lang="en-US" sz="2800" dirty="0" err="1">
                <a:solidFill>
                  <a:srgbClr val="FF0000"/>
                </a:solidFill>
                <a:latin typeface="UTM Avo" panose="02040603050506020204" pitchFamily="18" charset="0"/>
              </a:rPr>
              <a:t>iêm</a:t>
            </a:r>
            <a:endParaRPr lang="en-US" sz="2800" dirty="0">
              <a:solidFill>
                <a:srgbClr val="FF0000"/>
              </a:solidFill>
              <a:latin typeface="UTM Avo" panose="02040603050506020204" pitchFamily="18" charset="0"/>
            </a:endParaRPr>
          </a:p>
        </p:txBody>
      </p:sp>
      <p:grpSp>
        <p:nvGrpSpPr>
          <p:cNvPr id="10" name="Group 9">
            <a:extLst>
              <a:ext uri="{FF2B5EF4-FFF2-40B4-BE49-F238E27FC236}">
                <a16:creationId xmlns:a16="http://schemas.microsoft.com/office/drawing/2014/main" id="{F1DE2DD9-AC83-4A83-9ABA-5248816EDC54}"/>
              </a:ext>
            </a:extLst>
          </p:cNvPr>
          <p:cNvGrpSpPr/>
          <p:nvPr/>
        </p:nvGrpSpPr>
        <p:grpSpPr>
          <a:xfrm>
            <a:off x="502992" y="225288"/>
            <a:ext cx="8581379" cy="4823790"/>
            <a:chOff x="670649" y="225288"/>
            <a:chExt cx="11441838" cy="4823790"/>
          </a:xfrm>
        </p:grpSpPr>
        <p:sp>
          <p:nvSpPr>
            <p:cNvPr id="2" name="TextBox 1">
              <a:extLst>
                <a:ext uri="{FF2B5EF4-FFF2-40B4-BE49-F238E27FC236}">
                  <a16:creationId xmlns:a16="http://schemas.microsoft.com/office/drawing/2014/main" id="{5B4E67F1-B604-4EF4-B6F1-47486564967F}"/>
                </a:ext>
              </a:extLst>
            </p:cNvPr>
            <p:cNvSpPr txBox="1"/>
            <p:nvPr/>
          </p:nvSpPr>
          <p:spPr>
            <a:xfrm>
              <a:off x="11518127" y="1914939"/>
              <a:ext cx="448056" cy="461665"/>
            </a:xfrm>
            <a:prstGeom prst="rect">
              <a:avLst/>
            </a:prstGeom>
            <a:noFill/>
          </p:spPr>
          <p:txBody>
            <a:bodyPr wrap="square" rtlCol="0">
              <a:spAutoFit/>
            </a:bodyPr>
            <a:lstStyle/>
            <a:p>
              <a:endParaRPr lang="en-US" sz="2400" dirty="0">
                <a:solidFill>
                  <a:prstClr val="black"/>
                </a:solidFill>
                <a:latin typeface="Quicksand Medium" panose="00000600000000000000"/>
              </a:endParaRPr>
            </a:p>
          </p:txBody>
        </p:sp>
        <p:sp>
          <p:nvSpPr>
            <p:cNvPr id="3" name="TextBox 2">
              <a:extLst>
                <a:ext uri="{FF2B5EF4-FFF2-40B4-BE49-F238E27FC236}">
                  <a16:creationId xmlns:a16="http://schemas.microsoft.com/office/drawing/2014/main" id="{692521D4-D1D6-461D-91AF-C2F0B2091FD4}"/>
                </a:ext>
              </a:extLst>
            </p:cNvPr>
            <p:cNvSpPr txBox="1"/>
            <p:nvPr/>
          </p:nvSpPr>
          <p:spPr>
            <a:xfrm>
              <a:off x="11518127" y="1386450"/>
              <a:ext cx="594360" cy="369332"/>
            </a:xfrm>
            <a:prstGeom prst="rect">
              <a:avLst/>
            </a:prstGeom>
            <a:noFill/>
          </p:spPr>
          <p:txBody>
            <a:bodyPr wrap="square" rtlCol="0">
              <a:spAutoFit/>
            </a:bodyPr>
            <a:lstStyle/>
            <a:p>
              <a:endParaRPr lang="en-US" dirty="0">
                <a:solidFill>
                  <a:prstClr val="black"/>
                </a:solidFill>
              </a:endParaRPr>
            </a:p>
          </p:txBody>
        </p:sp>
        <p:pic>
          <p:nvPicPr>
            <p:cNvPr id="5" name="Picture 4">
              <a:extLst>
                <a:ext uri="{FF2B5EF4-FFF2-40B4-BE49-F238E27FC236}">
                  <a16:creationId xmlns:a16="http://schemas.microsoft.com/office/drawing/2014/main" id="{5F3C7953-C0C7-4A23-98CB-A40F707E9F03}"/>
                </a:ext>
              </a:extLst>
            </p:cNvPr>
            <p:cNvPicPr>
              <a:picLocks noChangeAspect="1"/>
            </p:cNvPicPr>
            <p:nvPr/>
          </p:nvPicPr>
          <p:blipFill rotWithShape="1">
            <a:blip r:embed="rId3">
              <a:extLst>
                <a:ext uri="{28A0092B-C50C-407E-A947-70E740481C1C}">
                  <a14:useLocalDpi xmlns:a14="http://schemas.microsoft.com/office/drawing/2010/main" val="0"/>
                </a:ext>
              </a:extLst>
            </a:blip>
            <a:srcRect b="12316"/>
            <a:stretch/>
          </p:blipFill>
          <p:spPr>
            <a:xfrm>
              <a:off x="670649" y="225288"/>
              <a:ext cx="10381664" cy="4823790"/>
            </a:xfrm>
            <a:prstGeom prst="rect">
              <a:avLst/>
            </a:prstGeom>
          </p:spPr>
        </p:pic>
        <p:sp>
          <p:nvSpPr>
            <p:cNvPr id="9" name="Rectangle 8">
              <a:extLst>
                <a:ext uri="{FF2B5EF4-FFF2-40B4-BE49-F238E27FC236}">
                  <a16:creationId xmlns:a16="http://schemas.microsoft.com/office/drawing/2014/main" id="{546B3201-273D-4D8C-B1C5-60AC09A59035}"/>
                </a:ext>
              </a:extLst>
            </p:cNvPr>
            <p:cNvSpPr/>
            <p:nvPr/>
          </p:nvSpPr>
          <p:spPr>
            <a:xfrm>
              <a:off x="2213113" y="4313822"/>
              <a:ext cx="4214191" cy="73525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Tree>
    <p:custDataLst>
      <p:tags r:id="rId1"/>
    </p:custDataLst>
    <p:extLst>
      <p:ext uri="{BB962C8B-B14F-4D97-AF65-F5344CB8AC3E}">
        <p14:creationId xmlns:p14="http://schemas.microsoft.com/office/powerpoint/2010/main" val="2848924096"/>
      </p:ext>
    </p:extLst>
  </p:cSld>
  <p:clrMapOvr>
    <a:masterClrMapping/>
  </p:clrMapOvr>
  <mc:AlternateContent xmlns:mc="http://schemas.openxmlformats.org/markup-compatibility/2006" xmlns:p14="http://schemas.microsoft.com/office/powerpoint/2010/main">
    <mc:Choice Requires="p14">
      <p:transition spd="slow" p14:dur="2000" advTm="56155"/>
    </mc:Choice>
    <mc:Fallback xmlns="">
      <p:transition spd="slow" advTm="56155"/>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anim calcmode="lin" valueType="num">
                                      <p:cBhvr>
                                        <p:cTn id="15" dur="1000" fill="hold"/>
                                        <p:tgtEl>
                                          <p:spTgt spid="6"/>
                                        </p:tgtEl>
                                        <p:attrNameLst>
                                          <p:attrName>ppt_x</p:attrName>
                                        </p:attrNameLst>
                                      </p:cBhvr>
                                      <p:tavLst>
                                        <p:tav tm="0">
                                          <p:val>
                                            <p:strVal val="#ppt_x"/>
                                          </p:val>
                                        </p:tav>
                                        <p:tav tm="100000">
                                          <p:val>
                                            <p:strVal val="#ppt_x"/>
                                          </p:val>
                                        </p:tav>
                                      </p:tavLst>
                                    </p:anim>
                                    <p:anim calcmode="lin" valueType="num">
                                      <p:cBhvr>
                                        <p:cTn id="16" dur="1000" fill="hold"/>
                                        <p:tgtEl>
                                          <p:spTgt spid="6"/>
                                        </p:tgtEl>
                                        <p:attrNameLst>
                                          <p:attrName>ppt_y</p:attrName>
                                        </p:attrNameLst>
                                      </p:cBhvr>
                                      <p:tavLst>
                                        <p:tav tm="0">
                                          <p:val>
                                            <p:strVal val="#ppt_y+.1"/>
                                          </p:val>
                                        </p:tav>
                                        <p:tav tm="100000">
                                          <p:val>
                                            <p:strVal val="#ppt_y"/>
                                          </p:val>
                                        </p:tav>
                                      </p:tavLst>
                                    </p:anim>
                                  </p:childTnLst>
                                </p:cTn>
                              </p:par>
                              <p:par>
                                <p:cTn id="17" presetID="42" presetClass="entr" presetSubtype="0"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1000"/>
                                        <p:tgtEl>
                                          <p:spTgt spid="7"/>
                                        </p:tgtEl>
                                      </p:cBhvr>
                                    </p:animEffect>
                                    <p:anim calcmode="lin" valueType="num">
                                      <p:cBhvr>
                                        <p:cTn id="20" dur="1000" fill="hold"/>
                                        <p:tgtEl>
                                          <p:spTgt spid="7"/>
                                        </p:tgtEl>
                                        <p:attrNameLst>
                                          <p:attrName>ppt_x</p:attrName>
                                        </p:attrNameLst>
                                      </p:cBhvr>
                                      <p:tavLst>
                                        <p:tav tm="0">
                                          <p:val>
                                            <p:strVal val="#ppt_x"/>
                                          </p:val>
                                        </p:tav>
                                        <p:tav tm="100000">
                                          <p:val>
                                            <p:strVal val="#ppt_x"/>
                                          </p:val>
                                        </p:tav>
                                      </p:tavLst>
                                    </p:anim>
                                    <p:anim calcmode="lin" valueType="num">
                                      <p:cBhvr>
                                        <p:cTn id="21" dur="1000" fill="hold"/>
                                        <p:tgtEl>
                                          <p:spTgt spid="7"/>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fade">
                                      <p:cBhvr>
                                        <p:cTn id="24" dur="1000"/>
                                        <p:tgtEl>
                                          <p:spTgt spid="8"/>
                                        </p:tgtEl>
                                      </p:cBhvr>
                                    </p:animEffect>
                                    <p:anim calcmode="lin" valueType="num">
                                      <p:cBhvr>
                                        <p:cTn id="25" dur="1000" fill="hold"/>
                                        <p:tgtEl>
                                          <p:spTgt spid="8"/>
                                        </p:tgtEl>
                                        <p:attrNameLst>
                                          <p:attrName>ppt_x</p:attrName>
                                        </p:attrNameLst>
                                      </p:cBhvr>
                                      <p:tavLst>
                                        <p:tav tm="0">
                                          <p:val>
                                            <p:strVal val="#ppt_x"/>
                                          </p:val>
                                        </p:tav>
                                        <p:tav tm="100000">
                                          <p:val>
                                            <p:strVal val="#ppt_x"/>
                                          </p:val>
                                        </p:tav>
                                      </p:tavLst>
                                    </p:anim>
                                    <p:anim calcmode="lin" valueType="num">
                                      <p:cBhvr>
                                        <p:cTn id="26"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7" grpId="0"/>
      <p:bldP spid="8" grpId="0"/>
    </p:bldLst>
  </p:timing>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7000" r="-17000"/>
          </a:stretch>
        </a:blipFill>
        <a:effectLst/>
      </p:bgPr>
    </p:bg>
    <p:spTree>
      <p:nvGrpSpPr>
        <p:cNvPr id="1" name=""/>
        <p:cNvGrpSpPr/>
        <p:nvPr/>
      </p:nvGrpSpPr>
      <p:grpSpPr>
        <a:xfrm>
          <a:off x="0" y="0"/>
          <a:ext cx="0" cy="0"/>
          <a:chOff x="0" y="0"/>
          <a:chExt cx="0" cy="0"/>
        </a:xfrm>
      </p:grpSpPr>
      <p:pic>
        <p:nvPicPr>
          <p:cNvPr id="5" name="Picture 4" descr="A screenshot of a phone&#10;&#10;Description automatically generated with medium confidence">
            <a:extLst>
              <a:ext uri="{FF2B5EF4-FFF2-40B4-BE49-F238E27FC236}">
                <a16:creationId xmlns:a16="http://schemas.microsoft.com/office/drawing/2014/main" id="{2899E477-047A-4963-BAED-603EECE520A5}"/>
              </a:ext>
            </a:extLst>
          </p:cNvPr>
          <p:cNvPicPr>
            <a:picLocks noChangeAspect="1"/>
          </p:cNvPicPr>
          <p:nvPr/>
        </p:nvPicPr>
        <p:blipFill rotWithShape="1">
          <a:blip r:embed="rId3">
            <a:extLst>
              <a:ext uri="{28A0092B-C50C-407E-A947-70E740481C1C}">
                <a14:useLocalDpi xmlns:a14="http://schemas.microsoft.com/office/drawing/2010/main" val="0"/>
              </a:ext>
            </a:extLst>
          </a:blip>
          <a:srcRect l="8526" t="53572" r="9119" b="30952"/>
          <a:stretch/>
        </p:blipFill>
        <p:spPr>
          <a:xfrm>
            <a:off x="2209839" y="3048000"/>
            <a:ext cx="4416277" cy="1676400"/>
          </a:xfrm>
          <a:prstGeom prst="rect">
            <a:avLst/>
          </a:prstGeom>
        </p:spPr>
      </p:pic>
    </p:spTree>
    <p:extLst>
      <p:ext uri="{BB962C8B-B14F-4D97-AF65-F5344CB8AC3E}">
        <p14:creationId xmlns:p14="http://schemas.microsoft.com/office/powerpoint/2010/main" val="4073757450"/>
      </p:ext>
    </p:extLst>
  </p:cSld>
  <p:clrMapOvr>
    <a:masterClrMapping/>
  </p:clrMapOvr>
  <mc:AlternateContent xmlns:mc="http://schemas.openxmlformats.org/markup-compatibility/2006" xmlns:p14="http://schemas.microsoft.com/office/powerpoint/2010/main">
    <mc:Choice Requires="p14">
      <p:transition spd="slow" p14:dur="2000" advTm="3816"/>
    </mc:Choice>
    <mc:Fallback xmlns="">
      <p:transition spd="slow" advTm="3816"/>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869F32E3-F437-4311-910B-066D28CC4E54}"/>
              </a:ext>
            </a:extLst>
          </p:cNvPr>
          <p:cNvSpPr/>
          <p:nvPr/>
        </p:nvSpPr>
        <p:spPr>
          <a:xfrm>
            <a:off x="2256184" y="700638"/>
            <a:ext cx="974036" cy="829963"/>
          </a:xfrm>
          <a:prstGeom prst="round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6" name="Picture 5">
            <a:extLst>
              <a:ext uri="{FF2B5EF4-FFF2-40B4-BE49-F238E27FC236}">
                <a16:creationId xmlns:a16="http://schemas.microsoft.com/office/drawing/2014/main" id="{C9846D51-AC60-4DB8-91B7-28AD20E8D1B9}"/>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15022" y="700585"/>
            <a:ext cx="822960" cy="571382"/>
          </a:xfrm>
          <a:prstGeom prst="rect">
            <a:avLst/>
          </a:prstGeom>
        </p:spPr>
      </p:pic>
      <p:graphicFrame>
        <p:nvGraphicFramePr>
          <p:cNvPr id="2" name="Table 2">
            <a:extLst>
              <a:ext uri="{FF2B5EF4-FFF2-40B4-BE49-F238E27FC236}">
                <a16:creationId xmlns:a16="http://schemas.microsoft.com/office/drawing/2014/main" id="{FFA2FDFD-9997-4164-927F-17F6F152C3F4}"/>
              </a:ext>
            </a:extLst>
          </p:cNvPr>
          <p:cNvGraphicFramePr>
            <a:graphicFrameLocks noGrp="1"/>
          </p:cNvGraphicFramePr>
          <p:nvPr>
            <p:extLst>
              <p:ext uri="{D42A27DB-BD31-4B8C-83A1-F6EECF244321}">
                <p14:modId xmlns:p14="http://schemas.microsoft.com/office/powerpoint/2010/main" val="2556989107"/>
              </p:ext>
            </p:extLst>
          </p:nvPr>
        </p:nvGraphicFramePr>
        <p:xfrm>
          <a:off x="2728837" y="1808581"/>
          <a:ext cx="3986738" cy="1849020"/>
        </p:xfrm>
        <a:graphic>
          <a:graphicData uri="http://schemas.openxmlformats.org/drawingml/2006/table">
            <a:tbl>
              <a:tblPr firstRow="1" bandRow="1">
                <a:tableStyleId>{5C22544A-7EE6-4342-B048-85BDC9FD1C3A}</a:tableStyleId>
              </a:tblPr>
              <a:tblGrid>
                <a:gridCol w="1993369">
                  <a:extLst>
                    <a:ext uri="{9D8B030D-6E8A-4147-A177-3AD203B41FA5}">
                      <a16:colId xmlns:a16="http://schemas.microsoft.com/office/drawing/2014/main" val="3908109760"/>
                    </a:ext>
                  </a:extLst>
                </a:gridCol>
                <a:gridCol w="1993369">
                  <a:extLst>
                    <a:ext uri="{9D8B030D-6E8A-4147-A177-3AD203B41FA5}">
                      <a16:colId xmlns:a16="http://schemas.microsoft.com/office/drawing/2014/main" val="1780204739"/>
                    </a:ext>
                  </a:extLst>
                </a:gridCol>
              </a:tblGrid>
              <a:tr h="924510">
                <a:tc>
                  <a:txBody>
                    <a:bodyPr/>
                    <a:lstStyle/>
                    <a:p>
                      <a:pPr algn="ctr"/>
                      <a:r>
                        <a:rPr lang="en-US" sz="5400" b="0" dirty="0">
                          <a:solidFill>
                            <a:schemeClr val="tx1"/>
                          </a:solidFill>
                          <a:latin typeface="UTM Avo" panose="02040603050506020204" pitchFamily="18" charset="0"/>
                        </a:rPr>
                        <a:t>b</a:t>
                      </a:r>
                    </a:p>
                  </a:txBody>
                  <a:tcPr marL="68580" marR="68580">
                    <a:solidFill>
                      <a:schemeClr val="accent6">
                        <a:lumMod val="40000"/>
                        <a:lumOff val="60000"/>
                      </a:schemeClr>
                    </a:solidFill>
                  </a:tcPr>
                </a:tc>
                <a:tc>
                  <a:txBody>
                    <a:bodyPr/>
                    <a:lstStyle/>
                    <a:p>
                      <a:pPr algn="ctr"/>
                      <a:r>
                        <a:rPr lang="en-US" sz="5400" b="0" dirty="0" err="1">
                          <a:solidFill>
                            <a:srgbClr val="FF0000"/>
                          </a:solidFill>
                          <a:latin typeface="UTM Avo" panose="02040603050506020204" pitchFamily="18" charset="0"/>
                        </a:rPr>
                        <a:t>iêng</a:t>
                      </a:r>
                      <a:endParaRPr lang="en-US" sz="5400" b="0" dirty="0">
                        <a:solidFill>
                          <a:srgbClr val="FF0000"/>
                        </a:solidFill>
                        <a:latin typeface="UTM Avo" panose="02040603050506020204" pitchFamily="18" charset="0"/>
                      </a:endParaRPr>
                    </a:p>
                  </a:txBody>
                  <a:tcPr marL="68580" marR="68580">
                    <a:solidFill>
                      <a:schemeClr val="accent6">
                        <a:lumMod val="40000"/>
                        <a:lumOff val="60000"/>
                      </a:schemeClr>
                    </a:solidFill>
                  </a:tcPr>
                </a:tc>
                <a:extLst>
                  <a:ext uri="{0D108BD9-81ED-4DB2-BD59-A6C34878D82A}">
                    <a16:rowId xmlns:a16="http://schemas.microsoft.com/office/drawing/2014/main" val="3047979030"/>
                  </a:ext>
                </a:extLst>
              </a:tr>
              <a:tr h="924510">
                <a:tc gridSpan="2">
                  <a:txBody>
                    <a:bodyPr/>
                    <a:lstStyle/>
                    <a:p>
                      <a:pPr algn="ctr"/>
                      <a:r>
                        <a:rPr lang="en-US" sz="5400" b="0" dirty="0" err="1">
                          <a:solidFill>
                            <a:schemeClr val="tx1"/>
                          </a:solidFill>
                          <a:latin typeface="UTM Avo" panose="02040603050506020204" pitchFamily="18" charset="0"/>
                        </a:rPr>
                        <a:t>b</a:t>
                      </a:r>
                      <a:r>
                        <a:rPr lang="en-US" sz="5400" b="0" dirty="0" err="1">
                          <a:solidFill>
                            <a:srgbClr val="FF0000"/>
                          </a:solidFill>
                          <a:latin typeface="UTM Avo" panose="02040603050506020204" pitchFamily="18" charset="0"/>
                        </a:rPr>
                        <a:t>iêng</a:t>
                      </a:r>
                      <a:endParaRPr lang="en-US" sz="5400" b="0" dirty="0">
                        <a:solidFill>
                          <a:srgbClr val="FF0000"/>
                        </a:solidFill>
                        <a:latin typeface="UTM Avo" panose="02040603050506020204" pitchFamily="18" charset="0"/>
                      </a:endParaRPr>
                    </a:p>
                  </a:txBody>
                  <a:tcPr marL="68580" marR="68580">
                    <a:solidFill>
                      <a:schemeClr val="accent6">
                        <a:lumMod val="40000"/>
                        <a:lumOff val="60000"/>
                      </a:schemeClr>
                    </a:solidFill>
                  </a:tcPr>
                </a:tc>
                <a:tc hMerge="1">
                  <a:txBody>
                    <a:bodyPr/>
                    <a:lstStyle/>
                    <a:p>
                      <a:endParaRPr lang="en-US" dirty="0"/>
                    </a:p>
                  </a:txBody>
                  <a:tcPr>
                    <a:solidFill>
                      <a:schemeClr val="accent6">
                        <a:lumMod val="40000"/>
                        <a:lumOff val="60000"/>
                      </a:schemeClr>
                    </a:solidFill>
                  </a:tcPr>
                </a:tc>
                <a:extLst>
                  <a:ext uri="{0D108BD9-81ED-4DB2-BD59-A6C34878D82A}">
                    <a16:rowId xmlns:a16="http://schemas.microsoft.com/office/drawing/2014/main" val="2602925745"/>
                  </a:ext>
                </a:extLst>
              </a:tr>
            </a:tbl>
          </a:graphicData>
        </a:graphic>
      </p:graphicFrame>
      <p:sp>
        <p:nvSpPr>
          <p:cNvPr id="3" name="TextBox 2">
            <a:extLst>
              <a:ext uri="{FF2B5EF4-FFF2-40B4-BE49-F238E27FC236}">
                <a16:creationId xmlns:a16="http://schemas.microsoft.com/office/drawing/2014/main" id="{72D4EBFC-05C6-4F49-A75C-5D380E1EAD3F}"/>
              </a:ext>
            </a:extLst>
          </p:cNvPr>
          <p:cNvSpPr txBox="1"/>
          <p:nvPr/>
        </p:nvSpPr>
        <p:spPr>
          <a:xfrm>
            <a:off x="533401" y="3870409"/>
            <a:ext cx="8001000" cy="2585323"/>
          </a:xfrm>
          <a:prstGeom prst="rect">
            <a:avLst/>
          </a:prstGeom>
          <a:noFill/>
        </p:spPr>
        <p:txBody>
          <a:bodyPr wrap="square" rtlCol="0">
            <a:spAutoFit/>
          </a:bodyPr>
          <a:lstStyle/>
          <a:p>
            <a:pPr>
              <a:lnSpc>
                <a:spcPct val="150000"/>
              </a:lnSpc>
            </a:pPr>
            <a:r>
              <a:rPr lang="en-US" sz="3600" dirty="0" err="1">
                <a:solidFill>
                  <a:prstClr val="black"/>
                </a:solidFill>
                <a:latin typeface="UTM Avo" panose="02040603050506020204" pitchFamily="18" charset="0"/>
              </a:rPr>
              <a:t>kiễng</a:t>
            </a:r>
            <a:r>
              <a:rPr lang="en-US" sz="3600" dirty="0">
                <a:solidFill>
                  <a:prstClr val="black"/>
                </a:solidFill>
                <a:latin typeface="UTM Avo" panose="02040603050506020204" pitchFamily="18" charset="0"/>
              </a:rPr>
              <a:t>		</a:t>
            </a:r>
            <a:r>
              <a:rPr lang="en-US" sz="3600" dirty="0" err="1">
                <a:solidFill>
                  <a:prstClr val="black"/>
                </a:solidFill>
                <a:latin typeface="UTM Avo" panose="02040603050506020204" pitchFamily="18" charset="0"/>
              </a:rPr>
              <a:t>liệng</a:t>
            </a:r>
            <a:r>
              <a:rPr lang="en-US" sz="3600" dirty="0">
                <a:solidFill>
                  <a:prstClr val="black"/>
                </a:solidFill>
                <a:latin typeface="UTM Avo" panose="02040603050506020204" pitchFamily="18" charset="0"/>
              </a:rPr>
              <a:t>		</a:t>
            </a:r>
            <a:r>
              <a:rPr lang="en-US" sz="3600" dirty="0" err="1">
                <a:solidFill>
                  <a:prstClr val="black"/>
                </a:solidFill>
                <a:latin typeface="UTM Avo" panose="02040603050506020204" pitchFamily="18" charset="0"/>
              </a:rPr>
              <a:t>riềng</a:t>
            </a:r>
            <a:endParaRPr lang="en-US" sz="3600" dirty="0">
              <a:solidFill>
                <a:prstClr val="black"/>
              </a:solidFill>
              <a:latin typeface="UTM Avo" panose="02040603050506020204" pitchFamily="18" charset="0"/>
            </a:endParaRPr>
          </a:p>
          <a:p>
            <a:pPr>
              <a:lnSpc>
                <a:spcPct val="150000"/>
              </a:lnSpc>
            </a:pPr>
            <a:r>
              <a:rPr lang="en-US" sz="3600" dirty="0" err="1">
                <a:solidFill>
                  <a:prstClr val="black"/>
                </a:solidFill>
                <a:latin typeface="UTM Avo" panose="02040603050506020204" pitchFamily="18" charset="0"/>
              </a:rPr>
              <a:t>diềm</a:t>
            </a:r>
            <a:r>
              <a:rPr lang="en-US" sz="3600" dirty="0">
                <a:solidFill>
                  <a:prstClr val="black"/>
                </a:solidFill>
                <a:latin typeface="UTM Avo" panose="02040603050506020204" pitchFamily="18" charset="0"/>
              </a:rPr>
              <a:t>		</a:t>
            </a:r>
            <a:r>
              <a:rPr lang="en-US" sz="3600" dirty="0" err="1">
                <a:solidFill>
                  <a:prstClr val="black"/>
                </a:solidFill>
                <a:latin typeface="UTM Avo" panose="02040603050506020204" pitchFamily="18" charset="0"/>
              </a:rPr>
              <a:t>kiểm</a:t>
            </a:r>
            <a:r>
              <a:rPr lang="en-US" sz="3600" dirty="0">
                <a:solidFill>
                  <a:prstClr val="black"/>
                </a:solidFill>
                <a:latin typeface="UTM Avo" panose="02040603050506020204" pitchFamily="18" charset="0"/>
              </a:rPr>
              <a:t>		</a:t>
            </a:r>
            <a:r>
              <a:rPr lang="en-US" sz="3600" dirty="0" err="1">
                <a:solidFill>
                  <a:prstClr val="black"/>
                </a:solidFill>
                <a:latin typeface="UTM Avo" panose="02040603050506020204" pitchFamily="18" charset="0"/>
              </a:rPr>
              <a:t>xiêm</a:t>
            </a:r>
            <a:endParaRPr lang="en-US" sz="3600" dirty="0">
              <a:solidFill>
                <a:prstClr val="black"/>
              </a:solidFill>
              <a:latin typeface="UTM Avo" panose="02040603050506020204" pitchFamily="18" charset="0"/>
            </a:endParaRPr>
          </a:p>
          <a:p>
            <a:pPr>
              <a:lnSpc>
                <a:spcPct val="150000"/>
              </a:lnSpc>
            </a:pPr>
            <a:r>
              <a:rPr lang="en-US" sz="3600" dirty="0" err="1">
                <a:solidFill>
                  <a:prstClr val="black"/>
                </a:solidFill>
                <a:latin typeface="UTM Avo" panose="02040603050506020204" pitchFamily="18" charset="0"/>
              </a:rPr>
              <a:t>yên</a:t>
            </a:r>
            <a:r>
              <a:rPr lang="en-US" sz="3600" dirty="0">
                <a:solidFill>
                  <a:prstClr val="black"/>
                </a:solidFill>
                <a:latin typeface="UTM Avo" panose="02040603050506020204" pitchFamily="18" charset="0"/>
              </a:rPr>
              <a:t>			</a:t>
            </a:r>
            <a:r>
              <a:rPr lang="en-US" sz="3600" dirty="0" err="1" smtClean="0">
                <a:solidFill>
                  <a:prstClr val="black"/>
                </a:solidFill>
                <a:latin typeface="UTM Avo" panose="02040603050506020204" pitchFamily="18" charset="0"/>
              </a:rPr>
              <a:t>yến</a:t>
            </a:r>
            <a:endParaRPr lang="en-US" sz="3600" dirty="0">
              <a:solidFill>
                <a:prstClr val="black"/>
              </a:solidFill>
              <a:latin typeface="UTM Avo" panose="02040603050506020204" pitchFamily="18" charset="0"/>
            </a:endParaRPr>
          </a:p>
        </p:txBody>
      </p:sp>
      <p:sp>
        <p:nvSpPr>
          <p:cNvPr id="5" name="TextBox 4">
            <a:extLst>
              <a:ext uri="{FF2B5EF4-FFF2-40B4-BE49-F238E27FC236}">
                <a16:creationId xmlns:a16="http://schemas.microsoft.com/office/drawing/2014/main" id="{8EC5640E-E081-4EC6-B130-D20259A66995}"/>
              </a:ext>
            </a:extLst>
          </p:cNvPr>
          <p:cNvSpPr txBox="1"/>
          <p:nvPr/>
        </p:nvSpPr>
        <p:spPr>
          <a:xfrm>
            <a:off x="2205296" y="698539"/>
            <a:ext cx="1604703" cy="1384995"/>
          </a:xfrm>
          <a:prstGeom prst="rect">
            <a:avLst/>
          </a:prstGeom>
          <a:noFill/>
        </p:spPr>
        <p:txBody>
          <a:bodyPr wrap="square" rtlCol="0">
            <a:spAutoFit/>
          </a:bodyPr>
          <a:lstStyle/>
          <a:p>
            <a:r>
              <a:rPr lang="en-GB" sz="3600" dirty="0" err="1">
                <a:solidFill>
                  <a:srgbClr val="E52D56"/>
                </a:solidFill>
                <a:latin typeface="UTM Avo" panose="02040603050506020204" pitchFamily="18" charset="0"/>
                <a:ea typeface="Arial-Rounded" panose="020B0500000000000000" pitchFamily="34" charset="0"/>
                <a:cs typeface="Arial-Rounded" panose="020B0500000000000000" pitchFamily="34" charset="0"/>
              </a:rPr>
              <a:t>iêng</a:t>
            </a:r>
            <a:r>
              <a:rPr lang="en-GB" sz="4800" dirty="0">
                <a:solidFill>
                  <a:srgbClr val="E52D56"/>
                </a:solidFill>
                <a:latin typeface="UTM Avo" panose="02040603050506020204" pitchFamily="18" charset="0"/>
                <a:ea typeface="Arial-Rounded" panose="020B0500000000000000" pitchFamily="34" charset="0"/>
                <a:cs typeface="Arial-Rounded" panose="020B0500000000000000" pitchFamily="34" charset="0"/>
              </a:rPr>
              <a:t>	</a:t>
            </a:r>
            <a:endParaRPr lang="en-US" sz="4800" dirty="0">
              <a:solidFill>
                <a:prstClr val="black"/>
              </a:solidFill>
            </a:endParaRPr>
          </a:p>
        </p:txBody>
      </p:sp>
      <p:sp>
        <p:nvSpPr>
          <p:cNvPr id="7" name="Rectangle: Rounded Corners 6">
            <a:extLst>
              <a:ext uri="{FF2B5EF4-FFF2-40B4-BE49-F238E27FC236}">
                <a16:creationId xmlns:a16="http://schemas.microsoft.com/office/drawing/2014/main" id="{BDE21444-BD40-47A9-A247-9B4582A8AEAC}"/>
              </a:ext>
            </a:extLst>
          </p:cNvPr>
          <p:cNvSpPr/>
          <p:nvPr/>
        </p:nvSpPr>
        <p:spPr>
          <a:xfrm>
            <a:off x="3935896" y="699604"/>
            <a:ext cx="974036" cy="829963"/>
          </a:xfrm>
          <a:prstGeom prst="round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8" name="Rectangle: Rounded Corners 7">
            <a:extLst>
              <a:ext uri="{FF2B5EF4-FFF2-40B4-BE49-F238E27FC236}">
                <a16:creationId xmlns:a16="http://schemas.microsoft.com/office/drawing/2014/main" id="{89AF911E-7539-4082-A682-92B81A3BF4CC}"/>
              </a:ext>
            </a:extLst>
          </p:cNvPr>
          <p:cNvSpPr/>
          <p:nvPr/>
        </p:nvSpPr>
        <p:spPr>
          <a:xfrm>
            <a:off x="5647264" y="699604"/>
            <a:ext cx="974036" cy="829963"/>
          </a:xfrm>
          <a:prstGeom prst="round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9" name="TextBox 8">
            <a:extLst>
              <a:ext uri="{FF2B5EF4-FFF2-40B4-BE49-F238E27FC236}">
                <a16:creationId xmlns:a16="http://schemas.microsoft.com/office/drawing/2014/main" id="{614B56CA-4AAB-4C23-857F-BB52A06B5A80}"/>
              </a:ext>
            </a:extLst>
          </p:cNvPr>
          <p:cNvSpPr txBox="1"/>
          <p:nvPr/>
        </p:nvSpPr>
        <p:spPr>
          <a:xfrm>
            <a:off x="3886200" y="533400"/>
            <a:ext cx="1559642" cy="830997"/>
          </a:xfrm>
          <a:prstGeom prst="rect">
            <a:avLst/>
          </a:prstGeom>
          <a:noFill/>
        </p:spPr>
        <p:txBody>
          <a:bodyPr wrap="square" rtlCol="0">
            <a:spAutoFit/>
          </a:bodyPr>
          <a:lstStyle/>
          <a:p>
            <a:r>
              <a:rPr lang="en-GB" sz="3600" dirty="0" err="1">
                <a:solidFill>
                  <a:srgbClr val="E52D56"/>
                </a:solidFill>
                <a:latin typeface="UTM Avo" panose="02040603050506020204" pitchFamily="18" charset="0"/>
                <a:ea typeface="Arial-Rounded" panose="020B0500000000000000" pitchFamily="34" charset="0"/>
                <a:cs typeface="Arial-Rounded" panose="020B0500000000000000" pitchFamily="34" charset="0"/>
              </a:rPr>
              <a:t>iêm</a:t>
            </a:r>
            <a:r>
              <a:rPr lang="en-GB" sz="4800" dirty="0">
                <a:solidFill>
                  <a:srgbClr val="E52D56"/>
                </a:solidFill>
                <a:latin typeface="UTM Avo" panose="02040603050506020204" pitchFamily="18" charset="0"/>
                <a:ea typeface="Arial-Rounded" panose="020B0500000000000000" pitchFamily="34" charset="0"/>
                <a:cs typeface="Arial-Rounded" panose="020B0500000000000000" pitchFamily="34" charset="0"/>
              </a:rPr>
              <a:t>	</a:t>
            </a:r>
            <a:endParaRPr lang="en-US" sz="4800" dirty="0">
              <a:solidFill>
                <a:prstClr val="black"/>
              </a:solidFill>
            </a:endParaRPr>
          </a:p>
        </p:txBody>
      </p:sp>
      <p:sp>
        <p:nvSpPr>
          <p:cNvPr id="10" name="TextBox 9">
            <a:extLst>
              <a:ext uri="{FF2B5EF4-FFF2-40B4-BE49-F238E27FC236}">
                <a16:creationId xmlns:a16="http://schemas.microsoft.com/office/drawing/2014/main" id="{E9C67771-9BAA-4B44-914D-410781008A7E}"/>
              </a:ext>
            </a:extLst>
          </p:cNvPr>
          <p:cNvSpPr txBox="1"/>
          <p:nvPr/>
        </p:nvSpPr>
        <p:spPr>
          <a:xfrm>
            <a:off x="5658775" y="533400"/>
            <a:ext cx="1351625" cy="830997"/>
          </a:xfrm>
          <a:prstGeom prst="rect">
            <a:avLst/>
          </a:prstGeom>
          <a:noFill/>
        </p:spPr>
        <p:txBody>
          <a:bodyPr wrap="square" rtlCol="0">
            <a:spAutoFit/>
          </a:bodyPr>
          <a:lstStyle/>
          <a:p>
            <a:r>
              <a:rPr lang="en-GB" sz="3600" dirty="0" err="1">
                <a:solidFill>
                  <a:srgbClr val="E52D56"/>
                </a:solidFill>
                <a:latin typeface="UTM Avo" panose="02040603050506020204" pitchFamily="18" charset="0"/>
                <a:ea typeface="Arial-Rounded" panose="020B0500000000000000" pitchFamily="34" charset="0"/>
                <a:cs typeface="Arial-Rounded" panose="020B0500000000000000" pitchFamily="34" charset="0"/>
              </a:rPr>
              <a:t>yên</a:t>
            </a:r>
            <a:r>
              <a:rPr lang="en-GB" sz="4800" dirty="0">
                <a:solidFill>
                  <a:srgbClr val="E52D56"/>
                </a:solidFill>
                <a:latin typeface="UTM Avo" panose="02040603050506020204" pitchFamily="18" charset="0"/>
                <a:ea typeface="Arial-Rounded" panose="020B0500000000000000" pitchFamily="34" charset="0"/>
                <a:cs typeface="Arial-Rounded" panose="020B0500000000000000" pitchFamily="34" charset="0"/>
              </a:rPr>
              <a:t>	</a:t>
            </a:r>
            <a:endParaRPr lang="en-US" sz="4800" dirty="0">
              <a:solidFill>
                <a:prstClr val="black"/>
              </a:solidFill>
            </a:endParaRPr>
          </a:p>
        </p:txBody>
      </p:sp>
    </p:spTree>
    <p:custDataLst>
      <p:tags r:id="rId1"/>
    </p:custDataLst>
    <p:extLst>
      <p:ext uri="{BB962C8B-B14F-4D97-AF65-F5344CB8AC3E}">
        <p14:creationId xmlns:p14="http://schemas.microsoft.com/office/powerpoint/2010/main" val="635822953"/>
      </p:ext>
    </p:extLst>
  </p:cSld>
  <p:clrMapOvr>
    <a:masterClrMapping/>
  </p:clrMapOvr>
  <mc:AlternateContent xmlns:mc="http://schemas.openxmlformats.org/markup-compatibility/2006" xmlns:p14="http://schemas.microsoft.com/office/powerpoint/2010/main">
    <mc:Choice Requires="p14">
      <p:transition spd="slow" p14:dur="2000" advTm="261149"/>
    </mc:Choice>
    <mc:Fallback xmlns="">
      <p:transition spd="slow" advTm="261149"/>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1000"/>
                                        <p:tgtEl>
                                          <p:spTgt spid="9"/>
                                        </p:tgtEl>
                                      </p:cBhvr>
                                    </p:animEffect>
                                    <p:anim calcmode="lin" valueType="num">
                                      <p:cBhvr>
                                        <p:cTn id="20" dur="1000" fill="hold"/>
                                        <p:tgtEl>
                                          <p:spTgt spid="9"/>
                                        </p:tgtEl>
                                        <p:attrNameLst>
                                          <p:attrName>ppt_x</p:attrName>
                                        </p:attrNameLst>
                                      </p:cBhvr>
                                      <p:tavLst>
                                        <p:tav tm="0">
                                          <p:val>
                                            <p:strVal val="#ppt_x"/>
                                          </p:val>
                                        </p:tav>
                                        <p:tav tm="100000">
                                          <p:val>
                                            <p:strVal val="#ppt_x"/>
                                          </p:val>
                                        </p:tav>
                                      </p:tavLst>
                                    </p:anim>
                                    <p:anim calcmode="lin" valueType="num">
                                      <p:cBhvr>
                                        <p:cTn id="21" dur="1000" fill="hold"/>
                                        <p:tgtEl>
                                          <p:spTgt spid="9"/>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fade">
                                      <p:cBhvr>
                                        <p:cTn id="24" dur="1000"/>
                                        <p:tgtEl>
                                          <p:spTgt spid="7"/>
                                        </p:tgtEl>
                                      </p:cBhvr>
                                    </p:animEffect>
                                    <p:anim calcmode="lin" valueType="num">
                                      <p:cBhvr>
                                        <p:cTn id="25" dur="1000" fill="hold"/>
                                        <p:tgtEl>
                                          <p:spTgt spid="7"/>
                                        </p:tgtEl>
                                        <p:attrNameLst>
                                          <p:attrName>ppt_x</p:attrName>
                                        </p:attrNameLst>
                                      </p:cBhvr>
                                      <p:tavLst>
                                        <p:tav tm="0">
                                          <p:val>
                                            <p:strVal val="#ppt_x"/>
                                          </p:val>
                                        </p:tav>
                                        <p:tav tm="100000">
                                          <p:val>
                                            <p:strVal val="#ppt_x"/>
                                          </p:val>
                                        </p:tav>
                                      </p:tavLst>
                                    </p:anim>
                                    <p:anim calcmode="lin" valueType="num">
                                      <p:cBhvr>
                                        <p:cTn id="2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fade">
                                      <p:cBhvr>
                                        <p:cTn id="31" dur="1000"/>
                                        <p:tgtEl>
                                          <p:spTgt spid="8"/>
                                        </p:tgtEl>
                                      </p:cBhvr>
                                    </p:animEffect>
                                    <p:anim calcmode="lin" valueType="num">
                                      <p:cBhvr>
                                        <p:cTn id="32" dur="1000" fill="hold"/>
                                        <p:tgtEl>
                                          <p:spTgt spid="8"/>
                                        </p:tgtEl>
                                        <p:attrNameLst>
                                          <p:attrName>ppt_x</p:attrName>
                                        </p:attrNameLst>
                                      </p:cBhvr>
                                      <p:tavLst>
                                        <p:tav tm="0">
                                          <p:val>
                                            <p:strVal val="#ppt_x"/>
                                          </p:val>
                                        </p:tav>
                                        <p:tav tm="100000">
                                          <p:val>
                                            <p:strVal val="#ppt_x"/>
                                          </p:val>
                                        </p:tav>
                                      </p:tavLst>
                                    </p:anim>
                                    <p:anim calcmode="lin" valueType="num">
                                      <p:cBhvr>
                                        <p:cTn id="33" dur="1000" fill="hold"/>
                                        <p:tgtEl>
                                          <p:spTgt spid="8"/>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fade">
                                      <p:cBhvr>
                                        <p:cTn id="36" dur="1000"/>
                                        <p:tgtEl>
                                          <p:spTgt spid="10"/>
                                        </p:tgtEl>
                                      </p:cBhvr>
                                    </p:animEffect>
                                    <p:anim calcmode="lin" valueType="num">
                                      <p:cBhvr>
                                        <p:cTn id="37" dur="1000" fill="hold"/>
                                        <p:tgtEl>
                                          <p:spTgt spid="10"/>
                                        </p:tgtEl>
                                        <p:attrNameLst>
                                          <p:attrName>ppt_x</p:attrName>
                                        </p:attrNameLst>
                                      </p:cBhvr>
                                      <p:tavLst>
                                        <p:tav tm="0">
                                          <p:val>
                                            <p:strVal val="#ppt_x"/>
                                          </p:val>
                                        </p:tav>
                                        <p:tav tm="100000">
                                          <p:val>
                                            <p:strVal val="#ppt_x"/>
                                          </p:val>
                                        </p:tav>
                                      </p:tavLst>
                                    </p:anim>
                                    <p:anim calcmode="lin" valueType="num">
                                      <p:cBhvr>
                                        <p:cTn id="38"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42" presetClass="entr" presetSubtype="0" fill="hold" nodeType="clickEffect">
                                  <p:stCondLst>
                                    <p:cond delay="0"/>
                                  </p:stCondLst>
                                  <p:childTnLst>
                                    <p:set>
                                      <p:cBhvr>
                                        <p:cTn id="42" dur="1" fill="hold">
                                          <p:stCondLst>
                                            <p:cond delay="0"/>
                                          </p:stCondLst>
                                        </p:cTn>
                                        <p:tgtEl>
                                          <p:spTgt spid="2"/>
                                        </p:tgtEl>
                                        <p:attrNameLst>
                                          <p:attrName>style.visibility</p:attrName>
                                        </p:attrNameLst>
                                      </p:cBhvr>
                                      <p:to>
                                        <p:strVal val="visible"/>
                                      </p:to>
                                    </p:set>
                                    <p:animEffect transition="in" filter="fade">
                                      <p:cBhvr>
                                        <p:cTn id="43" dur="1000"/>
                                        <p:tgtEl>
                                          <p:spTgt spid="2"/>
                                        </p:tgtEl>
                                      </p:cBhvr>
                                    </p:animEffect>
                                    <p:anim calcmode="lin" valueType="num">
                                      <p:cBhvr>
                                        <p:cTn id="44" dur="1000" fill="hold"/>
                                        <p:tgtEl>
                                          <p:spTgt spid="2"/>
                                        </p:tgtEl>
                                        <p:attrNameLst>
                                          <p:attrName>ppt_x</p:attrName>
                                        </p:attrNameLst>
                                      </p:cBhvr>
                                      <p:tavLst>
                                        <p:tav tm="0">
                                          <p:val>
                                            <p:strVal val="#ppt_x"/>
                                          </p:val>
                                        </p:tav>
                                        <p:tav tm="100000">
                                          <p:val>
                                            <p:strVal val="#ppt_x"/>
                                          </p:val>
                                        </p:tav>
                                      </p:tavLst>
                                    </p:anim>
                                    <p:anim calcmode="lin" valueType="num">
                                      <p:cBhvr>
                                        <p:cTn id="45"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42" presetClass="entr" presetSubtype="0" fill="hold" grpId="0" nodeType="clickEffect">
                                  <p:stCondLst>
                                    <p:cond delay="0"/>
                                  </p:stCondLst>
                                  <p:childTnLst>
                                    <p:set>
                                      <p:cBhvr>
                                        <p:cTn id="49" dur="1" fill="hold">
                                          <p:stCondLst>
                                            <p:cond delay="0"/>
                                          </p:stCondLst>
                                        </p:cTn>
                                        <p:tgtEl>
                                          <p:spTgt spid="3"/>
                                        </p:tgtEl>
                                        <p:attrNameLst>
                                          <p:attrName>style.visibility</p:attrName>
                                        </p:attrNameLst>
                                      </p:cBhvr>
                                      <p:to>
                                        <p:strVal val="visible"/>
                                      </p:to>
                                    </p:set>
                                    <p:animEffect transition="in" filter="fade">
                                      <p:cBhvr>
                                        <p:cTn id="50" dur="1000"/>
                                        <p:tgtEl>
                                          <p:spTgt spid="3"/>
                                        </p:tgtEl>
                                      </p:cBhvr>
                                    </p:animEffect>
                                    <p:anim calcmode="lin" valueType="num">
                                      <p:cBhvr>
                                        <p:cTn id="51" dur="1000" fill="hold"/>
                                        <p:tgtEl>
                                          <p:spTgt spid="3"/>
                                        </p:tgtEl>
                                        <p:attrNameLst>
                                          <p:attrName>ppt_x</p:attrName>
                                        </p:attrNameLst>
                                      </p:cBhvr>
                                      <p:tavLst>
                                        <p:tav tm="0">
                                          <p:val>
                                            <p:strVal val="#ppt_x"/>
                                          </p:val>
                                        </p:tav>
                                        <p:tav tm="100000">
                                          <p:val>
                                            <p:strVal val="#ppt_x"/>
                                          </p:val>
                                        </p:tav>
                                      </p:tavLst>
                                    </p:anim>
                                    <p:anim calcmode="lin" valueType="num">
                                      <p:cBhvr>
                                        <p:cTn id="52"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3" grpId="0"/>
      <p:bldP spid="5" grpId="0"/>
      <p:bldP spid="7" grpId="0" animBg="1"/>
      <p:bldP spid="8" grpId="0" animBg="1"/>
      <p:bldP spid="9" grpId="0"/>
      <p:bldP spid="10"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349A543B-1D1D-4D6B-902A-84B87021E83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37334" y="263263"/>
            <a:ext cx="822960" cy="571382"/>
          </a:xfrm>
          <a:prstGeom prst="rect">
            <a:avLst/>
          </a:prstGeom>
        </p:spPr>
      </p:pic>
      <p:pic>
        <p:nvPicPr>
          <p:cNvPr id="4" name="Picture 3">
            <a:extLst>
              <a:ext uri="{FF2B5EF4-FFF2-40B4-BE49-F238E27FC236}">
                <a16:creationId xmlns:a16="http://schemas.microsoft.com/office/drawing/2014/main" id="{C27C75D8-26EA-4626-8A28-41133D32269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985838" y="1653744"/>
            <a:ext cx="2977640" cy="1886499"/>
          </a:xfrm>
          <a:prstGeom prst="rect">
            <a:avLst/>
          </a:prstGeom>
        </p:spPr>
      </p:pic>
      <p:pic>
        <p:nvPicPr>
          <p:cNvPr id="7" name="Picture 6">
            <a:extLst>
              <a:ext uri="{FF2B5EF4-FFF2-40B4-BE49-F238E27FC236}">
                <a16:creationId xmlns:a16="http://schemas.microsoft.com/office/drawing/2014/main" id="{3C0BF16D-912C-42FD-92E7-5F7C7CD26FC3}"/>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53882" y="1653744"/>
            <a:ext cx="2137272" cy="1886499"/>
          </a:xfrm>
          <a:prstGeom prst="rect">
            <a:avLst/>
          </a:prstGeom>
        </p:spPr>
      </p:pic>
      <p:pic>
        <p:nvPicPr>
          <p:cNvPr id="10" name="Picture 9">
            <a:extLst>
              <a:ext uri="{FF2B5EF4-FFF2-40B4-BE49-F238E27FC236}">
                <a16:creationId xmlns:a16="http://schemas.microsoft.com/office/drawing/2014/main" id="{C41CED4E-B7FC-4CB6-802E-431ABF27A9EC}"/>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158164" y="1575240"/>
            <a:ext cx="2155928" cy="1964960"/>
          </a:xfrm>
          <a:prstGeom prst="rect">
            <a:avLst/>
          </a:prstGeom>
        </p:spPr>
      </p:pic>
      <p:sp>
        <p:nvSpPr>
          <p:cNvPr id="3" name="TextBox 2">
            <a:extLst>
              <a:ext uri="{FF2B5EF4-FFF2-40B4-BE49-F238E27FC236}">
                <a16:creationId xmlns:a16="http://schemas.microsoft.com/office/drawing/2014/main" id="{603951E3-6048-4CD4-BF6C-7B88999E456C}"/>
              </a:ext>
            </a:extLst>
          </p:cNvPr>
          <p:cNvSpPr txBox="1"/>
          <p:nvPr/>
        </p:nvSpPr>
        <p:spPr>
          <a:xfrm>
            <a:off x="494813" y="4015408"/>
            <a:ext cx="2977456" cy="830997"/>
          </a:xfrm>
          <a:prstGeom prst="rect">
            <a:avLst/>
          </a:prstGeom>
          <a:noFill/>
        </p:spPr>
        <p:txBody>
          <a:bodyPr wrap="square" rtlCol="0">
            <a:spAutoFit/>
          </a:bodyPr>
          <a:lstStyle/>
          <a:p>
            <a:r>
              <a:rPr lang="en-US" sz="4800" dirty="0" err="1">
                <a:solidFill>
                  <a:prstClr val="black"/>
                </a:solidFill>
                <a:latin typeface="UTM Avo" panose="02040603050506020204" pitchFamily="18" charset="0"/>
              </a:rPr>
              <a:t>sầu</a:t>
            </a:r>
            <a:r>
              <a:rPr lang="en-US" sz="4800" dirty="0">
                <a:solidFill>
                  <a:prstClr val="black"/>
                </a:solidFill>
                <a:latin typeface="UTM Avo" panose="02040603050506020204" pitchFamily="18" charset="0"/>
              </a:rPr>
              <a:t> </a:t>
            </a:r>
            <a:r>
              <a:rPr lang="en-US" sz="4800" dirty="0" err="1">
                <a:solidFill>
                  <a:prstClr val="black"/>
                </a:solidFill>
                <a:latin typeface="UTM Avo" panose="02040603050506020204" pitchFamily="18" charset="0"/>
              </a:rPr>
              <a:t>riêng</a:t>
            </a:r>
            <a:endParaRPr lang="en-US" sz="4800" dirty="0">
              <a:solidFill>
                <a:prstClr val="black"/>
              </a:solidFill>
              <a:latin typeface="UTM Avo" panose="02040603050506020204" pitchFamily="18" charset="0"/>
            </a:endParaRPr>
          </a:p>
        </p:txBody>
      </p:sp>
      <p:sp>
        <p:nvSpPr>
          <p:cNvPr id="11" name="TextBox 10">
            <a:extLst>
              <a:ext uri="{FF2B5EF4-FFF2-40B4-BE49-F238E27FC236}">
                <a16:creationId xmlns:a16="http://schemas.microsoft.com/office/drawing/2014/main" id="{12B8ABE1-714D-4D3A-8E09-78D08EAF56AD}"/>
              </a:ext>
            </a:extLst>
          </p:cNvPr>
          <p:cNvSpPr txBox="1"/>
          <p:nvPr/>
        </p:nvSpPr>
        <p:spPr>
          <a:xfrm>
            <a:off x="3472269" y="4015408"/>
            <a:ext cx="2776131" cy="830997"/>
          </a:xfrm>
          <a:prstGeom prst="rect">
            <a:avLst/>
          </a:prstGeom>
          <a:noFill/>
        </p:spPr>
        <p:txBody>
          <a:bodyPr wrap="square" rtlCol="0">
            <a:spAutoFit/>
          </a:bodyPr>
          <a:lstStyle/>
          <a:p>
            <a:r>
              <a:rPr lang="en-US" sz="4800" dirty="0" err="1">
                <a:solidFill>
                  <a:prstClr val="black"/>
                </a:solidFill>
                <a:latin typeface="UTM Avo" panose="02040603050506020204" pitchFamily="18" charset="0"/>
              </a:rPr>
              <a:t>cá</a:t>
            </a:r>
            <a:r>
              <a:rPr lang="en-US" sz="4800" dirty="0">
                <a:solidFill>
                  <a:prstClr val="black"/>
                </a:solidFill>
                <a:latin typeface="UTM Avo" panose="02040603050506020204" pitchFamily="18" charset="0"/>
              </a:rPr>
              <a:t> </a:t>
            </a:r>
            <a:r>
              <a:rPr lang="en-US" sz="4800" dirty="0" err="1">
                <a:solidFill>
                  <a:prstClr val="black"/>
                </a:solidFill>
                <a:latin typeface="UTM Avo" panose="02040603050506020204" pitchFamily="18" charset="0"/>
              </a:rPr>
              <a:t>kiếm</a:t>
            </a:r>
            <a:endParaRPr lang="en-US" sz="4800" dirty="0">
              <a:solidFill>
                <a:prstClr val="black"/>
              </a:solidFill>
              <a:latin typeface="UTM Avo" panose="02040603050506020204" pitchFamily="18" charset="0"/>
            </a:endParaRPr>
          </a:p>
        </p:txBody>
      </p:sp>
      <p:sp>
        <p:nvSpPr>
          <p:cNvPr id="12" name="TextBox 11">
            <a:extLst>
              <a:ext uri="{FF2B5EF4-FFF2-40B4-BE49-F238E27FC236}">
                <a16:creationId xmlns:a16="http://schemas.microsoft.com/office/drawing/2014/main" id="{0353FA61-7A98-4014-A8CF-19BA189179BB}"/>
              </a:ext>
            </a:extLst>
          </p:cNvPr>
          <p:cNvSpPr txBox="1"/>
          <p:nvPr/>
        </p:nvSpPr>
        <p:spPr>
          <a:xfrm>
            <a:off x="6400800" y="4038599"/>
            <a:ext cx="2071439" cy="830997"/>
          </a:xfrm>
          <a:prstGeom prst="rect">
            <a:avLst/>
          </a:prstGeom>
          <a:noFill/>
        </p:spPr>
        <p:txBody>
          <a:bodyPr wrap="square" rtlCol="0">
            <a:spAutoFit/>
          </a:bodyPr>
          <a:lstStyle/>
          <a:p>
            <a:r>
              <a:rPr lang="en-US" sz="4800" dirty="0" err="1">
                <a:solidFill>
                  <a:prstClr val="black"/>
                </a:solidFill>
                <a:latin typeface="UTM Avo" panose="02040603050506020204" pitchFamily="18" charset="0"/>
              </a:rPr>
              <a:t>tổ</a:t>
            </a:r>
            <a:r>
              <a:rPr lang="en-US" sz="4800" dirty="0">
                <a:solidFill>
                  <a:prstClr val="black"/>
                </a:solidFill>
                <a:latin typeface="UTM Avo" panose="02040603050506020204" pitchFamily="18" charset="0"/>
              </a:rPr>
              <a:t> </a:t>
            </a:r>
            <a:r>
              <a:rPr lang="en-US" sz="4800" dirty="0" err="1">
                <a:solidFill>
                  <a:prstClr val="black"/>
                </a:solidFill>
                <a:latin typeface="UTM Avo" panose="02040603050506020204" pitchFamily="18" charset="0"/>
              </a:rPr>
              <a:t>yến</a:t>
            </a:r>
            <a:endParaRPr lang="en-US" sz="4800" dirty="0">
              <a:solidFill>
                <a:prstClr val="black"/>
              </a:solidFill>
              <a:latin typeface="UTM Avo" panose="02040603050506020204" pitchFamily="18" charset="0"/>
            </a:endParaRPr>
          </a:p>
        </p:txBody>
      </p:sp>
      <p:sp>
        <p:nvSpPr>
          <p:cNvPr id="13" name="TextBox 12">
            <a:extLst>
              <a:ext uri="{FF2B5EF4-FFF2-40B4-BE49-F238E27FC236}">
                <a16:creationId xmlns:a16="http://schemas.microsoft.com/office/drawing/2014/main" id="{B68A91BA-1929-44DA-A17C-D0DF431A71E8}"/>
              </a:ext>
            </a:extLst>
          </p:cNvPr>
          <p:cNvSpPr txBox="1"/>
          <p:nvPr/>
        </p:nvSpPr>
        <p:spPr>
          <a:xfrm flipH="1">
            <a:off x="1828800" y="4038600"/>
            <a:ext cx="1828800" cy="830997"/>
          </a:xfrm>
          <a:prstGeom prst="rect">
            <a:avLst/>
          </a:prstGeom>
          <a:noFill/>
        </p:spPr>
        <p:txBody>
          <a:bodyPr wrap="square" rtlCol="0">
            <a:spAutoFit/>
          </a:bodyPr>
          <a:lstStyle/>
          <a:p>
            <a:r>
              <a:rPr lang="en-US" sz="4800" dirty="0" err="1">
                <a:solidFill>
                  <a:srgbClr val="FF0000"/>
                </a:solidFill>
                <a:latin typeface="UTM Avo" panose="02040603050506020204" pitchFamily="18" charset="0"/>
              </a:rPr>
              <a:t>iêng</a:t>
            </a:r>
            <a:endParaRPr lang="en-US" sz="4800" dirty="0">
              <a:solidFill>
                <a:srgbClr val="FF0000"/>
              </a:solidFill>
              <a:latin typeface="UTM Avo" panose="02040603050506020204" pitchFamily="18" charset="0"/>
            </a:endParaRPr>
          </a:p>
        </p:txBody>
      </p:sp>
      <p:sp>
        <p:nvSpPr>
          <p:cNvPr id="14" name="TextBox 13">
            <a:extLst>
              <a:ext uri="{FF2B5EF4-FFF2-40B4-BE49-F238E27FC236}">
                <a16:creationId xmlns:a16="http://schemas.microsoft.com/office/drawing/2014/main" id="{F2FB6A6D-2684-45B5-810D-E0A7319B853C}"/>
              </a:ext>
            </a:extLst>
          </p:cNvPr>
          <p:cNvSpPr txBox="1"/>
          <p:nvPr/>
        </p:nvSpPr>
        <p:spPr>
          <a:xfrm>
            <a:off x="4724400" y="4027813"/>
            <a:ext cx="1596245" cy="830997"/>
          </a:xfrm>
          <a:prstGeom prst="rect">
            <a:avLst/>
          </a:prstGeom>
          <a:noFill/>
        </p:spPr>
        <p:txBody>
          <a:bodyPr wrap="square" rtlCol="0">
            <a:spAutoFit/>
          </a:bodyPr>
          <a:lstStyle/>
          <a:p>
            <a:r>
              <a:rPr lang="en-US" sz="4800" dirty="0" err="1">
                <a:solidFill>
                  <a:srgbClr val="FF0000"/>
                </a:solidFill>
                <a:latin typeface="UTM Avo" panose="02040603050506020204" pitchFamily="18" charset="0"/>
              </a:rPr>
              <a:t>iêm</a:t>
            </a:r>
            <a:endParaRPr lang="en-US" sz="4800" dirty="0">
              <a:solidFill>
                <a:srgbClr val="FF0000"/>
              </a:solidFill>
              <a:latin typeface="UTM Avo" panose="02040603050506020204" pitchFamily="18" charset="0"/>
            </a:endParaRPr>
          </a:p>
        </p:txBody>
      </p:sp>
      <p:sp>
        <p:nvSpPr>
          <p:cNvPr id="15" name="TextBox 14">
            <a:extLst>
              <a:ext uri="{FF2B5EF4-FFF2-40B4-BE49-F238E27FC236}">
                <a16:creationId xmlns:a16="http://schemas.microsoft.com/office/drawing/2014/main" id="{E3E4ED99-691A-45AC-A4D8-449709249784}"/>
              </a:ext>
            </a:extLst>
          </p:cNvPr>
          <p:cNvSpPr txBox="1"/>
          <p:nvPr/>
        </p:nvSpPr>
        <p:spPr>
          <a:xfrm>
            <a:off x="7162800" y="4038599"/>
            <a:ext cx="1596245" cy="830997"/>
          </a:xfrm>
          <a:prstGeom prst="rect">
            <a:avLst/>
          </a:prstGeom>
          <a:noFill/>
        </p:spPr>
        <p:txBody>
          <a:bodyPr wrap="square" rtlCol="0">
            <a:spAutoFit/>
          </a:bodyPr>
          <a:lstStyle/>
          <a:p>
            <a:r>
              <a:rPr lang="vi-VN" sz="4800" dirty="0">
                <a:solidFill>
                  <a:srgbClr val="FF0000"/>
                </a:solidFill>
                <a:latin typeface="UTM Avo" panose="02040603050506020204" pitchFamily="18" charset="0"/>
              </a:rPr>
              <a:t>y</a:t>
            </a:r>
            <a:r>
              <a:rPr lang="vi-VN" sz="4800" dirty="0" smtClean="0">
                <a:solidFill>
                  <a:srgbClr val="FF0000"/>
                </a:solidFill>
                <a:latin typeface="UTM Avo" panose="02040603050506020204" pitchFamily="18" charset="0"/>
              </a:rPr>
              <a:t>ến</a:t>
            </a:r>
            <a:endParaRPr lang="en-US" sz="4800" dirty="0">
              <a:solidFill>
                <a:srgbClr val="FF0000"/>
              </a:solidFill>
              <a:latin typeface="UTM Avo" panose="02040603050506020204" pitchFamily="18" charset="0"/>
            </a:endParaRPr>
          </a:p>
        </p:txBody>
      </p:sp>
    </p:spTree>
    <p:custDataLst>
      <p:tags r:id="rId1"/>
    </p:custDataLst>
    <p:extLst>
      <p:ext uri="{BB962C8B-B14F-4D97-AF65-F5344CB8AC3E}">
        <p14:creationId xmlns:p14="http://schemas.microsoft.com/office/powerpoint/2010/main" val="1856694074"/>
      </p:ext>
    </p:extLst>
  </p:cSld>
  <p:clrMapOvr>
    <a:masterClrMapping/>
  </p:clrMapOvr>
  <mc:AlternateContent xmlns:mc="http://schemas.openxmlformats.org/markup-compatibility/2006" xmlns:p14="http://schemas.microsoft.com/office/powerpoint/2010/main">
    <mc:Choice Requires="p14">
      <p:transition spd="slow" p14:dur="2000" advTm="112145"/>
    </mc:Choice>
    <mc:Fallback xmlns="">
      <p:transition spd="slow" advTm="112145"/>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fade">
                                      <p:cBhvr>
                                        <p:cTn id="28" dur="1000"/>
                                        <p:tgtEl>
                                          <p:spTgt spid="11"/>
                                        </p:tgtEl>
                                      </p:cBhvr>
                                    </p:animEffect>
                                    <p:anim calcmode="lin" valueType="num">
                                      <p:cBhvr>
                                        <p:cTn id="29" dur="1000" fill="hold"/>
                                        <p:tgtEl>
                                          <p:spTgt spid="11"/>
                                        </p:tgtEl>
                                        <p:attrNameLst>
                                          <p:attrName>ppt_x</p:attrName>
                                        </p:attrNameLst>
                                      </p:cBhvr>
                                      <p:tavLst>
                                        <p:tav tm="0">
                                          <p:val>
                                            <p:strVal val="#ppt_x"/>
                                          </p:val>
                                        </p:tav>
                                        <p:tav tm="100000">
                                          <p:val>
                                            <p:strVal val="#ppt_x"/>
                                          </p:val>
                                        </p:tav>
                                      </p:tavLst>
                                    </p:anim>
                                    <p:anim calcmode="lin" valueType="num">
                                      <p:cBhvr>
                                        <p:cTn id="30"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fade">
                                      <p:cBhvr>
                                        <p:cTn id="35" dur="1000"/>
                                        <p:tgtEl>
                                          <p:spTgt spid="10"/>
                                        </p:tgtEl>
                                      </p:cBhvr>
                                    </p:animEffect>
                                    <p:anim calcmode="lin" valueType="num">
                                      <p:cBhvr>
                                        <p:cTn id="36" dur="1000" fill="hold"/>
                                        <p:tgtEl>
                                          <p:spTgt spid="10"/>
                                        </p:tgtEl>
                                        <p:attrNameLst>
                                          <p:attrName>ppt_x</p:attrName>
                                        </p:attrNameLst>
                                      </p:cBhvr>
                                      <p:tavLst>
                                        <p:tav tm="0">
                                          <p:val>
                                            <p:strVal val="#ppt_x"/>
                                          </p:val>
                                        </p:tav>
                                        <p:tav tm="100000">
                                          <p:val>
                                            <p:strVal val="#ppt_x"/>
                                          </p:val>
                                        </p:tav>
                                      </p:tavLst>
                                    </p:anim>
                                    <p:anim calcmode="lin" valueType="num">
                                      <p:cBhvr>
                                        <p:cTn id="37"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fade">
                                      <p:cBhvr>
                                        <p:cTn id="42" dur="1000"/>
                                        <p:tgtEl>
                                          <p:spTgt spid="12"/>
                                        </p:tgtEl>
                                      </p:cBhvr>
                                    </p:animEffect>
                                    <p:anim calcmode="lin" valueType="num">
                                      <p:cBhvr>
                                        <p:cTn id="43" dur="1000" fill="hold"/>
                                        <p:tgtEl>
                                          <p:spTgt spid="12"/>
                                        </p:tgtEl>
                                        <p:attrNameLst>
                                          <p:attrName>ppt_x</p:attrName>
                                        </p:attrNameLst>
                                      </p:cBhvr>
                                      <p:tavLst>
                                        <p:tav tm="0">
                                          <p:val>
                                            <p:strVal val="#ppt_x"/>
                                          </p:val>
                                        </p:tav>
                                        <p:tav tm="100000">
                                          <p:val>
                                            <p:strVal val="#ppt_x"/>
                                          </p:val>
                                        </p:tav>
                                      </p:tavLst>
                                    </p:anim>
                                    <p:anim calcmode="lin" valueType="num">
                                      <p:cBhvr>
                                        <p:cTn id="44"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13"/>
                                        </p:tgtEl>
                                        <p:attrNameLst>
                                          <p:attrName>style.visibility</p:attrName>
                                        </p:attrNameLst>
                                      </p:cBhvr>
                                      <p:to>
                                        <p:strVal val="visible"/>
                                      </p:to>
                                    </p:set>
                                    <p:animEffect transition="in" filter="fade">
                                      <p:cBhvr>
                                        <p:cTn id="49" dur="1000"/>
                                        <p:tgtEl>
                                          <p:spTgt spid="13"/>
                                        </p:tgtEl>
                                      </p:cBhvr>
                                    </p:animEffect>
                                    <p:anim calcmode="lin" valueType="num">
                                      <p:cBhvr>
                                        <p:cTn id="50" dur="1000" fill="hold"/>
                                        <p:tgtEl>
                                          <p:spTgt spid="13"/>
                                        </p:tgtEl>
                                        <p:attrNameLst>
                                          <p:attrName>ppt_x</p:attrName>
                                        </p:attrNameLst>
                                      </p:cBhvr>
                                      <p:tavLst>
                                        <p:tav tm="0">
                                          <p:val>
                                            <p:strVal val="#ppt_x"/>
                                          </p:val>
                                        </p:tav>
                                        <p:tav tm="100000">
                                          <p:val>
                                            <p:strVal val="#ppt_x"/>
                                          </p:val>
                                        </p:tav>
                                      </p:tavLst>
                                    </p:anim>
                                    <p:anim calcmode="lin" valueType="num">
                                      <p:cBhvr>
                                        <p:cTn id="51"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grpId="0" nodeType="clickEffect">
                                  <p:stCondLst>
                                    <p:cond delay="0"/>
                                  </p:stCondLst>
                                  <p:childTnLst>
                                    <p:set>
                                      <p:cBhvr>
                                        <p:cTn id="55" dur="1" fill="hold">
                                          <p:stCondLst>
                                            <p:cond delay="0"/>
                                          </p:stCondLst>
                                        </p:cTn>
                                        <p:tgtEl>
                                          <p:spTgt spid="14"/>
                                        </p:tgtEl>
                                        <p:attrNameLst>
                                          <p:attrName>style.visibility</p:attrName>
                                        </p:attrNameLst>
                                      </p:cBhvr>
                                      <p:to>
                                        <p:strVal val="visible"/>
                                      </p:to>
                                    </p:set>
                                    <p:animEffect transition="in" filter="fade">
                                      <p:cBhvr>
                                        <p:cTn id="56" dur="1000"/>
                                        <p:tgtEl>
                                          <p:spTgt spid="14"/>
                                        </p:tgtEl>
                                      </p:cBhvr>
                                    </p:animEffect>
                                    <p:anim calcmode="lin" valueType="num">
                                      <p:cBhvr>
                                        <p:cTn id="57" dur="1000" fill="hold"/>
                                        <p:tgtEl>
                                          <p:spTgt spid="14"/>
                                        </p:tgtEl>
                                        <p:attrNameLst>
                                          <p:attrName>ppt_x</p:attrName>
                                        </p:attrNameLst>
                                      </p:cBhvr>
                                      <p:tavLst>
                                        <p:tav tm="0">
                                          <p:val>
                                            <p:strVal val="#ppt_x"/>
                                          </p:val>
                                        </p:tav>
                                        <p:tav tm="100000">
                                          <p:val>
                                            <p:strVal val="#ppt_x"/>
                                          </p:val>
                                        </p:tav>
                                      </p:tavLst>
                                    </p:anim>
                                    <p:anim calcmode="lin" valueType="num">
                                      <p:cBhvr>
                                        <p:cTn id="58"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grpId="0" nodeType="clickEffect">
                                  <p:stCondLst>
                                    <p:cond delay="0"/>
                                  </p:stCondLst>
                                  <p:childTnLst>
                                    <p:set>
                                      <p:cBhvr>
                                        <p:cTn id="62" dur="1" fill="hold">
                                          <p:stCondLst>
                                            <p:cond delay="0"/>
                                          </p:stCondLst>
                                        </p:cTn>
                                        <p:tgtEl>
                                          <p:spTgt spid="15"/>
                                        </p:tgtEl>
                                        <p:attrNameLst>
                                          <p:attrName>style.visibility</p:attrName>
                                        </p:attrNameLst>
                                      </p:cBhvr>
                                      <p:to>
                                        <p:strVal val="visible"/>
                                      </p:to>
                                    </p:set>
                                    <p:animEffect transition="in" filter="fade">
                                      <p:cBhvr>
                                        <p:cTn id="63" dur="1000"/>
                                        <p:tgtEl>
                                          <p:spTgt spid="15"/>
                                        </p:tgtEl>
                                      </p:cBhvr>
                                    </p:animEffect>
                                    <p:anim calcmode="lin" valueType="num">
                                      <p:cBhvr>
                                        <p:cTn id="64" dur="1000" fill="hold"/>
                                        <p:tgtEl>
                                          <p:spTgt spid="15"/>
                                        </p:tgtEl>
                                        <p:attrNameLst>
                                          <p:attrName>ppt_x</p:attrName>
                                        </p:attrNameLst>
                                      </p:cBhvr>
                                      <p:tavLst>
                                        <p:tav tm="0">
                                          <p:val>
                                            <p:strVal val="#ppt_x"/>
                                          </p:val>
                                        </p:tav>
                                        <p:tav tm="100000">
                                          <p:val>
                                            <p:strVal val="#ppt_x"/>
                                          </p:val>
                                        </p:tav>
                                      </p:tavLst>
                                    </p:anim>
                                    <p:anim calcmode="lin" valueType="num">
                                      <p:cBhvr>
                                        <p:cTn id="65"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1" grpId="0"/>
      <p:bldP spid="12" grpId="0"/>
      <p:bldP spid="13" grpId="0"/>
      <p:bldP spid="14" grpId="0"/>
      <p:bldP spid="15"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C9846D51-AC60-4DB8-91B7-28AD20E8D1B9}"/>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15022" y="700585"/>
            <a:ext cx="822960" cy="571382"/>
          </a:xfrm>
          <a:prstGeom prst="rect">
            <a:avLst/>
          </a:prstGeom>
        </p:spPr>
      </p:pic>
      <p:graphicFrame>
        <p:nvGraphicFramePr>
          <p:cNvPr id="2" name="Table 2">
            <a:extLst>
              <a:ext uri="{FF2B5EF4-FFF2-40B4-BE49-F238E27FC236}">
                <a16:creationId xmlns:a16="http://schemas.microsoft.com/office/drawing/2014/main" id="{FFA2FDFD-9997-4164-927F-17F6F152C3F4}"/>
              </a:ext>
            </a:extLst>
          </p:cNvPr>
          <p:cNvGraphicFramePr>
            <a:graphicFrameLocks noGrp="1"/>
          </p:cNvGraphicFramePr>
          <p:nvPr>
            <p:extLst>
              <p:ext uri="{D42A27DB-BD31-4B8C-83A1-F6EECF244321}">
                <p14:modId xmlns:p14="http://schemas.microsoft.com/office/powerpoint/2010/main" val="3512581620"/>
              </p:ext>
            </p:extLst>
          </p:nvPr>
        </p:nvGraphicFramePr>
        <p:xfrm>
          <a:off x="3287716" y="1184592"/>
          <a:ext cx="2685404" cy="1620420"/>
        </p:xfrm>
        <a:graphic>
          <a:graphicData uri="http://schemas.openxmlformats.org/drawingml/2006/table">
            <a:tbl>
              <a:tblPr firstRow="1" bandRow="1">
                <a:tableStyleId>{5C22544A-7EE6-4342-B048-85BDC9FD1C3A}</a:tableStyleId>
              </a:tblPr>
              <a:tblGrid>
                <a:gridCol w="1342702">
                  <a:extLst>
                    <a:ext uri="{9D8B030D-6E8A-4147-A177-3AD203B41FA5}">
                      <a16:colId xmlns:a16="http://schemas.microsoft.com/office/drawing/2014/main" val="3908109760"/>
                    </a:ext>
                  </a:extLst>
                </a:gridCol>
                <a:gridCol w="1342702">
                  <a:extLst>
                    <a:ext uri="{9D8B030D-6E8A-4147-A177-3AD203B41FA5}">
                      <a16:colId xmlns:a16="http://schemas.microsoft.com/office/drawing/2014/main" val="1780204739"/>
                    </a:ext>
                  </a:extLst>
                </a:gridCol>
              </a:tblGrid>
              <a:tr h="810210">
                <a:tc>
                  <a:txBody>
                    <a:bodyPr/>
                    <a:lstStyle/>
                    <a:p>
                      <a:pPr algn="ctr"/>
                      <a:r>
                        <a:rPr lang="en-US" sz="4400" b="0" dirty="0">
                          <a:solidFill>
                            <a:schemeClr val="tx1"/>
                          </a:solidFill>
                          <a:latin typeface="UTM Avo" panose="02040603050506020204" pitchFamily="18" charset="0"/>
                        </a:rPr>
                        <a:t>b</a:t>
                      </a:r>
                    </a:p>
                  </a:txBody>
                  <a:tcPr marL="68580" marR="68580">
                    <a:solidFill>
                      <a:schemeClr val="accent6">
                        <a:lumMod val="40000"/>
                        <a:lumOff val="60000"/>
                      </a:schemeClr>
                    </a:solidFill>
                  </a:tcPr>
                </a:tc>
                <a:tc>
                  <a:txBody>
                    <a:bodyPr/>
                    <a:lstStyle/>
                    <a:p>
                      <a:pPr algn="ctr"/>
                      <a:r>
                        <a:rPr lang="en-US" sz="4400" b="0" dirty="0" err="1">
                          <a:solidFill>
                            <a:srgbClr val="FF0000"/>
                          </a:solidFill>
                          <a:latin typeface="UTM Avo" panose="02040603050506020204" pitchFamily="18" charset="0"/>
                        </a:rPr>
                        <a:t>iêng</a:t>
                      </a:r>
                      <a:endParaRPr lang="en-US" sz="4400" b="0" dirty="0">
                        <a:solidFill>
                          <a:srgbClr val="FF0000"/>
                        </a:solidFill>
                        <a:latin typeface="UTM Avo" panose="02040603050506020204" pitchFamily="18" charset="0"/>
                      </a:endParaRPr>
                    </a:p>
                  </a:txBody>
                  <a:tcPr marL="68580" marR="68580">
                    <a:solidFill>
                      <a:schemeClr val="accent6">
                        <a:lumMod val="40000"/>
                        <a:lumOff val="60000"/>
                      </a:schemeClr>
                    </a:solidFill>
                  </a:tcPr>
                </a:tc>
                <a:extLst>
                  <a:ext uri="{0D108BD9-81ED-4DB2-BD59-A6C34878D82A}">
                    <a16:rowId xmlns:a16="http://schemas.microsoft.com/office/drawing/2014/main" val="3047979030"/>
                  </a:ext>
                </a:extLst>
              </a:tr>
              <a:tr h="810210">
                <a:tc gridSpan="2">
                  <a:txBody>
                    <a:bodyPr/>
                    <a:lstStyle/>
                    <a:p>
                      <a:pPr algn="ctr"/>
                      <a:r>
                        <a:rPr lang="en-US" sz="4400" b="0" dirty="0" err="1">
                          <a:solidFill>
                            <a:schemeClr val="tx1"/>
                          </a:solidFill>
                          <a:latin typeface="UTM Avo" panose="02040603050506020204" pitchFamily="18" charset="0"/>
                        </a:rPr>
                        <a:t>b</a:t>
                      </a:r>
                      <a:r>
                        <a:rPr lang="en-US" sz="4400" b="0" dirty="0" err="1">
                          <a:solidFill>
                            <a:srgbClr val="FF0000"/>
                          </a:solidFill>
                          <a:latin typeface="UTM Avo" panose="02040603050506020204" pitchFamily="18" charset="0"/>
                        </a:rPr>
                        <a:t>iêng</a:t>
                      </a:r>
                      <a:endParaRPr lang="en-US" sz="4400" b="0" dirty="0">
                        <a:solidFill>
                          <a:srgbClr val="FF0000"/>
                        </a:solidFill>
                        <a:latin typeface="UTM Avo" panose="02040603050506020204" pitchFamily="18" charset="0"/>
                      </a:endParaRPr>
                    </a:p>
                  </a:txBody>
                  <a:tcPr marL="68580" marR="68580">
                    <a:solidFill>
                      <a:schemeClr val="accent6">
                        <a:lumMod val="40000"/>
                        <a:lumOff val="60000"/>
                      </a:schemeClr>
                    </a:solidFill>
                  </a:tcPr>
                </a:tc>
                <a:tc hMerge="1">
                  <a:txBody>
                    <a:bodyPr/>
                    <a:lstStyle/>
                    <a:p>
                      <a:endParaRPr lang="en-US" dirty="0"/>
                    </a:p>
                  </a:txBody>
                  <a:tcPr>
                    <a:solidFill>
                      <a:schemeClr val="accent6">
                        <a:lumMod val="40000"/>
                        <a:lumOff val="60000"/>
                      </a:schemeClr>
                    </a:solidFill>
                  </a:tcPr>
                </a:tc>
                <a:extLst>
                  <a:ext uri="{0D108BD9-81ED-4DB2-BD59-A6C34878D82A}">
                    <a16:rowId xmlns:a16="http://schemas.microsoft.com/office/drawing/2014/main" val="2602925745"/>
                  </a:ext>
                </a:extLst>
              </a:tr>
            </a:tbl>
          </a:graphicData>
        </a:graphic>
      </p:graphicFrame>
      <p:sp>
        <p:nvSpPr>
          <p:cNvPr id="3" name="TextBox 2">
            <a:extLst>
              <a:ext uri="{FF2B5EF4-FFF2-40B4-BE49-F238E27FC236}">
                <a16:creationId xmlns:a16="http://schemas.microsoft.com/office/drawing/2014/main" id="{72D4EBFC-05C6-4F49-A75C-5D380E1EAD3F}"/>
              </a:ext>
            </a:extLst>
          </p:cNvPr>
          <p:cNvSpPr txBox="1"/>
          <p:nvPr/>
        </p:nvSpPr>
        <p:spPr>
          <a:xfrm>
            <a:off x="715023" y="2830124"/>
            <a:ext cx="7590778" cy="230832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err="1">
                <a:ln>
                  <a:noFill/>
                </a:ln>
                <a:solidFill>
                  <a:prstClr val="black"/>
                </a:solidFill>
                <a:effectLst/>
                <a:uLnTx/>
                <a:uFillTx/>
                <a:latin typeface="UTM Avo" panose="02040603050506020204" pitchFamily="18" charset="0"/>
                <a:ea typeface="+mn-ea"/>
                <a:cs typeface="+mn-cs"/>
              </a:rPr>
              <a:t>kiễng</a:t>
            </a:r>
            <a:r>
              <a:rPr kumimoji="0" lang="en-US" sz="3600" b="0" i="0" u="none" strike="noStrike" kern="1200" cap="none" spc="0" normalizeH="0" baseline="0" noProof="0" dirty="0">
                <a:ln>
                  <a:noFill/>
                </a:ln>
                <a:solidFill>
                  <a:prstClr val="black"/>
                </a:solidFill>
                <a:effectLst/>
                <a:uLnTx/>
                <a:uFillTx/>
                <a:latin typeface="UTM Avo" panose="02040603050506020204" pitchFamily="18" charset="0"/>
                <a:ea typeface="+mn-ea"/>
                <a:cs typeface="+mn-cs"/>
              </a:rPr>
              <a:t>		</a:t>
            </a:r>
            <a:r>
              <a:rPr kumimoji="0" lang="en-US" sz="3600" b="0" i="0" u="none" strike="noStrike" kern="1200" cap="none" spc="0" normalizeH="0" baseline="0" noProof="0" dirty="0" err="1">
                <a:ln>
                  <a:noFill/>
                </a:ln>
                <a:solidFill>
                  <a:prstClr val="black"/>
                </a:solidFill>
                <a:effectLst/>
                <a:uLnTx/>
                <a:uFillTx/>
                <a:latin typeface="UTM Avo" panose="02040603050506020204" pitchFamily="18" charset="0"/>
                <a:ea typeface="+mn-ea"/>
                <a:cs typeface="+mn-cs"/>
              </a:rPr>
              <a:t>liệng</a:t>
            </a:r>
            <a:r>
              <a:rPr kumimoji="0" lang="en-US" sz="3600" b="0" i="0" u="none" strike="noStrike" kern="1200" cap="none" spc="0" normalizeH="0" baseline="0" noProof="0" dirty="0">
                <a:ln>
                  <a:noFill/>
                </a:ln>
                <a:solidFill>
                  <a:prstClr val="black"/>
                </a:solidFill>
                <a:effectLst/>
                <a:uLnTx/>
                <a:uFillTx/>
                <a:latin typeface="UTM Avo" panose="02040603050506020204" pitchFamily="18" charset="0"/>
                <a:ea typeface="+mn-ea"/>
                <a:cs typeface="+mn-cs"/>
              </a:rPr>
              <a:t>		</a:t>
            </a:r>
            <a:r>
              <a:rPr kumimoji="0" lang="en-US" sz="3600" b="0" i="0" u="none" strike="noStrike" kern="1200" cap="none" spc="0" normalizeH="0" baseline="0" noProof="0" dirty="0" err="1">
                <a:ln>
                  <a:noFill/>
                </a:ln>
                <a:solidFill>
                  <a:prstClr val="black"/>
                </a:solidFill>
                <a:effectLst/>
                <a:uLnTx/>
                <a:uFillTx/>
                <a:latin typeface="UTM Avo" panose="02040603050506020204" pitchFamily="18" charset="0"/>
                <a:ea typeface="+mn-ea"/>
                <a:cs typeface="+mn-cs"/>
              </a:rPr>
              <a:t>riềng</a:t>
            </a:r>
            <a:endParaRPr kumimoji="0" lang="en-US" sz="3600" b="0" i="0" u="none" strike="noStrike" kern="1200" cap="none" spc="0" normalizeH="0" baseline="0" noProof="0" dirty="0">
              <a:ln>
                <a:noFill/>
              </a:ln>
              <a:solidFill>
                <a:prstClr val="black"/>
              </a:solidFill>
              <a:effectLst/>
              <a:uLnTx/>
              <a:uFillTx/>
              <a:latin typeface="UTM Avo" panose="02040603050506020204" pitchFamily="18" charset="0"/>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err="1">
                <a:ln>
                  <a:noFill/>
                </a:ln>
                <a:solidFill>
                  <a:prstClr val="black"/>
                </a:solidFill>
                <a:effectLst/>
                <a:uLnTx/>
                <a:uFillTx/>
                <a:latin typeface="UTM Avo" panose="02040603050506020204" pitchFamily="18" charset="0"/>
                <a:ea typeface="+mn-ea"/>
                <a:cs typeface="+mn-cs"/>
              </a:rPr>
              <a:t>diềm</a:t>
            </a:r>
            <a:r>
              <a:rPr kumimoji="0" lang="en-US" sz="3600" b="0" i="0" u="none" strike="noStrike" kern="1200" cap="none" spc="0" normalizeH="0" baseline="0" noProof="0" dirty="0">
                <a:ln>
                  <a:noFill/>
                </a:ln>
                <a:solidFill>
                  <a:prstClr val="black"/>
                </a:solidFill>
                <a:effectLst/>
                <a:uLnTx/>
                <a:uFillTx/>
                <a:latin typeface="UTM Avo" panose="02040603050506020204" pitchFamily="18" charset="0"/>
                <a:ea typeface="+mn-ea"/>
                <a:cs typeface="+mn-cs"/>
              </a:rPr>
              <a:t>		</a:t>
            </a:r>
            <a:r>
              <a:rPr kumimoji="0" lang="en-US" sz="3600" b="0" i="0" u="none" strike="noStrike" kern="1200" cap="none" spc="0" normalizeH="0" baseline="0" noProof="0" dirty="0" err="1">
                <a:ln>
                  <a:noFill/>
                </a:ln>
                <a:solidFill>
                  <a:prstClr val="black"/>
                </a:solidFill>
                <a:effectLst/>
                <a:uLnTx/>
                <a:uFillTx/>
                <a:latin typeface="UTM Avo" panose="02040603050506020204" pitchFamily="18" charset="0"/>
                <a:ea typeface="+mn-ea"/>
                <a:cs typeface="+mn-cs"/>
              </a:rPr>
              <a:t>kiểm</a:t>
            </a:r>
            <a:r>
              <a:rPr kumimoji="0" lang="en-US" sz="3600" b="0" i="0" u="none" strike="noStrike" kern="1200" cap="none" spc="0" normalizeH="0" baseline="0" noProof="0" dirty="0">
                <a:ln>
                  <a:noFill/>
                </a:ln>
                <a:solidFill>
                  <a:prstClr val="black"/>
                </a:solidFill>
                <a:effectLst/>
                <a:uLnTx/>
                <a:uFillTx/>
                <a:latin typeface="UTM Avo" panose="02040603050506020204" pitchFamily="18" charset="0"/>
                <a:ea typeface="+mn-ea"/>
                <a:cs typeface="+mn-cs"/>
              </a:rPr>
              <a:t>		</a:t>
            </a:r>
            <a:r>
              <a:rPr kumimoji="0" lang="en-US" sz="3600" b="0" i="0" u="none" strike="noStrike" kern="1200" cap="none" spc="0" normalizeH="0" baseline="0" noProof="0" dirty="0" err="1">
                <a:ln>
                  <a:noFill/>
                </a:ln>
                <a:solidFill>
                  <a:prstClr val="black"/>
                </a:solidFill>
                <a:effectLst/>
                <a:uLnTx/>
                <a:uFillTx/>
                <a:latin typeface="UTM Avo" panose="02040603050506020204" pitchFamily="18" charset="0"/>
                <a:ea typeface="+mn-ea"/>
                <a:cs typeface="+mn-cs"/>
              </a:rPr>
              <a:t>xiêm</a:t>
            </a:r>
            <a:endParaRPr kumimoji="0" lang="en-US" sz="3600" b="0" i="0" u="none" strike="noStrike" kern="1200" cap="none" spc="0" normalizeH="0" baseline="0" noProof="0" dirty="0">
              <a:ln>
                <a:noFill/>
              </a:ln>
              <a:solidFill>
                <a:prstClr val="black"/>
              </a:solidFill>
              <a:effectLst/>
              <a:uLnTx/>
              <a:uFillTx/>
              <a:latin typeface="UTM Avo" panose="02040603050506020204" pitchFamily="18" charset="0"/>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err="1">
                <a:ln>
                  <a:noFill/>
                </a:ln>
                <a:solidFill>
                  <a:prstClr val="black"/>
                </a:solidFill>
                <a:effectLst/>
                <a:uLnTx/>
                <a:uFillTx/>
                <a:latin typeface="UTM Avo" panose="02040603050506020204" pitchFamily="18" charset="0"/>
                <a:ea typeface="+mn-ea"/>
                <a:cs typeface="+mn-cs"/>
              </a:rPr>
              <a:t>yên</a:t>
            </a:r>
            <a:r>
              <a:rPr kumimoji="0" lang="en-US" sz="3600" b="0" i="0" u="none" strike="noStrike" kern="1200" cap="none" spc="0" normalizeH="0" baseline="0" noProof="0" dirty="0">
                <a:ln>
                  <a:noFill/>
                </a:ln>
                <a:solidFill>
                  <a:prstClr val="black"/>
                </a:solidFill>
                <a:effectLst/>
                <a:uLnTx/>
                <a:uFillTx/>
                <a:latin typeface="UTM Avo" panose="02040603050506020204" pitchFamily="18" charset="0"/>
                <a:ea typeface="+mn-ea"/>
                <a:cs typeface="+mn-cs"/>
              </a:rPr>
              <a:t>			</a:t>
            </a:r>
            <a:r>
              <a:rPr kumimoji="0" lang="en-US" sz="3600" b="0" i="0" u="none" strike="noStrike" kern="1200" cap="none" spc="0" normalizeH="0" baseline="0" noProof="0" dirty="0" err="1">
                <a:ln>
                  <a:noFill/>
                </a:ln>
                <a:solidFill>
                  <a:prstClr val="black"/>
                </a:solidFill>
                <a:effectLst/>
                <a:uLnTx/>
                <a:uFillTx/>
                <a:latin typeface="UTM Avo" panose="02040603050506020204" pitchFamily="18" charset="0"/>
                <a:ea typeface="+mn-ea"/>
                <a:cs typeface="+mn-cs"/>
              </a:rPr>
              <a:t>yến</a:t>
            </a:r>
            <a:endParaRPr kumimoji="0" lang="en-US" sz="3600" b="0" i="0" u="none" strike="noStrike" kern="1200" cap="none" spc="0" normalizeH="0" baseline="0" noProof="0" dirty="0">
              <a:ln>
                <a:noFill/>
              </a:ln>
              <a:solidFill>
                <a:prstClr val="black"/>
              </a:solidFill>
              <a:effectLst/>
              <a:uLnTx/>
              <a:uFillTx/>
              <a:latin typeface="UTM Avo" panose="02040603050506020204" pitchFamily="18" charset="0"/>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dirty="0">
              <a:ln>
                <a:noFill/>
              </a:ln>
              <a:solidFill>
                <a:prstClr val="black"/>
              </a:solidFill>
              <a:effectLst/>
              <a:uLnTx/>
              <a:uFillTx/>
              <a:latin typeface="UTM Avo" panose="02040603050506020204" pitchFamily="18" charset="0"/>
              <a:ea typeface="+mn-ea"/>
              <a:cs typeface="+mn-cs"/>
            </a:endParaRPr>
          </a:p>
        </p:txBody>
      </p:sp>
      <p:sp>
        <p:nvSpPr>
          <p:cNvPr id="5" name="TextBox 4">
            <a:extLst>
              <a:ext uri="{FF2B5EF4-FFF2-40B4-BE49-F238E27FC236}">
                <a16:creationId xmlns:a16="http://schemas.microsoft.com/office/drawing/2014/main" id="{8EC5640E-E081-4EC6-B130-D20259A66995}"/>
              </a:ext>
            </a:extLst>
          </p:cNvPr>
          <p:cNvSpPr txBox="1"/>
          <p:nvPr/>
        </p:nvSpPr>
        <p:spPr>
          <a:xfrm>
            <a:off x="1537983" y="390080"/>
            <a:ext cx="6920218" cy="76944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4400" b="0" i="0" u="none" strike="noStrike" kern="1200" cap="none" spc="0" normalizeH="0" baseline="0" noProof="0" dirty="0" err="1">
                <a:ln>
                  <a:noFill/>
                </a:ln>
                <a:solidFill>
                  <a:srgbClr val="E52D56"/>
                </a:solidFill>
                <a:effectLst/>
                <a:uLnTx/>
                <a:uFillTx/>
                <a:latin typeface="UTM Avo" panose="02040603050506020204" pitchFamily="18" charset="0"/>
                <a:ea typeface="Arial-Rounded" panose="020B0500000000000000" pitchFamily="34" charset="0"/>
                <a:cs typeface="Arial-Rounded" panose="020B0500000000000000" pitchFamily="34" charset="0"/>
              </a:rPr>
              <a:t>iêng</a:t>
            </a:r>
            <a:r>
              <a:rPr kumimoji="0" lang="en-GB" sz="4400" b="0" i="0" u="none" strike="noStrike" kern="1200" cap="none" spc="0" normalizeH="0" baseline="0" noProof="0" dirty="0">
                <a:ln>
                  <a:noFill/>
                </a:ln>
                <a:solidFill>
                  <a:srgbClr val="E52D56"/>
                </a:solidFill>
                <a:effectLst/>
                <a:uLnTx/>
                <a:uFillTx/>
                <a:latin typeface="UTM Avo" panose="02040603050506020204" pitchFamily="18" charset="0"/>
                <a:ea typeface="Arial-Rounded" panose="020B0500000000000000" pitchFamily="34" charset="0"/>
                <a:cs typeface="Arial-Rounded" panose="020B0500000000000000" pitchFamily="34" charset="0"/>
              </a:rPr>
              <a:t>		</a:t>
            </a:r>
            <a:r>
              <a:rPr kumimoji="0" lang="en-GB" sz="4400" b="0" i="0" u="none" strike="noStrike" kern="1200" cap="none" spc="0" normalizeH="0" baseline="0" noProof="0" dirty="0" err="1">
                <a:ln>
                  <a:noFill/>
                </a:ln>
                <a:solidFill>
                  <a:srgbClr val="E52D56"/>
                </a:solidFill>
                <a:effectLst/>
                <a:uLnTx/>
                <a:uFillTx/>
                <a:latin typeface="UTM Avo" panose="02040603050506020204" pitchFamily="18" charset="0"/>
                <a:ea typeface="Arial-Rounded" panose="020B0500000000000000" pitchFamily="34" charset="0"/>
                <a:cs typeface="Arial-Rounded" panose="020B0500000000000000" pitchFamily="34" charset="0"/>
              </a:rPr>
              <a:t>iêm</a:t>
            </a:r>
            <a:r>
              <a:rPr kumimoji="0" lang="en-GB" sz="4400" b="0" i="0" u="none" strike="noStrike" kern="1200" cap="none" spc="0" normalizeH="0" baseline="0" noProof="0" dirty="0">
                <a:ln>
                  <a:noFill/>
                </a:ln>
                <a:solidFill>
                  <a:srgbClr val="E52D56"/>
                </a:solidFill>
                <a:effectLst/>
                <a:uLnTx/>
                <a:uFillTx/>
                <a:latin typeface="UTM Avo" panose="02040603050506020204" pitchFamily="18" charset="0"/>
                <a:ea typeface="Arial-Rounded" panose="020B0500000000000000" pitchFamily="34" charset="0"/>
                <a:cs typeface="Arial-Rounded" panose="020B0500000000000000" pitchFamily="34" charset="0"/>
              </a:rPr>
              <a:t>		</a:t>
            </a:r>
            <a:r>
              <a:rPr kumimoji="0" lang="en-GB" sz="4400" b="0" i="0" u="none" strike="noStrike" kern="1200" cap="none" spc="0" normalizeH="0" baseline="0" noProof="0" dirty="0" err="1">
                <a:ln>
                  <a:noFill/>
                </a:ln>
                <a:solidFill>
                  <a:srgbClr val="E52D56"/>
                </a:solidFill>
                <a:effectLst/>
                <a:uLnTx/>
                <a:uFillTx/>
                <a:latin typeface="UTM Avo" panose="02040603050506020204" pitchFamily="18" charset="0"/>
                <a:ea typeface="Arial-Rounded" panose="020B0500000000000000" pitchFamily="34" charset="0"/>
                <a:cs typeface="Arial-Rounded" panose="020B0500000000000000" pitchFamily="34" charset="0"/>
              </a:rPr>
              <a:t>yên</a:t>
            </a:r>
            <a:endParaRPr kumimoji="0" lang="en-US" sz="4400" b="0" i="0" u="none" strike="noStrike" kern="1200" cap="none" spc="0" normalizeH="0" baseline="0" noProof="0" dirty="0">
              <a:ln>
                <a:noFill/>
              </a:ln>
              <a:solidFill>
                <a:prstClr val="black"/>
              </a:solidFill>
              <a:effectLst/>
              <a:uLnTx/>
              <a:uFillTx/>
              <a:latin typeface="Arial"/>
            </a:endParaRPr>
          </a:p>
        </p:txBody>
      </p:sp>
      <p:pic>
        <p:nvPicPr>
          <p:cNvPr id="7" name="Picture 6">
            <a:extLst>
              <a:ext uri="{FF2B5EF4-FFF2-40B4-BE49-F238E27FC236}">
                <a16:creationId xmlns:a16="http://schemas.microsoft.com/office/drawing/2014/main" id="{9666E743-5250-4411-980D-87184C4DD35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902709" y="4573397"/>
            <a:ext cx="1950024" cy="1235448"/>
          </a:xfrm>
          <a:prstGeom prst="rect">
            <a:avLst/>
          </a:prstGeom>
        </p:spPr>
      </p:pic>
      <p:pic>
        <p:nvPicPr>
          <p:cNvPr id="8" name="Picture 7">
            <a:extLst>
              <a:ext uri="{FF2B5EF4-FFF2-40B4-BE49-F238E27FC236}">
                <a16:creationId xmlns:a16="http://schemas.microsoft.com/office/drawing/2014/main" id="{19F6017A-7C7A-44B2-8C95-AA4AE470BDAE}"/>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450174" y="4616572"/>
            <a:ext cx="1399676" cy="1235448"/>
          </a:xfrm>
          <a:prstGeom prst="rect">
            <a:avLst/>
          </a:prstGeom>
        </p:spPr>
      </p:pic>
      <p:pic>
        <p:nvPicPr>
          <p:cNvPr id="9" name="Picture 8">
            <a:extLst>
              <a:ext uri="{FF2B5EF4-FFF2-40B4-BE49-F238E27FC236}">
                <a16:creationId xmlns:a16="http://schemas.microsoft.com/office/drawing/2014/main" id="{13969BBF-B76E-4127-A28E-838E7CB66791}"/>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505395" y="4399383"/>
            <a:ext cx="1411894" cy="1286831"/>
          </a:xfrm>
          <a:prstGeom prst="rect">
            <a:avLst/>
          </a:prstGeom>
        </p:spPr>
      </p:pic>
      <p:sp>
        <p:nvSpPr>
          <p:cNvPr id="10" name="TextBox 9">
            <a:extLst>
              <a:ext uri="{FF2B5EF4-FFF2-40B4-BE49-F238E27FC236}">
                <a16:creationId xmlns:a16="http://schemas.microsoft.com/office/drawing/2014/main" id="{C9E1B897-FD09-4490-BA78-2730B43F316F}"/>
              </a:ext>
            </a:extLst>
          </p:cNvPr>
          <p:cNvSpPr txBox="1"/>
          <p:nvPr/>
        </p:nvSpPr>
        <p:spPr>
          <a:xfrm>
            <a:off x="1244715" y="5739533"/>
            <a:ext cx="2836822" cy="707886"/>
          </a:xfrm>
          <a:prstGeom prst="rect">
            <a:avLst/>
          </a:prstGeom>
          <a:noFill/>
        </p:spPr>
        <p:txBody>
          <a:bodyPr wrap="square" rtlCol="0">
            <a:spAutoFit/>
          </a:bodyPr>
          <a:lstStyle/>
          <a:p>
            <a:r>
              <a:rPr lang="en-US" sz="4000" dirty="0" err="1">
                <a:latin typeface="UTM Avo" panose="02040603050506020204" pitchFamily="18" charset="0"/>
              </a:rPr>
              <a:t>sầu</a:t>
            </a:r>
            <a:r>
              <a:rPr lang="en-US" sz="4000" dirty="0">
                <a:latin typeface="UTM Avo" panose="02040603050506020204" pitchFamily="18" charset="0"/>
              </a:rPr>
              <a:t> </a:t>
            </a:r>
            <a:r>
              <a:rPr lang="en-US" sz="4000" dirty="0" err="1">
                <a:latin typeface="UTM Avo" panose="02040603050506020204" pitchFamily="18" charset="0"/>
              </a:rPr>
              <a:t>riêng</a:t>
            </a:r>
            <a:endParaRPr lang="en-US" sz="4000" dirty="0">
              <a:latin typeface="UTM Avo" panose="02040603050506020204" pitchFamily="18" charset="0"/>
            </a:endParaRPr>
          </a:p>
        </p:txBody>
      </p:sp>
      <p:sp>
        <p:nvSpPr>
          <p:cNvPr id="11" name="TextBox 10">
            <a:extLst>
              <a:ext uri="{FF2B5EF4-FFF2-40B4-BE49-F238E27FC236}">
                <a16:creationId xmlns:a16="http://schemas.microsoft.com/office/drawing/2014/main" id="{42C88429-B1E8-497F-AEF8-B8FDC9179705}"/>
              </a:ext>
            </a:extLst>
          </p:cNvPr>
          <p:cNvSpPr txBox="1"/>
          <p:nvPr/>
        </p:nvSpPr>
        <p:spPr>
          <a:xfrm>
            <a:off x="4081536" y="5739533"/>
            <a:ext cx="2243064" cy="707886"/>
          </a:xfrm>
          <a:prstGeom prst="rect">
            <a:avLst/>
          </a:prstGeom>
          <a:noFill/>
        </p:spPr>
        <p:txBody>
          <a:bodyPr wrap="square" rtlCol="0">
            <a:spAutoFit/>
          </a:bodyPr>
          <a:lstStyle/>
          <a:p>
            <a:r>
              <a:rPr lang="en-US" sz="4000" dirty="0" err="1">
                <a:latin typeface="UTM Avo" panose="02040603050506020204" pitchFamily="18" charset="0"/>
              </a:rPr>
              <a:t>cá</a:t>
            </a:r>
            <a:r>
              <a:rPr lang="en-US" sz="4000" dirty="0">
                <a:latin typeface="UTM Avo" panose="02040603050506020204" pitchFamily="18" charset="0"/>
              </a:rPr>
              <a:t> </a:t>
            </a:r>
            <a:r>
              <a:rPr lang="en-US" sz="4000" dirty="0" err="1">
                <a:latin typeface="UTM Avo" panose="02040603050506020204" pitchFamily="18" charset="0"/>
              </a:rPr>
              <a:t>kiếm</a:t>
            </a:r>
            <a:endParaRPr lang="en-US" sz="4000" dirty="0">
              <a:latin typeface="UTM Avo" panose="02040603050506020204" pitchFamily="18" charset="0"/>
            </a:endParaRPr>
          </a:p>
        </p:txBody>
      </p:sp>
      <p:sp>
        <p:nvSpPr>
          <p:cNvPr id="12" name="TextBox 11">
            <a:extLst>
              <a:ext uri="{FF2B5EF4-FFF2-40B4-BE49-F238E27FC236}">
                <a16:creationId xmlns:a16="http://schemas.microsoft.com/office/drawing/2014/main" id="{61797A77-E42D-4CE3-9868-7FF2E4020E17}"/>
              </a:ext>
            </a:extLst>
          </p:cNvPr>
          <p:cNvSpPr txBox="1"/>
          <p:nvPr/>
        </p:nvSpPr>
        <p:spPr>
          <a:xfrm>
            <a:off x="6671157" y="5636325"/>
            <a:ext cx="1787063" cy="707886"/>
          </a:xfrm>
          <a:prstGeom prst="rect">
            <a:avLst/>
          </a:prstGeom>
          <a:noFill/>
        </p:spPr>
        <p:txBody>
          <a:bodyPr wrap="square" rtlCol="0">
            <a:spAutoFit/>
          </a:bodyPr>
          <a:lstStyle/>
          <a:p>
            <a:r>
              <a:rPr lang="en-US" sz="4000" dirty="0" err="1">
                <a:latin typeface="UTM Avo" panose="02040603050506020204" pitchFamily="18" charset="0"/>
              </a:rPr>
              <a:t>tổ</a:t>
            </a:r>
            <a:r>
              <a:rPr lang="en-US" sz="4000" dirty="0">
                <a:latin typeface="UTM Avo" panose="02040603050506020204" pitchFamily="18" charset="0"/>
              </a:rPr>
              <a:t> </a:t>
            </a:r>
            <a:r>
              <a:rPr lang="en-US" sz="4000" dirty="0" err="1">
                <a:latin typeface="UTM Avo" panose="02040603050506020204" pitchFamily="18" charset="0"/>
              </a:rPr>
              <a:t>yến</a:t>
            </a:r>
            <a:endParaRPr lang="en-US" sz="4000" dirty="0">
              <a:latin typeface="UTM Avo" panose="02040603050506020204" pitchFamily="18" charset="0"/>
            </a:endParaRPr>
          </a:p>
        </p:txBody>
      </p:sp>
    </p:spTree>
    <p:extLst>
      <p:ext uri="{BB962C8B-B14F-4D97-AF65-F5344CB8AC3E}">
        <p14:creationId xmlns:p14="http://schemas.microsoft.com/office/powerpoint/2010/main" val="1135612058"/>
      </p:ext>
    </p:extLst>
  </p:cSld>
  <p:clrMapOvr>
    <a:masterClrMapping/>
  </p:clrMapOvr>
  <mc:AlternateContent xmlns:mc="http://schemas.openxmlformats.org/markup-compatibility/2006" xmlns:p14="http://schemas.microsoft.com/office/powerpoint/2010/main">
    <mc:Choice Requires="p14">
      <p:transition spd="slow" p14:dur="2000" advTm="31158"/>
    </mc:Choice>
    <mc:Fallback xmlns="">
      <p:transition spd="slow" advTm="31158"/>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4" descr="suongdongla"/>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701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4533" name="WordArt 5" descr="catanim[1]"/>
          <p:cNvSpPr>
            <a:spLocks noChangeArrowheads="1" noChangeShapeType="1" noTextEdit="1"/>
          </p:cNvSpPr>
          <p:nvPr/>
        </p:nvSpPr>
        <p:spPr bwMode="auto">
          <a:xfrm rot="242481">
            <a:off x="914439" y="533400"/>
            <a:ext cx="6919913" cy="1754188"/>
          </a:xfrm>
          <a:prstGeom prst="rect">
            <a:avLst/>
          </a:prstGeom>
        </p:spPr>
        <p:txBody>
          <a:bodyPr wrap="none" fromWordArt="1">
            <a:prstTxWarp prst="textCascadeUp">
              <a:avLst>
                <a:gd name="adj" fmla="val 100000"/>
              </a:avLst>
            </a:prstTxWarp>
            <a:scene3d>
              <a:camera prst="legacyPerspectiveFront">
                <a:rot lat="20519992" lon="1080000" rev="0"/>
              </a:camera>
              <a:lightRig rig="legacyHarsh2" dir="b"/>
            </a:scene3d>
            <a:sp3d extrusionH="430200" prstMaterial="legacyMatte">
              <a:extrusionClr>
                <a:srgbClr val="FF6600"/>
              </a:extrusionClr>
            </a:sp3d>
          </a:bodyPr>
          <a:lstStyle/>
          <a:p>
            <a:r>
              <a:rPr lang="vi-VN" sz="3600" kern="10">
                <a:ln w="9525">
                  <a:round/>
                  <a:headEnd/>
                  <a:tailEnd/>
                </a:ln>
                <a:blipFill dpi="0" rotWithShape="0">
                  <a:blip r:embed="rId4"/>
                  <a:srcRect/>
                  <a:stretch>
                    <a:fillRect/>
                  </a:stretch>
                </a:blipFill>
                <a:latin typeface="Ariston"/>
                <a:ea typeface="Ariston"/>
                <a:cs typeface="Ariston"/>
              </a:rPr>
              <a:t>Thư Giãn</a:t>
            </a:r>
            <a:endParaRPr lang="en-US" sz="3600" kern="10">
              <a:ln w="9525">
                <a:round/>
                <a:headEnd/>
                <a:tailEnd/>
              </a:ln>
              <a:blipFill dpi="0" rotWithShape="0">
                <a:blip r:embed="rId4"/>
                <a:srcRect/>
                <a:stretch>
                  <a:fillRect/>
                </a:stretch>
              </a:blipFill>
              <a:latin typeface="Ariston"/>
              <a:ea typeface="Ariston"/>
              <a:cs typeface="Ariston"/>
            </a:endParaRPr>
          </a:p>
        </p:txBody>
      </p:sp>
      <p:pic>
        <p:nvPicPr>
          <p:cNvPr id="6148" name="Picture 6" descr="th_54"/>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rot="-830045">
            <a:off x="533400" y="838200"/>
            <a:ext cx="3417888" cy="3517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49" name="Picture 7" descr="th_54"/>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rot="1055113">
            <a:off x="4724400" y="1828800"/>
            <a:ext cx="3429000" cy="3517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50" name="Picture 8"/>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57200" y="4267200"/>
            <a:ext cx="8001000" cy="2514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151" name="Group 9"/>
          <p:cNvGrpSpPr>
            <a:grpSpLocks/>
          </p:cNvGrpSpPr>
          <p:nvPr/>
        </p:nvGrpSpPr>
        <p:grpSpPr bwMode="auto">
          <a:xfrm>
            <a:off x="12700" y="0"/>
            <a:ext cx="9144000" cy="7010400"/>
            <a:chOff x="0" y="-10"/>
            <a:chExt cx="5760" cy="4330"/>
          </a:xfrm>
        </p:grpSpPr>
        <p:pic>
          <p:nvPicPr>
            <p:cNvPr id="6157" name="Picture 10" descr="Animate"/>
            <p:cNvPicPr>
              <a:picLocks noChangeAspect="1" noChangeArrowheads="1" noCrop="1"/>
            </p:cNvPicPr>
            <p:nvPr/>
          </p:nvPicPr>
          <p:blipFill>
            <a:blip r:embed="rId7">
              <a:extLst>
                <a:ext uri="{28A0092B-C50C-407E-A947-70E740481C1C}">
                  <a14:useLocalDpi xmlns:a14="http://schemas.microsoft.com/office/drawing/2010/main" val="0"/>
                </a:ext>
              </a:extLst>
            </a:blip>
            <a:srcRect/>
            <a:stretch>
              <a:fillRect/>
            </a:stretch>
          </p:blipFill>
          <p:spPr bwMode="auto">
            <a:xfrm rot="-5400000">
              <a:off x="-2109" y="2109"/>
              <a:ext cx="4294" cy="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58" name="Picture 11" descr="Animate"/>
            <p:cNvPicPr>
              <a:picLocks noChangeAspect="1" noChangeArrowheads="1" noCrop="1"/>
            </p:cNvPicPr>
            <p:nvPr/>
          </p:nvPicPr>
          <p:blipFill>
            <a:blip r:embed="rId7">
              <a:extLst>
                <a:ext uri="{28A0092B-C50C-407E-A947-70E740481C1C}">
                  <a14:useLocalDpi xmlns:a14="http://schemas.microsoft.com/office/drawing/2010/main" val="0"/>
                </a:ext>
              </a:extLst>
            </a:blip>
            <a:srcRect/>
            <a:stretch>
              <a:fillRect/>
            </a:stretch>
          </p:blipFill>
          <p:spPr bwMode="auto">
            <a:xfrm>
              <a:off x="0" y="4220"/>
              <a:ext cx="5760" cy="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59" name="Picture 12" descr="Animate"/>
            <p:cNvPicPr>
              <a:picLocks noChangeAspect="1" noChangeArrowheads="1" noCrop="1"/>
            </p:cNvPicPr>
            <p:nvPr/>
          </p:nvPicPr>
          <p:blipFill>
            <a:blip r:embed="rId7">
              <a:extLst>
                <a:ext uri="{28A0092B-C50C-407E-A947-70E740481C1C}">
                  <a14:useLocalDpi xmlns:a14="http://schemas.microsoft.com/office/drawing/2010/main" val="0"/>
                </a:ext>
              </a:extLst>
            </a:blip>
            <a:srcRect/>
            <a:stretch>
              <a:fillRect/>
            </a:stretch>
          </p:blipFill>
          <p:spPr bwMode="auto">
            <a:xfrm rot="-5400000">
              <a:off x="3576" y="2103"/>
              <a:ext cx="4294" cy="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60" name="Picture 13" descr="Animate"/>
            <p:cNvPicPr>
              <a:picLocks noChangeAspect="1" noChangeArrowheads="1" noCrop="1"/>
            </p:cNvPicPr>
            <p:nvPr/>
          </p:nvPicPr>
          <p:blipFill>
            <a:blip r:embed="rId7">
              <a:extLst>
                <a:ext uri="{28A0092B-C50C-407E-A947-70E740481C1C}">
                  <a14:useLocalDpi xmlns:a14="http://schemas.microsoft.com/office/drawing/2010/main" val="0"/>
                </a:ext>
              </a:extLst>
            </a:blip>
            <a:srcRect/>
            <a:stretch>
              <a:fillRect/>
            </a:stretch>
          </p:blipFill>
          <p:spPr bwMode="auto">
            <a:xfrm>
              <a:off x="0" y="-10"/>
              <a:ext cx="5760" cy="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534542" name="Picture 14" descr="17"/>
          <p:cNvPicPr>
            <a:picLocks noChangeAspect="1" noChangeArrowheads="1" noCrop="1"/>
          </p:cNvPicPr>
          <p:nvPr/>
        </p:nvPicPr>
        <p:blipFill>
          <a:blip r:embed="rId8">
            <a:extLst>
              <a:ext uri="{28A0092B-C50C-407E-A947-70E740481C1C}">
                <a14:useLocalDpi xmlns:a14="http://schemas.microsoft.com/office/drawing/2010/main" val="0"/>
              </a:ext>
            </a:extLst>
          </a:blip>
          <a:srcRect/>
          <a:stretch>
            <a:fillRect/>
          </a:stretch>
        </p:blipFill>
        <p:spPr bwMode="auto">
          <a:xfrm rot="7801967">
            <a:off x="-1600199" y="3352803"/>
            <a:ext cx="893763" cy="893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4543" name="Picture 15" descr="8"/>
          <p:cNvPicPr>
            <a:picLocks noChangeAspect="1" noChangeArrowheads="1" noCrop="1"/>
          </p:cNvPicPr>
          <p:nvPr/>
        </p:nvPicPr>
        <p:blipFill>
          <a:blip r:embed="rId9">
            <a:extLst>
              <a:ext uri="{28A0092B-C50C-407E-A947-70E740481C1C}">
                <a14:useLocalDpi xmlns:a14="http://schemas.microsoft.com/office/drawing/2010/main" val="0"/>
              </a:ext>
            </a:extLst>
          </a:blip>
          <a:srcRect/>
          <a:stretch>
            <a:fillRect/>
          </a:stretch>
        </p:blipFill>
        <p:spPr bwMode="auto">
          <a:xfrm>
            <a:off x="-1524000" y="228600"/>
            <a:ext cx="912812"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4544" name="Picture 16" descr="15"/>
          <p:cNvPicPr>
            <a:picLocks noChangeAspect="1" noChangeArrowheads="1" noCrop="1"/>
          </p:cNvPicPr>
          <p:nvPr/>
        </p:nvPicPr>
        <p:blipFill>
          <a:blip r:embed="rId10">
            <a:extLst>
              <a:ext uri="{28A0092B-C50C-407E-A947-70E740481C1C}">
                <a14:useLocalDpi xmlns:a14="http://schemas.microsoft.com/office/drawing/2010/main" val="0"/>
              </a:ext>
            </a:extLst>
          </a:blip>
          <a:srcRect/>
          <a:stretch>
            <a:fillRect/>
          </a:stretch>
        </p:blipFill>
        <p:spPr bwMode="auto">
          <a:xfrm>
            <a:off x="9448800" y="-233363"/>
            <a:ext cx="800100" cy="4667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4545" name="Picture 17" descr="15"/>
          <p:cNvPicPr>
            <a:picLocks noChangeAspect="1" noChangeArrowheads="1" noCrop="1"/>
          </p:cNvPicPr>
          <p:nvPr/>
        </p:nvPicPr>
        <p:blipFill>
          <a:blip r:embed="rId10">
            <a:extLst>
              <a:ext uri="{28A0092B-C50C-407E-A947-70E740481C1C}">
                <a14:useLocalDpi xmlns:a14="http://schemas.microsoft.com/office/drawing/2010/main" val="0"/>
              </a:ext>
            </a:extLst>
          </a:blip>
          <a:srcRect/>
          <a:stretch>
            <a:fillRect/>
          </a:stretch>
        </p:blipFill>
        <p:spPr bwMode="auto">
          <a:xfrm>
            <a:off x="9753600" y="762004"/>
            <a:ext cx="800100"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52193136"/>
      </p:ext>
    </p:extLst>
  </p:cSld>
  <p:clrMapOvr>
    <a:masterClrMapping/>
  </p:clrMapOvr>
  <mc:AlternateContent xmlns:mc="http://schemas.openxmlformats.org/markup-compatibility/2006" xmlns:p14="http://schemas.microsoft.com/office/powerpoint/2010/main">
    <mc:Choice Requires="p14">
      <p:transition spd="slow" p14:dur="2000" advTm="12991"/>
    </mc:Choice>
    <mc:Fallback xmlns="">
      <p:transition spd="slow" advTm="12991"/>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34533"/>
                                        </p:tgtEl>
                                        <p:attrNameLst>
                                          <p:attrName>style.visibility</p:attrName>
                                        </p:attrNameLst>
                                      </p:cBhvr>
                                      <p:to>
                                        <p:strVal val="visible"/>
                                      </p:to>
                                    </p:set>
                                    <p:anim calcmode="lin" valueType="num">
                                      <p:cBhvr additive="base">
                                        <p:cTn id="7" dur="500" fill="hold"/>
                                        <p:tgtEl>
                                          <p:spTgt spid="534533"/>
                                        </p:tgtEl>
                                        <p:attrNameLst>
                                          <p:attrName>ppt_x</p:attrName>
                                        </p:attrNameLst>
                                      </p:cBhvr>
                                      <p:tavLst>
                                        <p:tav tm="0">
                                          <p:val>
                                            <p:strVal val="0-#ppt_w/2"/>
                                          </p:val>
                                        </p:tav>
                                        <p:tav tm="100000">
                                          <p:val>
                                            <p:strVal val="#ppt_x"/>
                                          </p:val>
                                        </p:tav>
                                      </p:tavLst>
                                    </p:anim>
                                    <p:anim calcmode="lin" valueType="num">
                                      <p:cBhvr additive="base">
                                        <p:cTn id="8" dur="500" fill="hold"/>
                                        <p:tgtEl>
                                          <p:spTgt spid="534533"/>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par>
                                <p:cTn id="9" presetID="0" presetClass="path" presetSubtype="0" repeatCount="2000" accel="50000" decel="50000" fill="hold" nodeType="withEffect">
                                  <p:stCondLst>
                                    <p:cond delay="0"/>
                                  </p:stCondLst>
                                  <p:childTnLst>
                                    <p:animMotion origin="layout" path="M 0.00104 -0.13172 C 0.01024 -0.13588 0.01875 -0.14283 0.02812 -0.14561 C 0.03507 -0.14769 0.04896 -0.15116 0.04896 -0.15093 C 0.05851 -0.15093 0.16128 -0.15024 0.19687 -0.14561 C 0.21753 -0.14306 0.23229 -0.12616 0.25104 -0.11783 C 0.26944 -0.10973 0.27934 -0.10857 0.30104 -0.10672 C 0.31892 -0.09885 0.3092 -0.10186 0.33021 -0.09838 C 0.35538 -0.08727 0.33003 -0.09746 0.35521 -0.09005 C 0.36667 -0.08658 0.35642 -0.08843 0.36771 -0.08172 C 0.37378 -0.07825 0.38003 -0.07547 0.38646 -0.07338 C 0.41215 -0.06482 0.43767 -0.05533 0.46354 -0.04838 C 0.48316 -0.03079 0.51805 -0.02616 0.54062 -0.02338 C 0.5658 -0.01667 0.59219 -0.0169 0.61771 -0.01505 C 0.6408 -0.01065 0.66319 -0.00649 0.68646 -0.00394 C 0.76632 -0.00556 0.78976 -0.0044 0.84896 -0.01227 C 0.86979 -0.01922 0.88767 -0.02362 0.90937 -0.02616 C 0.91823 -0.0301 0.93646 -0.0345 0.93646 -0.03426 C 0.9467 -0.04352 0.95 -0.06019 0.95729 -0.07338 C 0.9566 -0.08357 0.95937 -0.10533 0.95104 -0.11505 C 0.93281 -0.13635 0.88611 -0.14746 0.86354 -0.14838 C 0.82118 -0.15 0.77882 -0.15024 0.73646 -0.15116 C 0.71771 -0.1595 0.70278 -0.15556 0.68229 -0.15394 C 0.66024 -0.15672 0.6434 -0.16436 0.62187 -0.16783 C 0.59653 -0.17917 0.56719 -0.1794 0.54062 -0.1845 C 0.52569 -0.19121 0.51059 -0.19121 0.49479 -0.19283 C 0.47743 -0.19746 0.4625 -0.20163 0.44479 -0.20394 C 0.43038 -0.21667 0.43698 -0.21297 0.42604 -0.21783 C 0.42465 -0.22061 0.42292 -0.22315 0.42187 -0.22616 C 0.42014 -0.23149 0.41771 -0.24283 0.41771 -0.2426 C 0.41875 -0.25024 0.41788 -0.25973 0.42187 -0.26505 C 0.44635 -0.29769 0.5033 -0.28913 0.52812 -0.29005 C 0.53802 -0.29329 0.5467 -0.2963 0.55521 -0.30394 C 0.56476 -0.32315 0.56198 -0.31436 0.56562 -0.32894 C 0.56319 -0.3669 0.56354 -0.35116 0.56354 -0.37616 " pathEditMode="relative" rAng="0" ptsTypes="fffffffffffffffffffffffffffffffffA">
                                      <p:cBhvr>
                                        <p:cTn id="10" dur="2000" fill="hold"/>
                                        <p:tgtEl>
                                          <p:spTgt spid="534542"/>
                                        </p:tgtEl>
                                        <p:attrNameLst>
                                          <p:attrName>ppt_x</p:attrName>
                                          <p:attrName>ppt_y</p:attrName>
                                        </p:attrNameLst>
                                      </p:cBhvr>
                                      <p:rCtr x="47917" y="-5833"/>
                                    </p:animMotion>
                                  </p:childTnLst>
                                </p:cTn>
                              </p:par>
                            </p:childTnLst>
                          </p:cTn>
                        </p:par>
                        <p:par>
                          <p:cTn id="11" fill="hold" nodeType="afterGroup">
                            <p:stCondLst>
                              <p:cond delay="4000"/>
                            </p:stCondLst>
                            <p:childTnLst>
                              <p:par>
                                <p:cTn id="12" presetID="0" presetClass="path" presetSubtype="0" repeatCount="5000" accel="50000" decel="50000" fill="hold" nodeType="afterEffect">
                                  <p:stCondLst>
                                    <p:cond delay="0"/>
                                  </p:stCondLst>
                                  <p:childTnLst>
                                    <p:animMotion origin="layout" path="M 0.05417 0.00555 C 0.06997 0.00972 0.08316 0.01759 0.09792 0.025 C 0.10851 0.03032 0.11736 0.0331 0.12709 0.04166 C 0.13473 0.05717 0.14219 0.07291 0.15209 0.08611 C 0.154 0.09398 0.1599 0.10555 0.16459 0.11111 C 0.16841 0.1155 0.17361 0.11759 0.17709 0.12222 C 0.18177 0.12847 0.18455 0.13125 0.1875 0.13888 C 0.18855 0.14143 0.1882 0.1449 0.18959 0.14722 C 0.19115 0.14976 0.19393 0.15069 0.19584 0.15277 C 0.20782 0.16597 0.21771 0.17824 0.23334 0.18333 C 0.24045 0.18958 0.24584 0.19166 0.25417 0.19444 C 0.29011 0.22314 0.32414 0.22731 0.3625 0.24444 C 0.37101 0.24814 0.38056 0.24606 0.38959 0.24722 C 0.44393 0.25347 0.36927 0.24838 0.48125 0.25277 C 0.51632 0.26064 0.52118 0.26064 0.56459 0.25833 C 0.58855 0.24768 0.6125 0.24444 0.6375 0.23888 C 0.64167 0.23796 0.64584 0.23703 0.65 0.23611 C 0.65417 0.23518 0.6625 0.23333 0.6625 0.23333 C 0.69792 0.23425 0.73316 0.23425 0.76875 0.23611 C 0.78403 0.23703 0.81459 0.24166 0.81459 0.24166 C 0.82813 0.24768 0.83959 0.25046 0.85417 0.25277 C 0.87466 0.2618 0.89514 0.26689 0.91667 0.26944 C 0.93629 0.27824 0.9566 0.28032 0.97709 0.28333 C 1.12882 0.28101 1.12014 0.2831 1.21042 0.27222 C 1.21858 0.26851 1.22709 0.26666 1.23542 0.26388 C 1.24289 0.25717 1.23941 0.25972 1.24584 0.25555 " pathEditMode="relative" ptsTypes="fffffffffffffffffffffffffA">
                                      <p:cBhvr>
                                        <p:cTn id="13" dur="5000" fill="hold"/>
                                        <p:tgtEl>
                                          <p:spTgt spid="534543"/>
                                        </p:tgtEl>
                                        <p:attrNameLst>
                                          <p:attrName>ppt_x</p:attrName>
                                          <p:attrName>ppt_y</p:attrName>
                                        </p:attrNameLst>
                                      </p:cBhvr>
                                    </p:animMotion>
                                  </p:childTnLst>
                                </p:cTn>
                              </p:par>
                              <p:par>
                                <p:cTn id="14" presetID="0" presetClass="path" presetSubtype="0" repeatCount="4000" accel="50000" decel="50000" fill="hold" nodeType="withEffect">
                                  <p:stCondLst>
                                    <p:cond delay="0"/>
                                  </p:stCondLst>
                                  <p:childTnLst>
                                    <p:animMotion origin="layout" path="M -3.33333E-6 0.02963 C -0.01614 0.02269 -0.03645 0.03426 -0.05 0.0463 C -0.05989 0.06597 -0.04705 0.04236 -0.0625 0.06296 C -0.07343 0.07755 -0.0783 0.0956 -0.09166 0.10741 C -0.09583 0.12431 -0.10086 0.13981 -0.10416 0.15741 C -0.10729 0.17407 -0.10677 0.19491 -0.1125 0.21019 C -0.1158 0.21921 -0.11753 0.22894 -0.12083 0.23796 C -0.12882 0.25903 -0.13593 0.28102 -0.14375 0.30185 C -0.15555 0.33333 -0.14114 0.29838 -0.15 0.32963 C -0.15277 0.33981 -0.15902 0.35 -0.16458 0.35741 C -0.16597 0.36296 -0.16632 0.36921 -0.16875 0.37407 C -0.17291 0.38241 -0.17882 0.38958 -0.18125 0.39907 C -0.18628 0.41921 -0.19514 0.43588 -0.20208 0.45463 C -0.20555 0.46412 -0.2059 0.47523 -0.20833 0.48519 C -0.21128 0.49722 -0.21406 0.50903 -0.21666 0.5213 C -0.21753 0.525 -0.21736 0.52917 -0.21875 0.53241 C -0.22014 0.53588 -0.22326 0.5375 -0.225 0.54074 C -0.23455 0.5588 -0.22309 0.54653 -0.23541 0.55741 C -0.24878 0.59329 -0.26632 0.62685 -0.28541 0.65741 C -0.28889 0.66296 -0.2927 0.66829 -0.29583 0.67407 C -0.30156 0.68495 -0.30173 0.69144 -0.31041 0.69907 C -0.32708 0.73241 -0.30139 0.68333 -0.32083 0.71296 C -0.32413 0.71806 -0.32448 0.72755 -0.32916 0.72963 C -0.33593 0.73264 -0.34097 0.73866 -0.34791 0.74074 C -0.36111 0.74491 -0.37448 0.74745 -0.3875 0.75185 C -0.40989 0.77176 -0.37586 0.74074 -0.4 0.76574 C -0.40885 0.775 -0.4177 0.78056 -0.42708 0.78796 C -0.43142 0.79144 -0.43472 0.79745 -0.43958 0.79907 C -0.45 0.80255 -0.46024 0.80671 -0.47083 0.81019 C -0.47361 0.81111 -0.47916 0.81296 -0.47916 0.81319 C -0.51979 0.81157 -0.55 0.81019 -0.5875 0.80463 C -0.61406 0.79282 -0.64062 0.78218 -0.66875 0.77685 C -0.68368 0.77014 -0.66788 0.77662 -0.69791 0.7713 C -0.70625 0.76991 -0.71458 0.76759 -0.72291 0.76574 C -0.72916 0.76435 -0.73541 0.76389 -0.74166 0.76296 C -0.77569 0.74792 -0.73298 0.76574 -0.76666 0.75463 C -0.77777 0.75093 -0.78663 0.74375 -0.79791 0.74074 C -0.80208 0.73704 -0.80573 0.73218 -0.81041 0.72963 C -0.81597 0.72662 -0.82187 0.72523 -0.82708 0.7213 C -0.83836 0.71296 -0.84357 0.70602 -0.85625 0.70185 C -0.8618 0.69074 -0.86649 0.68889 -0.875 0.68241 C -0.88194 0.67708 -0.89027 0.66759 -0.89583 0.66019 C -0.89757 0.65787 -0.89826 0.65417 -0.9 0.65185 C -0.90173 0.64954 -0.90434 0.64838 -0.90625 0.6463 C -0.91059 0.6419 -0.9151 0.63773 -0.91875 0.63241 C -0.92205 0.62755 -0.92291 0.61944 -0.92708 0.61574 C -0.93125 0.61204 -0.93663 0.60995 -0.93958 0.60463 C -0.94288 0.59884 -0.94739 0.58958 -0.95208 0.58519 C -0.95468 0.58287 -0.95781 0.58194 -0.96041 0.57963 C -0.97378 0.5669 -0.95885 0.57384 -0.975 0.56852 C -0.98055 0.56296 -0.9868 0.55833 -0.99166 0.55185 C -0.99375 0.54907 -0.99566 0.54583 -0.99791 0.54352 C -1.00191 0.53935 -1.01041 0.53241 -1.01041 0.53264 C -1.0118 0.52963 -1.0125 0.52593 -1.01458 0.52407 C -1.01823 0.52106 -1.02291 0.52037 -1.02708 0.51852 C -1.02951 0.51736 -1.0309 0.51412 -1.03333 0.51296 C -1.03732 0.51111 -1.04166 0.51111 -1.04583 0.51019 C -1.06041 0.49861 -1.07014 0.48218 -1.07916 0.46296 C -1.08437 0.45185 -1.08524 0.44537 -1.09375 0.43796 C -1.10052 0.41042 -1.08889 0.45255 -1.10208 0.4213 C -1.10416 0.4162 -1.10382 0.40949 -1.10625 0.40463 C -1.10764 0.40185 -1.10902 0.39907 -1.11041 0.3963 C -1.11267 0.38125 -1.1158 0.36667 -1.11875 0.35185 C -1.12031 0.34444 -1.12291 0.32963 -1.12291 0.32986 C -1.12708 0.2794 -1.12361 0.19606 -1.11041 0.14352 C -1.1092 0.12106 -1.10816 0.10347 -1.10416 0.08241 C -1.10347 0.04722 -1.1033 0.01227 -1.10208 -0.02315 C -1.10156 -0.03542 -1.09218 -0.05903 -1.08333 -0.06204 C -1.075 -0.06481 -1.06961 -0.0669 -1.0625 -0.07315 C -1.0033 -0.07176 -0.96614 -0.0706 -0.91458 -0.06481 C -0.90139 -0.06343 -0.88819 -0.06319 -0.875 -0.06204 C -0.85902 -0.06042 -0.82708 -0.05648 -0.82708 -0.05625 C -0.81909 -0.05301 -0.81423 -0.05231 -0.80833 -0.04537 C -0.80399 -0.04005 -0.79583 -0.02824 -0.79583 -0.02801 C -0.79444 -0.02315 -0.79305 -0.01713 -0.79166 -0.01204 C -0.79097 -0.00926 -0.78958 -0.0037 -0.78958 -0.00347 C -0.78889 0.00278 -0.78871 0.00949 -0.7875 0.01597 C -0.78663 0.01968 -0.7842 0.02315 -0.78333 0.02685 C -0.78211 0.0331 -0.78229 0.03981 -0.78125 0.0463 C -0.7809 0.04907 -0.77986 0.05185 -0.77916 0.05463 C -0.78107 0.13171 -0.78333 0.2081 -0.78541 0.28519 C -0.78576 0.30069 -0.78871 0.36181 -0.8 0.37685 C -0.80382 0.38194 -0.80989 0.38194 -0.81458 0.38519 C -0.81718 0.39537 -0.82048 0.40394 -0.825 0.41296 C -0.82569 0.41759 -0.82586 0.42245 -0.82708 0.42685 C -0.82795 0.43009 -0.83038 0.43194 -0.83125 0.43519 C -0.83246 0.43958 -0.83229 0.44444 -0.83333 0.44907 C -0.83437 0.45394 -0.83611 0.45833 -0.8375 0.46296 C -0.84392 0.56551 -0.83802 0.50116 -0.84375 0.54352 C -0.84444 0.54907 -0.84427 0.55509 -0.84583 0.56019 C -0.84774 0.56644 -0.8526 0.5706 -0.85416 0.57685 C -0.86163 0.60694 -0.86614 0.63727 -0.87083 0.66852 C -0.86996 0.69954 -0.87014 0.74792 -0.86458 0.78241 C -0.86302 0.79259 -0.85764 0.8037 -0.85416 0.81296 C -0.8434 0.84144 -0.8309 0.86968 -0.81041 0.88796 C -0.80104 0.90671 -0.81319 0.88426 -0.79583 0.90741 C -0.79409 0.90972 -0.7934 0.91343 -0.79166 0.91574 C -0.7835 0.92662 -0.7717 0.93472 -0.7625 0.94352 C -0.74913 0.95625 -0.76406 0.94931 -0.74791 0.95463 C -0.72222 0.97731 -0.69479 0.99097 -0.66458 0.99907 C -0.61111 0.99745 -0.58073 1.0 -0.53541 0.98796 C -0.52326 0.97986 -0.50989 0.97662 -0.49791 0.96852 C -0.49566 0.96713 -0.49392 0.96435 -0.49166 0.96296 C -0.48645 0.95995 -0.47274 0.95833 -0.46875 0.95741 C -0.46041 0.95532 -0.45191 0.95278 -0.44375 0.94907 C -0.43229 0.9338 -0.41527 0.93241 -0.4 0.92685 C -0.38732 0.92222 -0.37673 0.91273 -0.36458 0.90741 C -0.35764 0.89815 -0.34895 0.89213 -0.33958 0.88796 C -0.33125 0.87685 -0.32552 0.86505 -0.31458 0.86019 C -0.30711 0.85023 -0.29687 0.84491 -0.28958 0.83519 C -0.28333 0.82685 -0.28125 0.81944 -0.27291 0.81574 C -0.26093 0.7919 -0.27691 0.81991 -0.2625 0.80463 C -0.26059 0.80255 -0.26007 0.79861 -0.25833 0.7963 C -0.25347 0.78981 -0.25017 0.79005 -0.24375 0.78796 C -0.23038 0.77616 -0.23472 0.78148 -0.22916 0.77407 " pathEditMode="relative" rAng="0" ptsTypes="ffffffffffffffffffffffffffffffffffffffffffffffffffffffffffffffffffffffffffffffffffffffffffffffffffffffffffffffffffA">
                                      <p:cBhvr>
                                        <p:cTn id="15" dur="5000" fill="hold"/>
                                        <p:tgtEl>
                                          <p:spTgt spid="534544"/>
                                        </p:tgtEl>
                                        <p:attrNameLst>
                                          <p:attrName>ppt_x</p:attrName>
                                          <p:attrName>ppt_y</p:attrName>
                                        </p:attrNameLst>
                                      </p:cBhvr>
                                      <p:rCtr x="-56354" y="43380"/>
                                    </p:animMotion>
                                  </p:childTnLst>
                                </p:cTn>
                              </p:par>
                              <p:par>
                                <p:cTn id="16" presetID="0" presetClass="path" presetSubtype="0" repeatCount="4000" accel="50000" decel="50000" fill="hold" nodeType="withEffect">
                                  <p:stCondLst>
                                    <p:cond delay="0"/>
                                  </p:stCondLst>
                                  <p:childTnLst>
                                    <p:animMotion origin="layout" path="M 3.33333E-6 -5.55556E-6 C -0.01337 0.00231 -0.02483 0.00555 -0.0375 0.01111 C -0.04028 0.01388 -0.04358 0.01597 -0.04584 0.01944 C -0.04792 0.02268 -0.04844 0.02685 -0.05 0.03055 C -0.05591 0.04421 -0.06007 0.05902 -0.06667 0.07222 C -0.06893 0.08449 -0.07275 0.09606 -0.075 0.10833 C -0.0757 0.11203 -0.0757 0.1162 -0.07709 0.11944 C -0.07848 0.12291 -0.08125 0.12499 -0.08334 0.12777 C -0.08403 0.13333 -0.08403 0.13911 -0.08542 0.14444 C -0.08629 0.14768 -0.08854 0.14976 -0.08959 0.15277 C -0.09254 0.16064 -0.09601 0.16921 -0.09792 0.17777 C -0.09879 0.18148 -0.09879 0.18541 -0.1 0.18888 C -0.10226 0.1949 -0.10834 0.20555 -0.10834 0.20555 C -0.11146 0.22245 -0.11979 0.23564 -0.12709 0.24999 C -0.13056 0.25694 -0.13195 0.26527 -0.13542 0.27222 C -0.13681 0.27499 -0.13854 0.27754 -0.13959 0.28055 C -0.14132 0.28587 -0.14132 0.29236 -0.14375 0.29722 C -0.14514 0.29999 -0.14688 0.30254 -0.14792 0.30555 C -0.14896 0.3081 -0.14896 0.31134 -0.15 0.31388 C -0.15243 0.31967 -0.15677 0.3243 -0.15834 0.33055 C -0.1625 0.34699 -0.16233 0.35995 -0.17292 0.36944 C -0.1757 0.37499 -0.17969 0.37986 -0.18125 0.38611 C -0.18195 0.38888 -0.18212 0.39189 -0.18334 0.39444 C -0.1849 0.39768 -0.18785 0.39953 -0.18959 0.40277 C -0.19132 0.40624 -0.19202 0.41041 -0.19375 0.41388 C -0.19948 0.42476 -0.20035 0.41898 -0.20417 0.43055 C -0.21407 0.46041 -0.20313 0.4368 -0.2125 0.45555 C -0.21684 0.4787 -0.22813 0.49675 -0.2375 0.51666 C -0.24271 0.52777 -0.24358 0.53425 -0.25209 0.54166 C -0.26007 0.55763 -0.26702 0.578 -0.27917 0.58888 C -0.28334 0.60532 -0.29375 0.61574 -0.30417 0.62499 C -0.31094 0.63101 -0.3165 0.64074 -0.32292 0.64722 C -0.37309 0.69907 -0.41441 0.67893 -0.48559 0.68055 C -0.49167 0.68263 -0.49809 0.6831 -0.50417 0.68611 C -0.51563 0.69189 -0.5257 0.703 -0.5375 0.70833 C -0.55764 0.71736 -0.57917 0.71828 -0.6 0.72222 C -0.63403 0.72129 -0.66806 0.72152 -0.70209 0.71944 C -0.73264 0.71759 -0.76511 0.70624 -0.79167 0.68611 C -0.81285 0.67013 -0.829 0.64351 -0.85209 0.63333 C -0.8599 0.62546 -0.86407 0.61736 -0.87084 0.60833 C -0.87691 0.58425 -0.89566 0.57523 -0.90834 0.55833 C -0.91962 0.54328 -0.90886 0.54976 -0.92084 0.54444 C -0.92622 0.53379 -0.92969 0.52152 -0.93542 0.51111 C -0.94618 0.49189 -0.93785 0.51597 -0.94792 0.48888 C -0.94896 0.48634 -0.94879 0.4831 -0.95 0.48055 C -0.95365 0.47268 -0.95886 0.4662 -0.9625 0.45833 C -0.96459 0.4537 -0.96667 0.44907 -0.96875 0.44444 C -0.97205 0.42731 -0.97535 0.4074 -0.98125 0.39166 C -0.98629 0.35138 -0.98629 0.30902 -0.99375 0.26944 C -0.99584 0.24143 -1.00209 0.21643 -1.00625 0.18888 C -1.0092 0.09999 -1.01042 0.07407 -1.01042 -0.03612 C -1.01042 -0.07107 -1.01806 -0.15487 -0.99584 -0.19445 C -0.99427 -0.20093 -0.99358 -0.20741 -0.99167 -0.21366 C -0.9875 -0.22686 -0.97691 -0.23589 -0.97084 -0.24723 C -0.9625 -0.26297 -0.96302 -0.27107 -0.94792 -0.27778 C -0.93907 -0.28658 -0.92657 -0.29237 -0.91875 -0.30278 C -0.91042 -0.31389 -0.91528 -0.31019 -0.90417 -0.31389 C -0.83577 -0.31204 -0.77223 -0.30857 -0.70417 -0.31112 C -0.65851 -0.3213 -0.61077 -0.31181 -0.56459 -0.30834 C -0.55157 -0.30255 -0.56285 -0.30695 -0.53959 -0.30278 C -0.51459 -0.29839 -0.48976 -0.29214 -0.46476 -0.28889 C -0.45348 -0.28403 -0.44254 -0.27964 -0.43125 -0.27501 C -0.42153 -0.27084 -0.41216 -0.26389 -0.40209 -0.26112 C -0.39532 -0.25926 -0.3882 -0.25926 -0.38125 -0.25834 C -0.36754 -0.24005 -0.38177 -0.26089 -0.37084 -0.23889 C -0.36216 -0.2213 -0.34931 -0.2051 -0.33959 -0.18889 C -0.33143 -0.17501 -0.33854 -0.18195 -0.33334 -0.16945 C -0.33091 -0.16366 -0.325 -0.15278 -0.325 -0.15278 C -0.31736 -0.10163 -0.3217 -0.13589 -0.325 -0.02223 C -0.32622 0.02036 -0.34011 0.06365 -0.36459 0.09166 C -0.37327 0.10161 -0.38455 0.10786 -0.39375 0.11666 C -0.40834 0.13055 -0.41823 0.15046 -0.43334 0.16388 C -0.44236 0.18726 -0.46164 0.19907 -0.47726 0.21388 C -0.49358 0.22962 -0.50886 0.25161 -0.52709 0.26388 C -0.53282 0.27546 -0.54011 0.28171 -0.55 0.28611 C -0.55139 0.28888 -0.55209 0.29259 -0.55417 0.29444 C -0.5566 0.29652 -0.5599 0.29583 -0.5625 0.29722 C -0.56476 0.29861 -0.5665 0.30138 -0.56875 0.30277 C -0.57309 0.30555 -0.58143 0.30717 -0.58542 0.30833 C -0.59809 0.31689 -0.6033 0.31712 -0.61875 0.31944 C -0.68195 0.34745 -0.6165 0.31944 -0.80417 0.32499 C -0.81719 0.32546 -0.83525 0.33703 -0.84584 0.34722 C -0.84827 0.34953 -0.84948 0.3537 -0.85209 0.35555 C -0.85591 0.35833 -0.86094 0.35786 -0.86459 0.36111 C -0.87726 0.37245 -0.88733 0.37569 -0.90209 0.38055 C -0.90417 0.3824 -0.9066 0.38379 -0.90834 0.38611 C -0.91007 0.38842 -0.91059 0.39236 -0.9125 0.39444 C -0.92431 0.4081 -0.93889 0.41574 -0.95 0.43055 C -0.9507 0.43333 -0.95052 0.4368 -0.95209 0.43888 C -0.95556 0.44351 -0.96459 0.44999 -0.96459 0.44999 C -0.96979 0.46041 -0.96702 0.45601 -0.97292 0.46388 " pathEditMode="relative" ptsTypes="ffffffffffffffffffffffffffffffffffffffffffffffffffffffffffffffffffffffffffffffffffffffffffA">
                                      <p:cBhvr>
                                        <p:cTn id="17" dur="3000" fill="hold"/>
                                        <p:tgtEl>
                                          <p:spTgt spid="534545"/>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4533"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7000" r="-17000"/>
          </a:stretch>
        </a:blipFill>
        <a:effectLst/>
      </p:bgPr>
    </p:bg>
    <p:spTree>
      <p:nvGrpSpPr>
        <p:cNvPr id="1" name=""/>
        <p:cNvGrpSpPr/>
        <p:nvPr/>
      </p:nvGrpSpPr>
      <p:grpSpPr>
        <a:xfrm>
          <a:off x="0" y="0"/>
          <a:ext cx="0" cy="0"/>
          <a:chOff x="0" y="0"/>
          <a:chExt cx="0" cy="0"/>
        </a:xfrm>
      </p:grpSpPr>
      <p:pic>
        <p:nvPicPr>
          <p:cNvPr id="5" name="Picture 4" descr="Graphical user interface, text, application, chat or text message&#10;&#10;Description automatically generated">
            <a:extLst>
              <a:ext uri="{FF2B5EF4-FFF2-40B4-BE49-F238E27FC236}">
                <a16:creationId xmlns:a16="http://schemas.microsoft.com/office/drawing/2014/main" id="{5142A86B-4ADC-49F0-8F27-C25E460D770B}"/>
              </a:ext>
            </a:extLst>
          </p:cNvPr>
          <p:cNvPicPr>
            <a:picLocks noChangeAspect="1"/>
          </p:cNvPicPr>
          <p:nvPr/>
        </p:nvPicPr>
        <p:blipFill rotWithShape="1">
          <a:blip r:embed="rId3">
            <a:extLst>
              <a:ext uri="{28A0092B-C50C-407E-A947-70E740481C1C}">
                <a14:useLocalDpi xmlns:a14="http://schemas.microsoft.com/office/drawing/2010/main" val="0"/>
              </a:ext>
            </a:extLst>
          </a:blip>
          <a:srcRect l="9119" t="54444" b="26667"/>
          <a:stretch/>
        </p:blipFill>
        <p:spPr>
          <a:xfrm>
            <a:off x="2095500" y="2819400"/>
            <a:ext cx="4953000" cy="2227988"/>
          </a:xfrm>
          <a:prstGeom prst="rect">
            <a:avLst/>
          </a:prstGeom>
        </p:spPr>
      </p:pic>
    </p:spTree>
    <p:extLst>
      <p:ext uri="{BB962C8B-B14F-4D97-AF65-F5344CB8AC3E}">
        <p14:creationId xmlns:p14="http://schemas.microsoft.com/office/powerpoint/2010/main" val="3883684505"/>
      </p:ext>
    </p:extLst>
  </p:cSld>
  <p:clrMapOvr>
    <a:masterClrMapping/>
  </p:clrMapOvr>
  <mc:AlternateContent xmlns:mc="http://schemas.openxmlformats.org/markup-compatibility/2006" xmlns:p14="http://schemas.microsoft.com/office/powerpoint/2010/main">
    <mc:Choice Requires="p14">
      <p:transition spd="slow" p14:dur="2000" advTm="6488"/>
    </mc:Choice>
    <mc:Fallback xmlns="">
      <p:transition spd="slow" advTm="6488"/>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37773CB8-2DCE-4D3B-B91B-A8BF92FC6D44}"/>
              </a:ext>
            </a:extLst>
          </p:cNvPr>
          <p:cNvPicPr>
            <a:picLocks noChangeAspect="1"/>
          </p:cNvPicPr>
          <p:nvPr/>
        </p:nvPicPr>
        <p:blipFill>
          <a:blip r:embed="rId2">
            <a:clrChange>
              <a:clrFrom>
                <a:srgbClr val="F5F5F5"/>
              </a:clrFrom>
              <a:clrTo>
                <a:srgbClr val="F5F5F5">
                  <a:alpha val="0"/>
                </a:srgbClr>
              </a:clrTo>
            </a:clrChange>
          </a:blip>
          <a:stretch>
            <a:fillRect/>
          </a:stretch>
        </p:blipFill>
        <p:spPr>
          <a:xfrm flipH="1">
            <a:off x="493294" y="1102063"/>
            <a:ext cx="3819398" cy="1917288"/>
          </a:xfrm>
          <a:prstGeom prst="rect">
            <a:avLst/>
          </a:prstGeom>
        </p:spPr>
      </p:pic>
      <p:pic>
        <p:nvPicPr>
          <p:cNvPr id="8" name="Picture 2">
            <a:extLst>
              <a:ext uri="{FF2B5EF4-FFF2-40B4-BE49-F238E27FC236}">
                <a16:creationId xmlns:a16="http://schemas.microsoft.com/office/drawing/2014/main" id="{107E6988-8527-458E-97D5-779243C29183}"/>
              </a:ext>
            </a:extLst>
          </p:cNvPr>
          <p:cNvPicPr>
            <a:picLocks noChangeAspect="1" noChangeArrowheads="1"/>
          </p:cNvPicPr>
          <p:nvPr/>
        </p:nvPicPr>
        <p:blipFill>
          <a:blip r:embed="rId3">
            <a:clrChange>
              <a:clrFrom>
                <a:srgbClr val="FEFEFE"/>
              </a:clrFrom>
              <a:clrTo>
                <a:srgbClr val="FEFEFE">
                  <a:alpha val="0"/>
                </a:srgbClr>
              </a:clrTo>
            </a:clrChange>
            <a:extLst>
              <a:ext uri="{28A0092B-C50C-407E-A947-70E740481C1C}">
                <a14:useLocalDpi xmlns:a14="http://schemas.microsoft.com/office/drawing/2010/main" val="0"/>
              </a:ext>
            </a:extLst>
          </a:blip>
          <a:srcRect/>
          <a:stretch>
            <a:fillRect/>
          </a:stretch>
        </p:blipFill>
        <p:spPr bwMode="auto">
          <a:xfrm>
            <a:off x="6376737" y="3829050"/>
            <a:ext cx="2285716" cy="2100168"/>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1979592" y="3019359"/>
            <a:ext cx="4864081" cy="1015663"/>
          </a:xfrm>
          <a:prstGeom prst="rect">
            <a:avLst/>
          </a:prstGeom>
          <a:noFill/>
        </p:spPr>
        <p:txBody>
          <a:bodyPr wrap="square" rtlCol="0">
            <a:spAutoFit/>
          </a:bodyPr>
          <a:lstStyle/>
          <a:p>
            <a:r>
              <a:rPr lang="en-US" sz="6000" b="1">
                <a:solidFill>
                  <a:srgbClr val="0000CC"/>
                </a:solidFill>
                <a:latin typeface="Times New Roman" panose="02020603050405020304" pitchFamily="18" charset="0"/>
                <a:cs typeface="Times New Roman" panose="02020603050405020304" pitchFamily="18" charset="0"/>
              </a:rPr>
              <a:t>Viết bảng con</a:t>
            </a:r>
          </a:p>
        </p:txBody>
      </p:sp>
    </p:spTree>
    <p:extLst>
      <p:ext uri="{BB962C8B-B14F-4D97-AF65-F5344CB8AC3E}">
        <p14:creationId xmlns:p14="http://schemas.microsoft.com/office/powerpoint/2010/main" val="1513040905"/>
      </p:ext>
    </p:extLst>
  </p:cSld>
  <p:clrMapOvr>
    <a:masterClrMapping/>
  </p:clrMapOvr>
  <mc:AlternateContent xmlns:mc="http://schemas.openxmlformats.org/markup-compatibility/2006" xmlns:p14="http://schemas.microsoft.com/office/powerpoint/2010/main">
    <mc:Choice Requires="p14">
      <p:transition spd="slow" p14:dur="2000" advTm="5079"/>
    </mc:Choice>
    <mc:Fallback xmlns="">
      <p:transition spd="slow" advTm="5079"/>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4" name="Content Placeholder 3"/>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152400" y="0"/>
            <a:ext cx="9144000" cy="6858000"/>
          </a:xfrm>
        </p:spPr>
      </p:pic>
      <p:sp>
        <p:nvSpPr>
          <p:cNvPr id="5" name="TextBox 4"/>
          <p:cNvSpPr txBox="1"/>
          <p:nvPr/>
        </p:nvSpPr>
        <p:spPr>
          <a:xfrm>
            <a:off x="1752600" y="341115"/>
            <a:ext cx="4191000" cy="2554545"/>
          </a:xfrm>
          <a:prstGeom prst="rect">
            <a:avLst/>
          </a:prstGeom>
          <a:noFill/>
        </p:spPr>
        <p:txBody>
          <a:bodyPr wrap="square" rtlCol="0">
            <a:spAutoFit/>
          </a:bodyPr>
          <a:lstStyle/>
          <a:p>
            <a:r>
              <a:rPr lang="vi-VN" sz="16000" dirty="0" smtClean="0">
                <a:solidFill>
                  <a:schemeClr val="bg1"/>
                </a:solidFill>
                <a:latin typeface="HP001 4 hàng" pitchFamily="34" charset="0"/>
              </a:rPr>
              <a:t>iêng</a:t>
            </a:r>
            <a:endParaRPr lang="en-US" sz="16000" dirty="0">
              <a:solidFill>
                <a:schemeClr val="bg1"/>
              </a:solidFill>
              <a:latin typeface="HP001 4 hàng" pitchFamily="34" charset="0"/>
            </a:endParaRPr>
          </a:p>
        </p:txBody>
      </p:sp>
      <p:sp>
        <p:nvSpPr>
          <p:cNvPr id="6" name="TextBox 5"/>
          <p:cNvSpPr txBox="1"/>
          <p:nvPr/>
        </p:nvSpPr>
        <p:spPr>
          <a:xfrm>
            <a:off x="228600" y="3770115"/>
            <a:ext cx="4572000" cy="2554545"/>
          </a:xfrm>
          <a:prstGeom prst="rect">
            <a:avLst/>
          </a:prstGeom>
          <a:noFill/>
        </p:spPr>
        <p:txBody>
          <a:bodyPr wrap="square" rtlCol="0">
            <a:spAutoFit/>
          </a:bodyPr>
          <a:lstStyle/>
          <a:p>
            <a:r>
              <a:rPr lang="vi-VN" sz="16000" dirty="0" smtClean="0">
                <a:solidFill>
                  <a:schemeClr val="bg1"/>
                </a:solidFill>
                <a:latin typeface="HP001 4 hàng" pitchFamily="34" charset="0"/>
              </a:rPr>
              <a:t>iêm</a:t>
            </a:r>
            <a:endParaRPr lang="en-US" sz="16000" dirty="0">
              <a:solidFill>
                <a:schemeClr val="bg1"/>
              </a:solidFill>
              <a:latin typeface="HP001 4 hàng" pitchFamily="34" charset="0"/>
            </a:endParaRPr>
          </a:p>
        </p:txBody>
      </p:sp>
      <p:sp>
        <p:nvSpPr>
          <p:cNvPr id="8" name="TextBox 7"/>
          <p:cNvSpPr txBox="1"/>
          <p:nvPr/>
        </p:nvSpPr>
        <p:spPr>
          <a:xfrm>
            <a:off x="4876800" y="3733860"/>
            <a:ext cx="4648200" cy="2554545"/>
          </a:xfrm>
          <a:prstGeom prst="rect">
            <a:avLst/>
          </a:prstGeom>
          <a:noFill/>
        </p:spPr>
        <p:txBody>
          <a:bodyPr wrap="square" rtlCol="0">
            <a:spAutoFit/>
          </a:bodyPr>
          <a:lstStyle/>
          <a:p>
            <a:r>
              <a:rPr lang="vi-VN" sz="16000" dirty="0" smtClean="0">
                <a:solidFill>
                  <a:schemeClr val="bg1"/>
                </a:solidFill>
                <a:latin typeface="HP001 4 hàng" pitchFamily="34" charset="0"/>
              </a:rPr>
              <a:t>yên</a:t>
            </a:r>
            <a:endParaRPr lang="en-US" sz="16000" dirty="0">
              <a:solidFill>
                <a:schemeClr val="bg1"/>
              </a:solidFill>
              <a:latin typeface="HP001 4 hàng" pitchFamily="34" charset="0"/>
            </a:endParaRPr>
          </a:p>
        </p:txBody>
      </p:sp>
    </p:spTree>
    <p:extLst>
      <p:ext uri="{BB962C8B-B14F-4D97-AF65-F5344CB8AC3E}">
        <p14:creationId xmlns:p14="http://schemas.microsoft.com/office/powerpoint/2010/main" val="3387261459"/>
      </p:ext>
    </p:extLst>
  </p:cSld>
  <p:clrMapOvr>
    <a:masterClrMapping/>
  </p:clrMapOvr>
  <mc:AlternateContent xmlns:mc="http://schemas.openxmlformats.org/markup-compatibility/2006" xmlns:p14="http://schemas.microsoft.com/office/powerpoint/2010/main">
    <mc:Choice Requires="p14">
      <p:transition spd="slow" p14:dur="2000" advTm="7550"/>
    </mc:Choice>
    <mc:Fallback xmlns="">
      <p:transition spd="slow" advTm="7550"/>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3"/>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0" y="0"/>
            <a:ext cx="11582400" cy="6858000"/>
          </a:xfrm>
        </p:spPr>
      </p:pic>
      <p:sp>
        <p:nvSpPr>
          <p:cNvPr id="5" name="TextBox 4"/>
          <p:cNvSpPr txBox="1"/>
          <p:nvPr/>
        </p:nvSpPr>
        <p:spPr>
          <a:xfrm>
            <a:off x="685800" y="341133"/>
            <a:ext cx="10972800" cy="2554545"/>
          </a:xfrm>
          <a:prstGeom prst="rect">
            <a:avLst/>
          </a:prstGeom>
          <a:noFill/>
        </p:spPr>
        <p:txBody>
          <a:bodyPr wrap="square" rtlCol="0">
            <a:spAutoFit/>
          </a:bodyPr>
          <a:lstStyle/>
          <a:p>
            <a:r>
              <a:rPr lang="vi-VN" sz="16000" dirty="0">
                <a:solidFill>
                  <a:schemeClr val="bg1"/>
                </a:solidFill>
                <a:latin typeface="HP001 4 hàng" pitchFamily="34" charset="0"/>
              </a:rPr>
              <a:t>s</a:t>
            </a:r>
            <a:r>
              <a:rPr lang="vi-VN" sz="16000" dirty="0" smtClean="0">
                <a:solidFill>
                  <a:schemeClr val="bg1"/>
                </a:solidFill>
                <a:latin typeface="HP001 4 hàng" pitchFamily="34" charset="0"/>
              </a:rPr>
              <a:t>ầu riêng</a:t>
            </a:r>
            <a:endParaRPr lang="en-US" sz="16000" dirty="0">
              <a:solidFill>
                <a:schemeClr val="bg1"/>
              </a:solidFill>
              <a:latin typeface="HP001 4 hàng" pitchFamily="34" charset="0"/>
            </a:endParaRPr>
          </a:p>
        </p:txBody>
      </p:sp>
      <p:sp>
        <p:nvSpPr>
          <p:cNvPr id="6" name="TextBox 5"/>
          <p:cNvSpPr txBox="1"/>
          <p:nvPr/>
        </p:nvSpPr>
        <p:spPr>
          <a:xfrm>
            <a:off x="609600" y="3715541"/>
            <a:ext cx="10134600" cy="2554545"/>
          </a:xfrm>
          <a:prstGeom prst="rect">
            <a:avLst/>
          </a:prstGeom>
          <a:noFill/>
        </p:spPr>
        <p:txBody>
          <a:bodyPr wrap="square" rtlCol="0">
            <a:spAutoFit/>
          </a:bodyPr>
          <a:lstStyle/>
          <a:p>
            <a:r>
              <a:rPr lang="vi-VN" sz="16000" dirty="0">
                <a:solidFill>
                  <a:schemeClr val="bg1"/>
                </a:solidFill>
                <a:latin typeface="HP001 4 hàng" pitchFamily="34" charset="0"/>
              </a:rPr>
              <a:t>c</a:t>
            </a:r>
            <a:r>
              <a:rPr lang="vi-VN" sz="16000" dirty="0" smtClean="0">
                <a:solidFill>
                  <a:schemeClr val="bg1"/>
                </a:solidFill>
                <a:latin typeface="HP001 4 hàng" pitchFamily="34" charset="0"/>
              </a:rPr>
              <a:t>á kiếm </a:t>
            </a:r>
            <a:endParaRPr lang="en-US" sz="16000" dirty="0">
              <a:solidFill>
                <a:schemeClr val="bg1"/>
              </a:solidFill>
              <a:latin typeface="HP001 4 hàng" pitchFamily="34" charset="0"/>
            </a:endParaRPr>
          </a:p>
        </p:txBody>
      </p:sp>
    </p:spTree>
    <p:extLst>
      <p:ext uri="{BB962C8B-B14F-4D97-AF65-F5344CB8AC3E}">
        <p14:creationId xmlns:p14="http://schemas.microsoft.com/office/powerpoint/2010/main" val="2031557304"/>
      </p:ext>
    </p:extLst>
  </p:cSld>
  <p:clrMapOvr>
    <a:masterClrMapping/>
  </p:clrMapOvr>
  <mc:AlternateContent xmlns:mc="http://schemas.openxmlformats.org/markup-compatibility/2006" xmlns:p14="http://schemas.microsoft.com/office/powerpoint/2010/main">
    <mc:Choice Requires="p14">
      <p:transition spd="slow" p14:dur="2000" advTm="7557"/>
    </mc:Choice>
    <mc:Fallback xmlns="">
      <p:transition spd="slow" advTm="7557"/>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3000" r="-3000"/>
          </a:stretch>
        </a:blipFill>
        <a:effectLst/>
      </p:bgPr>
    </p:bg>
    <p:spTree>
      <p:nvGrpSpPr>
        <p:cNvPr id="1" name=""/>
        <p:cNvGrpSpPr/>
        <p:nvPr/>
      </p:nvGrpSpPr>
      <p:grpSpPr>
        <a:xfrm>
          <a:off x="0" y="0"/>
          <a:ext cx="0" cy="0"/>
          <a:chOff x="0" y="0"/>
          <a:chExt cx="0" cy="0"/>
        </a:xfrm>
      </p:grpSpPr>
      <p:sp>
        <p:nvSpPr>
          <p:cNvPr id="4" name="Rectangle 3"/>
          <p:cNvSpPr/>
          <p:nvPr/>
        </p:nvSpPr>
        <p:spPr>
          <a:xfrm>
            <a:off x="994778" y="2497203"/>
            <a:ext cx="7154523" cy="923330"/>
          </a:xfrm>
          <a:prstGeom prst="rect">
            <a:avLst/>
          </a:prstGeom>
          <a:noFill/>
        </p:spPr>
        <p:txBody>
          <a:bodyPr wrap="none" lIns="91440" tIns="45720" rIns="91440" bIns="4572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algn="ctr"/>
            <a:r>
              <a:rPr lang="en-US" sz="5400" b="1" spc="50" dirty="0" err="1">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Bài</a:t>
            </a:r>
            <a:r>
              <a:rPr lang="en-US" sz="5400" b="1"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 </a:t>
            </a:r>
            <a:r>
              <a:rPr lang="vi-VN" sz="54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63</a:t>
            </a:r>
            <a:r>
              <a:rPr lang="en-US" sz="54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 </a:t>
            </a:r>
            <a:r>
              <a:rPr lang="vi-VN" sz="5400" b="1" spc="50" dirty="0" smtClean="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rPr>
              <a:t>iêng- iêm- yên</a:t>
            </a:r>
            <a:endParaRPr lang="en-US" sz="5400" b="1" cap="none"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ndParaRPr>
          </a:p>
        </p:txBody>
      </p:sp>
      <p:sp>
        <p:nvSpPr>
          <p:cNvPr id="3" name="Title 1">
            <a:extLst>
              <a:ext uri="{FF2B5EF4-FFF2-40B4-BE49-F238E27FC236}">
                <a16:creationId xmlns:a16="http://schemas.microsoft.com/office/drawing/2014/main" id="{5581B890-4842-4086-9A53-91606B7E2558}"/>
              </a:ext>
            </a:extLst>
          </p:cNvPr>
          <p:cNvSpPr txBox="1">
            <a:spLocks/>
          </p:cNvSpPr>
          <p:nvPr/>
        </p:nvSpPr>
        <p:spPr>
          <a:xfrm>
            <a:off x="1311797" y="1469366"/>
            <a:ext cx="6858000" cy="793930"/>
          </a:xfrm>
          <a:prstGeom prst="rect">
            <a:avLst/>
          </a:prstGeom>
        </p:spPr>
        <p:txBody>
          <a:bodyPr vert="horz" lIns="68580" tIns="34290" rIns="68580" bIns="3429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4125" b="1" dirty="0">
                <a:solidFill>
                  <a:srgbClr val="FF0000"/>
                </a:solidFill>
                <a:latin typeface="Times New Roman" panose="02020603050405020304" pitchFamily="18" charset="0"/>
                <a:cs typeface="Times New Roman" panose="02020603050405020304" pitchFamily="18" charset="0"/>
              </a:rPr>
              <a:t>TIẾNG VIỆT</a:t>
            </a:r>
          </a:p>
        </p:txBody>
      </p:sp>
      <p:sp>
        <p:nvSpPr>
          <p:cNvPr id="5" name="TextBox 4">
            <a:extLst>
              <a:ext uri="{FF2B5EF4-FFF2-40B4-BE49-F238E27FC236}">
                <a16:creationId xmlns:a16="http://schemas.microsoft.com/office/drawing/2014/main" id="{1E2FBDFE-C0F4-46B8-80DE-AD85389472DC}"/>
              </a:ext>
            </a:extLst>
          </p:cNvPr>
          <p:cNvSpPr txBox="1"/>
          <p:nvPr/>
        </p:nvSpPr>
        <p:spPr>
          <a:xfrm>
            <a:off x="914439" y="152478"/>
            <a:ext cx="7829549" cy="461665"/>
          </a:xfrm>
          <a:prstGeom prst="rect">
            <a:avLst/>
          </a:prstGeom>
          <a:noFill/>
        </p:spPr>
        <p:txBody>
          <a:bodyPr wrap="square" rtlCol="0">
            <a:spAutoFit/>
          </a:bodyPr>
          <a:lstStyle/>
          <a:p>
            <a:pPr algn="ctr"/>
            <a:r>
              <a:rPr lang="en-US" sz="2400" b="1" dirty="0">
                <a:solidFill>
                  <a:schemeClr val="accent5">
                    <a:lumMod val="50000"/>
                  </a:schemeClr>
                </a:solidFill>
                <a:latin typeface="Times New Roman" panose="02020603050405020304" pitchFamily="18" charset="0"/>
                <a:cs typeface="Times New Roman" panose="02020603050405020304" pitchFamily="18" charset="0"/>
              </a:rPr>
              <a:t>PHÒNG GIÁO DỤC VÀ ĐÀO TẠO QUẬN LONG BIÊN</a:t>
            </a:r>
          </a:p>
        </p:txBody>
      </p:sp>
    </p:spTree>
    <p:custDataLst>
      <p:tags r:id="rId1"/>
    </p:custDataLst>
    <p:extLst>
      <p:ext uri="{BB962C8B-B14F-4D97-AF65-F5344CB8AC3E}">
        <p14:creationId xmlns:p14="http://schemas.microsoft.com/office/powerpoint/2010/main" val="3976559757"/>
      </p:ext>
    </p:extLst>
  </p:cSld>
  <p:clrMapOvr>
    <a:masterClrMapping/>
  </p:clrMapOvr>
  <mc:AlternateContent xmlns:mc="http://schemas.openxmlformats.org/markup-compatibility/2006" xmlns:p14="http://schemas.microsoft.com/office/powerpoint/2010/main">
    <mc:Choice Requires="p14">
      <p:transition spd="slow" p14:dur="2000" advTm="14072"/>
    </mc:Choice>
    <mc:Fallback xmlns="">
      <p:transition spd="slow" advTm="14072"/>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4)">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37773CB8-2DCE-4D3B-B91B-A8BF92FC6D44}"/>
              </a:ext>
            </a:extLst>
          </p:cNvPr>
          <p:cNvPicPr>
            <a:picLocks noChangeAspect="1"/>
          </p:cNvPicPr>
          <p:nvPr/>
        </p:nvPicPr>
        <p:blipFill>
          <a:blip r:embed="rId2">
            <a:clrChange>
              <a:clrFrom>
                <a:srgbClr val="F5F5F5"/>
              </a:clrFrom>
              <a:clrTo>
                <a:srgbClr val="F5F5F5">
                  <a:alpha val="0"/>
                </a:srgbClr>
              </a:clrTo>
            </a:clrChange>
          </a:blip>
          <a:stretch>
            <a:fillRect/>
          </a:stretch>
        </p:blipFill>
        <p:spPr>
          <a:xfrm flipH="1">
            <a:off x="493294" y="1102063"/>
            <a:ext cx="3819398" cy="1917288"/>
          </a:xfrm>
          <a:prstGeom prst="rect">
            <a:avLst/>
          </a:prstGeom>
        </p:spPr>
      </p:pic>
      <p:pic>
        <p:nvPicPr>
          <p:cNvPr id="8" name="Picture 2">
            <a:extLst>
              <a:ext uri="{FF2B5EF4-FFF2-40B4-BE49-F238E27FC236}">
                <a16:creationId xmlns:a16="http://schemas.microsoft.com/office/drawing/2014/main" id="{107E6988-8527-458E-97D5-779243C29183}"/>
              </a:ext>
            </a:extLst>
          </p:cNvPr>
          <p:cNvPicPr>
            <a:picLocks noChangeAspect="1" noChangeArrowheads="1"/>
          </p:cNvPicPr>
          <p:nvPr/>
        </p:nvPicPr>
        <p:blipFill>
          <a:blip r:embed="rId3">
            <a:clrChange>
              <a:clrFrom>
                <a:srgbClr val="FEFEFE"/>
              </a:clrFrom>
              <a:clrTo>
                <a:srgbClr val="FEFEFE">
                  <a:alpha val="0"/>
                </a:srgbClr>
              </a:clrTo>
            </a:clrChange>
            <a:extLst>
              <a:ext uri="{28A0092B-C50C-407E-A947-70E740481C1C}">
                <a14:useLocalDpi xmlns:a14="http://schemas.microsoft.com/office/drawing/2010/main" val="0"/>
              </a:ext>
            </a:extLst>
          </a:blip>
          <a:srcRect/>
          <a:stretch>
            <a:fillRect/>
          </a:stretch>
        </p:blipFill>
        <p:spPr bwMode="auto">
          <a:xfrm>
            <a:off x="6376737" y="3829050"/>
            <a:ext cx="2285716" cy="2100168"/>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3200439" y="3019359"/>
            <a:ext cx="4864081" cy="1015663"/>
          </a:xfrm>
          <a:prstGeom prst="rect">
            <a:avLst/>
          </a:prstGeom>
          <a:noFill/>
        </p:spPr>
        <p:txBody>
          <a:bodyPr wrap="square" rtlCol="0">
            <a:spAutoFit/>
          </a:bodyPr>
          <a:lstStyle/>
          <a:p>
            <a:r>
              <a:rPr lang="en-US" sz="6000" b="1" dirty="0" err="1">
                <a:solidFill>
                  <a:srgbClr val="0000CC"/>
                </a:solidFill>
                <a:latin typeface="Times New Roman" panose="02020603050405020304" pitchFamily="18" charset="0"/>
                <a:cs typeface="Times New Roman" panose="02020603050405020304" pitchFamily="18" charset="0"/>
              </a:rPr>
              <a:t>Viết</a:t>
            </a:r>
            <a:r>
              <a:rPr lang="en-US" sz="6000" b="1" dirty="0">
                <a:solidFill>
                  <a:srgbClr val="0000CC"/>
                </a:solidFill>
                <a:latin typeface="Times New Roman" panose="02020603050405020304" pitchFamily="18" charset="0"/>
                <a:cs typeface="Times New Roman" panose="02020603050405020304" pitchFamily="18" charset="0"/>
              </a:rPr>
              <a:t> </a:t>
            </a:r>
            <a:r>
              <a:rPr lang="en-US" sz="6000" b="1" dirty="0" err="1">
                <a:solidFill>
                  <a:srgbClr val="0000CC"/>
                </a:solidFill>
                <a:latin typeface="Times New Roman" panose="02020603050405020304" pitchFamily="18" charset="0"/>
                <a:cs typeface="Times New Roman" panose="02020603050405020304" pitchFamily="18" charset="0"/>
              </a:rPr>
              <a:t>vở</a:t>
            </a:r>
            <a:endParaRPr lang="en-US" sz="6000" b="1" dirty="0">
              <a:solidFill>
                <a:srgbClr val="0000CC"/>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856159873"/>
      </p:ext>
    </p:extLst>
  </p:cSld>
  <p:clrMapOvr>
    <a:masterClrMapping/>
  </p:clrMapOvr>
  <mc:AlternateContent xmlns:mc="http://schemas.openxmlformats.org/markup-compatibility/2006" xmlns:p14="http://schemas.microsoft.com/office/powerpoint/2010/main">
    <mc:Choice Requires="p14">
      <p:transition spd="slow" p14:dur="2000" advTm="6017"/>
    </mc:Choice>
    <mc:Fallback xmlns="">
      <p:transition spd="slow" advTm="6017"/>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2" name="Picture 2" descr="tu the ngoi">
            <a:extLst>
              <a:ext uri="{FF2B5EF4-FFF2-40B4-BE49-F238E27FC236}">
                <a16:creationId xmlns:a16="http://schemas.microsoft.com/office/drawing/2014/main" id="{371E63DA-1436-4C48-B0E3-5E8042F5FE6E}"/>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bwMode="auto">
          <a:xfrm>
            <a:off x="1600200" y="685800"/>
            <a:ext cx="4878388" cy="53340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mc:AlternateContent xmlns:mc="http://schemas.openxmlformats.org/markup-compatibility/2006" xmlns:p14="http://schemas.microsoft.com/office/powerpoint/2010/main">
    <mc:Choice Requires="p14">
      <p:transition spd="slow" p14:dur="2000" advTm="10414"/>
    </mc:Choice>
    <mc:Fallback xmlns="">
      <p:transition spd="slow" advTm="10414"/>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38786" y="334853"/>
            <a:ext cx="6827744" cy="25242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7"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38786" y="2871990"/>
            <a:ext cx="6827744" cy="31553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047048835"/>
      </p:ext>
    </p:extLst>
  </p:cSld>
  <p:clrMapOvr>
    <a:masterClrMapping/>
  </p:clrMapOvr>
  <mc:AlternateContent xmlns:mc="http://schemas.openxmlformats.org/markup-compatibility/2006" xmlns:p14="http://schemas.microsoft.com/office/powerpoint/2010/main">
    <mc:Choice Requires="p14">
      <p:transition spd="slow" p14:dur="2000" advTm="23036"/>
    </mc:Choice>
    <mc:Fallback xmlns="">
      <p:transition spd="slow" advTm="23036"/>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4" descr="suongdongla"/>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a:off x="0" y="0"/>
            <a:ext cx="9144000" cy="701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4533" name="WordArt 5" descr="catanim[1]"/>
          <p:cNvSpPr>
            <a:spLocks noChangeArrowheads="1" noChangeShapeType="1" noTextEdit="1"/>
          </p:cNvSpPr>
          <p:nvPr/>
        </p:nvSpPr>
        <p:spPr bwMode="auto">
          <a:xfrm rot="242481">
            <a:off x="914439" y="533400"/>
            <a:ext cx="6919913" cy="1754188"/>
          </a:xfrm>
          <a:prstGeom prst="rect">
            <a:avLst/>
          </a:prstGeom>
        </p:spPr>
        <p:txBody>
          <a:bodyPr wrap="none" fromWordArt="1">
            <a:prstTxWarp prst="textCascadeUp">
              <a:avLst>
                <a:gd name="adj" fmla="val 100000"/>
              </a:avLst>
            </a:prstTxWarp>
            <a:scene3d>
              <a:camera prst="legacyPerspectiveFront">
                <a:rot lat="20519992" lon="1080000" rev="0"/>
              </a:camera>
              <a:lightRig rig="legacyHarsh2" dir="b"/>
            </a:scene3d>
            <a:sp3d extrusionH="430200" prstMaterial="legacyMatte">
              <a:extrusionClr>
                <a:srgbClr val="FF6600"/>
              </a:extrusionClr>
            </a:sp3d>
          </a:bodyPr>
          <a:lstStyle/>
          <a:p>
            <a:r>
              <a:rPr lang="vi-VN" sz="3600" kern="10">
                <a:ln w="9525">
                  <a:round/>
                  <a:headEnd/>
                  <a:tailEnd/>
                </a:ln>
                <a:blipFill dpi="0" rotWithShape="0">
                  <a:blip r:embed="rId6"/>
                  <a:srcRect/>
                  <a:stretch>
                    <a:fillRect/>
                  </a:stretch>
                </a:blipFill>
                <a:latin typeface="Ariston"/>
                <a:ea typeface="Ariston"/>
                <a:cs typeface="Ariston"/>
              </a:rPr>
              <a:t>Thư Giãn</a:t>
            </a:r>
            <a:endParaRPr lang="en-US" sz="3600" kern="10">
              <a:ln w="9525">
                <a:round/>
                <a:headEnd/>
                <a:tailEnd/>
              </a:ln>
              <a:blipFill dpi="0" rotWithShape="0">
                <a:blip r:embed="rId6"/>
                <a:srcRect/>
                <a:stretch>
                  <a:fillRect/>
                </a:stretch>
              </a:blipFill>
              <a:latin typeface="Ariston"/>
              <a:ea typeface="Ariston"/>
              <a:cs typeface="Ariston"/>
            </a:endParaRPr>
          </a:p>
        </p:txBody>
      </p:sp>
      <p:pic>
        <p:nvPicPr>
          <p:cNvPr id="6148" name="Picture 6" descr="th_54"/>
          <p:cNvPicPr>
            <a:picLocks noChangeAspect="1" noChangeArrowheads="1" noCrop="1"/>
          </p:cNvPicPr>
          <p:nvPr/>
        </p:nvPicPr>
        <p:blipFill>
          <a:blip r:embed="rId7">
            <a:extLst>
              <a:ext uri="{28A0092B-C50C-407E-A947-70E740481C1C}">
                <a14:useLocalDpi xmlns:a14="http://schemas.microsoft.com/office/drawing/2010/main" val="0"/>
              </a:ext>
            </a:extLst>
          </a:blip>
          <a:srcRect/>
          <a:stretch>
            <a:fillRect/>
          </a:stretch>
        </p:blipFill>
        <p:spPr bwMode="auto">
          <a:xfrm rot="-830045">
            <a:off x="533400" y="838200"/>
            <a:ext cx="3417888" cy="3517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49" name="Picture 7" descr="th_54"/>
          <p:cNvPicPr>
            <a:picLocks noChangeAspect="1" noChangeArrowheads="1" noCrop="1"/>
          </p:cNvPicPr>
          <p:nvPr/>
        </p:nvPicPr>
        <p:blipFill>
          <a:blip r:embed="rId7">
            <a:extLst>
              <a:ext uri="{28A0092B-C50C-407E-A947-70E740481C1C}">
                <a14:useLocalDpi xmlns:a14="http://schemas.microsoft.com/office/drawing/2010/main" val="0"/>
              </a:ext>
            </a:extLst>
          </a:blip>
          <a:srcRect/>
          <a:stretch>
            <a:fillRect/>
          </a:stretch>
        </p:blipFill>
        <p:spPr bwMode="auto">
          <a:xfrm rot="1055113">
            <a:off x="4724400" y="1828800"/>
            <a:ext cx="3429000" cy="3517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50" name="Picture 8"/>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57200" y="4267200"/>
            <a:ext cx="8001000" cy="2514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151" name="Group 9"/>
          <p:cNvGrpSpPr>
            <a:grpSpLocks/>
          </p:cNvGrpSpPr>
          <p:nvPr/>
        </p:nvGrpSpPr>
        <p:grpSpPr bwMode="auto">
          <a:xfrm>
            <a:off x="12700" y="0"/>
            <a:ext cx="9144000" cy="7010400"/>
            <a:chOff x="0" y="-10"/>
            <a:chExt cx="5760" cy="4330"/>
          </a:xfrm>
        </p:grpSpPr>
        <p:pic>
          <p:nvPicPr>
            <p:cNvPr id="6157" name="Picture 10" descr="Animate"/>
            <p:cNvPicPr>
              <a:picLocks noChangeAspect="1" noChangeArrowheads="1" noCrop="1"/>
            </p:cNvPicPr>
            <p:nvPr/>
          </p:nvPicPr>
          <p:blipFill>
            <a:blip r:embed="rId9">
              <a:extLst>
                <a:ext uri="{28A0092B-C50C-407E-A947-70E740481C1C}">
                  <a14:useLocalDpi xmlns:a14="http://schemas.microsoft.com/office/drawing/2010/main" val="0"/>
                </a:ext>
              </a:extLst>
            </a:blip>
            <a:srcRect/>
            <a:stretch>
              <a:fillRect/>
            </a:stretch>
          </p:blipFill>
          <p:spPr bwMode="auto">
            <a:xfrm rot="-5400000">
              <a:off x="-2109" y="2109"/>
              <a:ext cx="4294" cy="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58" name="Picture 11" descr="Animate"/>
            <p:cNvPicPr>
              <a:picLocks noChangeAspect="1" noChangeArrowheads="1" noCrop="1"/>
            </p:cNvPicPr>
            <p:nvPr/>
          </p:nvPicPr>
          <p:blipFill>
            <a:blip r:embed="rId9">
              <a:extLst>
                <a:ext uri="{28A0092B-C50C-407E-A947-70E740481C1C}">
                  <a14:useLocalDpi xmlns:a14="http://schemas.microsoft.com/office/drawing/2010/main" val="0"/>
                </a:ext>
              </a:extLst>
            </a:blip>
            <a:srcRect/>
            <a:stretch>
              <a:fillRect/>
            </a:stretch>
          </p:blipFill>
          <p:spPr bwMode="auto">
            <a:xfrm>
              <a:off x="0" y="4220"/>
              <a:ext cx="5760" cy="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59" name="Picture 12" descr="Animate"/>
            <p:cNvPicPr>
              <a:picLocks noChangeAspect="1" noChangeArrowheads="1" noCrop="1"/>
            </p:cNvPicPr>
            <p:nvPr/>
          </p:nvPicPr>
          <p:blipFill>
            <a:blip r:embed="rId9">
              <a:extLst>
                <a:ext uri="{28A0092B-C50C-407E-A947-70E740481C1C}">
                  <a14:useLocalDpi xmlns:a14="http://schemas.microsoft.com/office/drawing/2010/main" val="0"/>
                </a:ext>
              </a:extLst>
            </a:blip>
            <a:srcRect/>
            <a:stretch>
              <a:fillRect/>
            </a:stretch>
          </p:blipFill>
          <p:spPr bwMode="auto">
            <a:xfrm rot="-5400000">
              <a:off x="3576" y="2103"/>
              <a:ext cx="4294" cy="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60" name="Picture 13" descr="Animate"/>
            <p:cNvPicPr>
              <a:picLocks noChangeAspect="1" noChangeArrowheads="1" noCrop="1"/>
            </p:cNvPicPr>
            <p:nvPr/>
          </p:nvPicPr>
          <p:blipFill>
            <a:blip r:embed="rId9">
              <a:extLst>
                <a:ext uri="{28A0092B-C50C-407E-A947-70E740481C1C}">
                  <a14:useLocalDpi xmlns:a14="http://schemas.microsoft.com/office/drawing/2010/main" val="0"/>
                </a:ext>
              </a:extLst>
            </a:blip>
            <a:srcRect/>
            <a:stretch>
              <a:fillRect/>
            </a:stretch>
          </p:blipFill>
          <p:spPr bwMode="auto">
            <a:xfrm>
              <a:off x="0" y="-10"/>
              <a:ext cx="5760" cy="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534542" name="Picture 14" descr="17"/>
          <p:cNvPicPr>
            <a:picLocks noChangeAspect="1" noChangeArrowheads="1" noCrop="1"/>
          </p:cNvPicPr>
          <p:nvPr/>
        </p:nvPicPr>
        <p:blipFill>
          <a:blip r:embed="rId10">
            <a:extLst>
              <a:ext uri="{28A0092B-C50C-407E-A947-70E740481C1C}">
                <a14:useLocalDpi xmlns:a14="http://schemas.microsoft.com/office/drawing/2010/main" val="0"/>
              </a:ext>
            </a:extLst>
          </a:blip>
          <a:srcRect/>
          <a:stretch>
            <a:fillRect/>
          </a:stretch>
        </p:blipFill>
        <p:spPr bwMode="auto">
          <a:xfrm rot="7801967">
            <a:off x="-1600199" y="3352803"/>
            <a:ext cx="893763" cy="893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4543" name="Picture 15" descr="8"/>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1524000" y="228600"/>
            <a:ext cx="912812"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4544" name="Picture 16" descr="15"/>
          <p:cNvPicPr>
            <a:picLocks noChangeAspect="1" noChangeArrowheads="1" noCrop="1"/>
          </p:cNvPicPr>
          <p:nvPr/>
        </p:nvPicPr>
        <p:blipFill>
          <a:blip r:embed="rId12">
            <a:extLst>
              <a:ext uri="{28A0092B-C50C-407E-A947-70E740481C1C}">
                <a14:useLocalDpi xmlns:a14="http://schemas.microsoft.com/office/drawing/2010/main" val="0"/>
              </a:ext>
            </a:extLst>
          </a:blip>
          <a:srcRect/>
          <a:stretch>
            <a:fillRect/>
          </a:stretch>
        </p:blipFill>
        <p:spPr bwMode="auto">
          <a:xfrm>
            <a:off x="9448800" y="-233363"/>
            <a:ext cx="800100" cy="4667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4545" name="Picture 17" descr="15"/>
          <p:cNvPicPr>
            <a:picLocks noChangeAspect="1" noChangeArrowheads="1" noCrop="1"/>
          </p:cNvPicPr>
          <p:nvPr/>
        </p:nvPicPr>
        <p:blipFill>
          <a:blip r:embed="rId12">
            <a:extLst>
              <a:ext uri="{28A0092B-C50C-407E-A947-70E740481C1C}">
                <a14:useLocalDpi xmlns:a14="http://schemas.microsoft.com/office/drawing/2010/main" val="0"/>
              </a:ext>
            </a:extLst>
          </a:blip>
          <a:srcRect/>
          <a:stretch>
            <a:fillRect/>
          </a:stretch>
        </p:blipFill>
        <p:spPr bwMode="auto">
          <a:xfrm>
            <a:off x="9753600" y="762004"/>
            <a:ext cx="800100"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 name="Con-Heo-Dat-Be-Na">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13"/>
          <a:stretch>
            <a:fillRect/>
          </a:stretch>
        </p:blipFill>
        <p:spPr>
          <a:xfrm>
            <a:off x="4267200" y="3124200"/>
            <a:ext cx="609600" cy="609600"/>
          </a:xfrm>
          <a:prstGeom prst="rect">
            <a:avLst/>
          </a:prstGeom>
        </p:spPr>
      </p:pic>
    </p:spTree>
    <p:extLst>
      <p:ext uri="{BB962C8B-B14F-4D97-AF65-F5344CB8AC3E}">
        <p14:creationId xmlns:p14="http://schemas.microsoft.com/office/powerpoint/2010/main" val="1430847359"/>
      </p:ext>
    </p:extLst>
  </p:cSld>
  <p:clrMapOvr>
    <a:masterClrMapping/>
  </p:clrMapOvr>
  <mc:AlternateContent xmlns:mc="http://schemas.openxmlformats.org/markup-compatibility/2006" xmlns:p14="http://schemas.microsoft.com/office/powerpoint/2010/main">
    <mc:Choice Requires="p14">
      <p:transition spd="slow" p14:dur="2000" advTm="17486"/>
    </mc:Choice>
    <mc:Fallback xmlns="">
      <p:transition spd="slow" advTm="17486"/>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34533"/>
                                        </p:tgtEl>
                                        <p:attrNameLst>
                                          <p:attrName>style.visibility</p:attrName>
                                        </p:attrNameLst>
                                      </p:cBhvr>
                                      <p:to>
                                        <p:strVal val="visible"/>
                                      </p:to>
                                    </p:set>
                                    <p:anim calcmode="lin" valueType="num">
                                      <p:cBhvr additive="base">
                                        <p:cTn id="7" dur="500" fill="hold"/>
                                        <p:tgtEl>
                                          <p:spTgt spid="534533"/>
                                        </p:tgtEl>
                                        <p:attrNameLst>
                                          <p:attrName>ppt_x</p:attrName>
                                        </p:attrNameLst>
                                      </p:cBhvr>
                                      <p:tavLst>
                                        <p:tav tm="0">
                                          <p:val>
                                            <p:strVal val="0-#ppt_w/2"/>
                                          </p:val>
                                        </p:tav>
                                        <p:tav tm="100000">
                                          <p:val>
                                            <p:strVal val="#ppt_x"/>
                                          </p:val>
                                        </p:tav>
                                      </p:tavLst>
                                    </p:anim>
                                    <p:anim calcmode="lin" valueType="num">
                                      <p:cBhvr additive="base">
                                        <p:cTn id="8" dur="500" fill="hold"/>
                                        <p:tgtEl>
                                          <p:spTgt spid="534533"/>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4" name="chimes.wav"/>
                                        </p:tgtEl>
                                      </p:cMediaNode>
                                    </p:audio>
                                  </p:subTnLst>
                                </p:cTn>
                              </p:par>
                              <p:par>
                                <p:cTn id="9" presetID="0" presetClass="path" presetSubtype="0" repeatCount="2000" accel="50000" decel="50000" fill="hold" nodeType="withEffect">
                                  <p:stCondLst>
                                    <p:cond delay="0"/>
                                  </p:stCondLst>
                                  <p:childTnLst>
                                    <p:animMotion origin="layout" path="M 0.00104 -0.13172 C 0.01024 -0.13588 0.01875 -0.14283 0.02812 -0.14561 C 0.03507 -0.14769 0.04896 -0.15116 0.04896 -0.15093 C 0.05851 -0.15093 0.16128 -0.15024 0.19687 -0.14561 C 0.21753 -0.14306 0.23229 -0.12616 0.25104 -0.11783 C 0.26944 -0.10973 0.27934 -0.10857 0.30104 -0.10672 C 0.31892 -0.09885 0.3092 -0.10186 0.33021 -0.09838 C 0.35538 -0.08727 0.33003 -0.09746 0.35521 -0.09005 C 0.36667 -0.08658 0.35642 -0.08843 0.36771 -0.08172 C 0.37378 -0.07825 0.38003 -0.07547 0.38646 -0.07338 C 0.41215 -0.06482 0.43767 -0.05533 0.46354 -0.04838 C 0.48316 -0.03079 0.51805 -0.02616 0.54062 -0.02338 C 0.5658 -0.01667 0.59219 -0.0169 0.61771 -0.01505 C 0.6408 -0.01065 0.66319 -0.00649 0.68646 -0.00394 C 0.76632 -0.00556 0.78976 -0.0044 0.84896 -0.01227 C 0.86979 -0.01922 0.88767 -0.02362 0.90937 -0.02616 C 0.91823 -0.0301 0.93646 -0.0345 0.93646 -0.03426 C 0.9467 -0.04352 0.95 -0.06019 0.95729 -0.07338 C 0.9566 -0.08357 0.95937 -0.10533 0.95104 -0.11505 C 0.93281 -0.13635 0.88611 -0.14746 0.86354 -0.14838 C 0.82118 -0.15 0.77882 -0.15024 0.73646 -0.15116 C 0.71771 -0.1595 0.70278 -0.15556 0.68229 -0.15394 C 0.66024 -0.15672 0.6434 -0.16436 0.62187 -0.16783 C 0.59653 -0.17917 0.56719 -0.1794 0.54062 -0.1845 C 0.52569 -0.19121 0.51059 -0.19121 0.49479 -0.19283 C 0.47743 -0.19746 0.4625 -0.20163 0.44479 -0.20394 C 0.43038 -0.21667 0.43698 -0.21297 0.42604 -0.21783 C 0.42465 -0.22061 0.42292 -0.22315 0.42187 -0.22616 C 0.42014 -0.23149 0.41771 -0.24283 0.41771 -0.2426 C 0.41875 -0.25024 0.41788 -0.25973 0.42187 -0.26505 C 0.44635 -0.29769 0.5033 -0.28913 0.52812 -0.29005 C 0.53802 -0.29329 0.5467 -0.2963 0.55521 -0.30394 C 0.56476 -0.32315 0.56198 -0.31436 0.56562 -0.32894 C 0.56319 -0.3669 0.56354 -0.35116 0.56354 -0.37616 " pathEditMode="relative" rAng="0" ptsTypes="fffffffffffffffffffffffffffffffffA">
                                      <p:cBhvr>
                                        <p:cTn id="10" dur="2000" fill="hold"/>
                                        <p:tgtEl>
                                          <p:spTgt spid="534542"/>
                                        </p:tgtEl>
                                        <p:attrNameLst>
                                          <p:attrName>ppt_x</p:attrName>
                                          <p:attrName>ppt_y</p:attrName>
                                        </p:attrNameLst>
                                      </p:cBhvr>
                                      <p:rCtr x="47917" y="-5833"/>
                                    </p:animMotion>
                                  </p:childTnLst>
                                </p:cTn>
                              </p:par>
                            </p:childTnLst>
                          </p:cTn>
                        </p:par>
                        <p:par>
                          <p:cTn id="11" fill="hold" nodeType="afterGroup">
                            <p:stCondLst>
                              <p:cond delay="4000"/>
                            </p:stCondLst>
                            <p:childTnLst>
                              <p:par>
                                <p:cTn id="12" presetID="0" presetClass="path" presetSubtype="0" repeatCount="5000" accel="50000" decel="50000" fill="hold" nodeType="afterEffect">
                                  <p:stCondLst>
                                    <p:cond delay="0"/>
                                  </p:stCondLst>
                                  <p:childTnLst>
                                    <p:animMotion origin="layout" path="M 0.05417 0.00555 C 0.06997 0.00972 0.08316 0.01759 0.09792 0.025 C 0.10851 0.03032 0.11736 0.0331 0.12709 0.04166 C 0.13473 0.05717 0.14219 0.07291 0.15209 0.08611 C 0.154 0.09398 0.1599 0.10555 0.16459 0.11111 C 0.16841 0.1155 0.17361 0.11759 0.17709 0.12222 C 0.18177 0.12847 0.18455 0.13125 0.1875 0.13888 C 0.18855 0.14143 0.1882 0.1449 0.18959 0.14722 C 0.19115 0.14976 0.19393 0.15069 0.19584 0.15277 C 0.20782 0.16597 0.21771 0.17824 0.23334 0.18333 C 0.24045 0.18958 0.24584 0.19166 0.25417 0.19444 C 0.29011 0.22314 0.32414 0.22731 0.3625 0.24444 C 0.37101 0.24814 0.38056 0.24606 0.38959 0.24722 C 0.44393 0.25347 0.36927 0.24838 0.48125 0.25277 C 0.51632 0.26064 0.52118 0.26064 0.56459 0.25833 C 0.58855 0.24768 0.6125 0.24444 0.6375 0.23888 C 0.64167 0.23796 0.64584 0.23703 0.65 0.23611 C 0.65417 0.23518 0.6625 0.23333 0.6625 0.23333 C 0.69792 0.23425 0.73316 0.23425 0.76875 0.23611 C 0.78403 0.23703 0.81459 0.24166 0.81459 0.24166 C 0.82813 0.24768 0.83959 0.25046 0.85417 0.25277 C 0.87466 0.2618 0.89514 0.26689 0.91667 0.26944 C 0.93629 0.27824 0.9566 0.28032 0.97709 0.28333 C 1.12882 0.28101 1.12014 0.2831 1.21042 0.27222 C 1.21858 0.26851 1.22709 0.26666 1.23542 0.26388 C 1.24289 0.25717 1.23941 0.25972 1.24584 0.25555 " pathEditMode="relative" ptsTypes="fffffffffffffffffffffffffA">
                                      <p:cBhvr>
                                        <p:cTn id="13" dur="5000" fill="hold"/>
                                        <p:tgtEl>
                                          <p:spTgt spid="534543"/>
                                        </p:tgtEl>
                                        <p:attrNameLst>
                                          <p:attrName>ppt_x</p:attrName>
                                          <p:attrName>ppt_y</p:attrName>
                                        </p:attrNameLst>
                                      </p:cBhvr>
                                    </p:animMotion>
                                  </p:childTnLst>
                                </p:cTn>
                              </p:par>
                              <p:par>
                                <p:cTn id="14" presetID="0" presetClass="path" presetSubtype="0" repeatCount="4000" accel="50000" decel="50000" fill="hold" nodeType="withEffect">
                                  <p:stCondLst>
                                    <p:cond delay="0"/>
                                  </p:stCondLst>
                                  <p:childTnLst>
                                    <p:animMotion origin="layout" path="M -3.33333E-6 0.02963 C -0.01614 0.02269 -0.03645 0.03426 -0.05 0.0463 C -0.05989 0.06597 -0.04705 0.04236 -0.0625 0.06296 C -0.07343 0.07755 -0.0783 0.0956 -0.09166 0.10741 C -0.09583 0.12431 -0.10086 0.13981 -0.10416 0.15741 C -0.10729 0.17407 -0.10677 0.19491 -0.1125 0.21019 C -0.1158 0.21921 -0.11753 0.22894 -0.12083 0.23796 C -0.12882 0.25903 -0.13593 0.28102 -0.14375 0.30185 C -0.15555 0.33333 -0.14114 0.29838 -0.15 0.32963 C -0.15277 0.33981 -0.15902 0.35 -0.16458 0.35741 C -0.16597 0.36296 -0.16632 0.36921 -0.16875 0.37407 C -0.17291 0.38241 -0.17882 0.38958 -0.18125 0.39907 C -0.18628 0.41921 -0.19514 0.43588 -0.20208 0.45463 C -0.20555 0.46412 -0.2059 0.47523 -0.20833 0.48519 C -0.21128 0.49722 -0.21406 0.50903 -0.21666 0.5213 C -0.21753 0.525 -0.21736 0.52917 -0.21875 0.53241 C -0.22014 0.53588 -0.22326 0.5375 -0.225 0.54074 C -0.23455 0.5588 -0.22309 0.54653 -0.23541 0.55741 C -0.24878 0.59329 -0.26632 0.62685 -0.28541 0.65741 C -0.28889 0.66296 -0.2927 0.66829 -0.29583 0.67407 C -0.30156 0.68495 -0.30173 0.69144 -0.31041 0.69907 C -0.32708 0.73241 -0.30139 0.68333 -0.32083 0.71296 C -0.32413 0.71806 -0.32448 0.72755 -0.32916 0.72963 C -0.33593 0.73264 -0.34097 0.73866 -0.34791 0.74074 C -0.36111 0.74491 -0.37448 0.74745 -0.3875 0.75185 C -0.40989 0.77176 -0.37586 0.74074 -0.4 0.76574 C -0.40885 0.775 -0.4177 0.78056 -0.42708 0.78796 C -0.43142 0.79144 -0.43472 0.79745 -0.43958 0.79907 C -0.45 0.80255 -0.46024 0.80671 -0.47083 0.81019 C -0.47361 0.81111 -0.47916 0.81296 -0.47916 0.81319 C -0.51979 0.81157 -0.55 0.81019 -0.5875 0.80463 C -0.61406 0.79282 -0.64062 0.78218 -0.66875 0.77685 C -0.68368 0.77014 -0.66788 0.77662 -0.69791 0.7713 C -0.70625 0.76991 -0.71458 0.76759 -0.72291 0.76574 C -0.72916 0.76435 -0.73541 0.76389 -0.74166 0.76296 C -0.77569 0.74792 -0.73298 0.76574 -0.76666 0.75463 C -0.77777 0.75093 -0.78663 0.74375 -0.79791 0.74074 C -0.80208 0.73704 -0.80573 0.73218 -0.81041 0.72963 C -0.81597 0.72662 -0.82187 0.72523 -0.82708 0.7213 C -0.83836 0.71296 -0.84357 0.70602 -0.85625 0.70185 C -0.8618 0.69074 -0.86649 0.68889 -0.875 0.68241 C -0.88194 0.67708 -0.89027 0.66759 -0.89583 0.66019 C -0.89757 0.65787 -0.89826 0.65417 -0.9 0.65185 C -0.90173 0.64954 -0.90434 0.64838 -0.90625 0.6463 C -0.91059 0.6419 -0.9151 0.63773 -0.91875 0.63241 C -0.92205 0.62755 -0.92291 0.61944 -0.92708 0.61574 C -0.93125 0.61204 -0.93663 0.60995 -0.93958 0.60463 C -0.94288 0.59884 -0.94739 0.58958 -0.95208 0.58519 C -0.95468 0.58287 -0.95781 0.58194 -0.96041 0.57963 C -0.97378 0.5669 -0.95885 0.57384 -0.975 0.56852 C -0.98055 0.56296 -0.9868 0.55833 -0.99166 0.55185 C -0.99375 0.54907 -0.99566 0.54583 -0.99791 0.54352 C -1.00191 0.53935 -1.01041 0.53241 -1.01041 0.53264 C -1.0118 0.52963 -1.0125 0.52593 -1.01458 0.52407 C -1.01823 0.52106 -1.02291 0.52037 -1.02708 0.51852 C -1.02951 0.51736 -1.0309 0.51412 -1.03333 0.51296 C -1.03732 0.51111 -1.04166 0.51111 -1.04583 0.51019 C -1.06041 0.49861 -1.07014 0.48218 -1.07916 0.46296 C -1.08437 0.45185 -1.08524 0.44537 -1.09375 0.43796 C -1.10052 0.41042 -1.08889 0.45255 -1.10208 0.4213 C -1.10416 0.4162 -1.10382 0.40949 -1.10625 0.40463 C -1.10764 0.40185 -1.10902 0.39907 -1.11041 0.3963 C -1.11267 0.38125 -1.1158 0.36667 -1.11875 0.35185 C -1.12031 0.34444 -1.12291 0.32963 -1.12291 0.32986 C -1.12708 0.2794 -1.12361 0.19606 -1.11041 0.14352 C -1.1092 0.12106 -1.10816 0.10347 -1.10416 0.08241 C -1.10347 0.04722 -1.1033 0.01227 -1.10208 -0.02315 C -1.10156 -0.03542 -1.09218 -0.05903 -1.08333 -0.06204 C -1.075 -0.06481 -1.06961 -0.0669 -1.0625 -0.07315 C -1.0033 -0.07176 -0.96614 -0.0706 -0.91458 -0.06481 C -0.90139 -0.06343 -0.88819 -0.06319 -0.875 -0.06204 C -0.85902 -0.06042 -0.82708 -0.05648 -0.82708 -0.05625 C -0.81909 -0.05301 -0.81423 -0.05231 -0.80833 -0.04537 C -0.80399 -0.04005 -0.79583 -0.02824 -0.79583 -0.02801 C -0.79444 -0.02315 -0.79305 -0.01713 -0.79166 -0.01204 C -0.79097 -0.00926 -0.78958 -0.0037 -0.78958 -0.00347 C -0.78889 0.00278 -0.78871 0.00949 -0.7875 0.01597 C -0.78663 0.01968 -0.7842 0.02315 -0.78333 0.02685 C -0.78211 0.0331 -0.78229 0.03981 -0.78125 0.0463 C -0.7809 0.04907 -0.77986 0.05185 -0.77916 0.05463 C -0.78107 0.13171 -0.78333 0.2081 -0.78541 0.28519 C -0.78576 0.30069 -0.78871 0.36181 -0.8 0.37685 C -0.80382 0.38194 -0.80989 0.38194 -0.81458 0.38519 C -0.81718 0.39537 -0.82048 0.40394 -0.825 0.41296 C -0.82569 0.41759 -0.82586 0.42245 -0.82708 0.42685 C -0.82795 0.43009 -0.83038 0.43194 -0.83125 0.43519 C -0.83246 0.43958 -0.83229 0.44444 -0.83333 0.44907 C -0.83437 0.45394 -0.83611 0.45833 -0.8375 0.46296 C -0.84392 0.56551 -0.83802 0.50116 -0.84375 0.54352 C -0.84444 0.54907 -0.84427 0.55509 -0.84583 0.56019 C -0.84774 0.56644 -0.8526 0.5706 -0.85416 0.57685 C -0.86163 0.60694 -0.86614 0.63727 -0.87083 0.66852 C -0.86996 0.69954 -0.87014 0.74792 -0.86458 0.78241 C -0.86302 0.79259 -0.85764 0.8037 -0.85416 0.81296 C -0.8434 0.84144 -0.8309 0.86968 -0.81041 0.88796 C -0.80104 0.90671 -0.81319 0.88426 -0.79583 0.90741 C -0.79409 0.90972 -0.7934 0.91343 -0.79166 0.91574 C -0.7835 0.92662 -0.7717 0.93472 -0.7625 0.94352 C -0.74913 0.95625 -0.76406 0.94931 -0.74791 0.95463 C -0.72222 0.97731 -0.69479 0.99097 -0.66458 0.99907 C -0.61111 0.99745 -0.58073 1.0 -0.53541 0.98796 C -0.52326 0.97986 -0.50989 0.97662 -0.49791 0.96852 C -0.49566 0.96713 -0.49392 0.96435 -0.49166 0.96296 C -0.48645 0.95995 -0.47274 0.95833 -0.46875 0.95741 C -0.46041 0.95532 -0.45191 0.95278 -0.44375 0.94907 C -0.43229 0.9338 -0.41527 0.93241 -0.4 0.92685 C -0.38732 0.92222 -0.37673 0.91273 -0.36458 0.90741 C -0.35764 0.89815 -0.34895 0.89213 -0.33958 0.88796 C -0.33125 0.87685 -0.32552 0.86505 -0.31458 0.86019 C -0.30711 0.85023 -0.29687 0.84491 -0.28958 0.83519 C -0.28333 0.82685 -0.28125 0.81944 -0.27291 0.81574 C -0.26093 0.7919 -0.27691 0.81991 -0.2625 0.80463 C -0.26059 0.80255 -0.26007 0.79861 -0.25833 0.7963 C -0.25347 0.78981 -0.25017 0.79005 -0.24375 0.78796 C -0.23038 0.77616 -0.23472 0.78148 -0.22916 0.77407 " pathEditMode="relative" rAng="0" ptsTypes="ffffffffffffffffffffffffffffffffffffffffffffffffffffffffffffffffffffffffffffffffffffffffffffffffffffffffffffffffffA">
                                      <p:cBhvr>
                                        <p:cTn id="15" dur="5000" fill="hold"/>
                                        <p:tgtEl>
                                          <p:spTgt spid="534544"/>
                                        </p:tgtEl>
                                        <p:attrNameLst>
                                          <p:attrName>ppt_x</p:attrName>
                                          <p:attrName>ppt_y</p:attrName>
                                        </p:attrNameLst>
                                      </p:cBhvr>
                                      <p:rCtr x="-56354" y="43380"/>
                                    </p:animMotion>
                                  </p:childTnLst>
                                </p:cTn>
                              </p:par>
                              <p:par>
                                <p:cTn id="16" presetID="0" presetClass="path" presetSubtype="0" repeatCount="4000" accel="50000" decel="50000" fill="hold" nodeType="withEffect">
                                  <p:stCondLst>
                                    <p:cond delay="0"/>
                                  </p:stCondLst>
                                  <p:childTnLst>
                                    <p:animMotion origin="layout" path="M 3.33333E-6 -5.55556E-6 C -0.01337 0.00231 -0.02483 0.00555 -0.0375 0.01111 C -0.04028 0.01388 -0.04358 0.01597 -0.04584 0.01944 C -0.04792 0.02268 -0.04844 0.02685 -0.05 0.03055 C -0.05591 0.04421 -0.06007 0.05902 -0.06667 0.07222 C -0.06893 0.08449 -0.07275 0.09606 -0.075 0.10833 C -0.0757 0.11203 -0.0757 0.1162 -0.07709 0.11944 C -0.07848 0.12291 -0.08125 0.12499 -0.08334 0.12777 C -0.08403 0.13333 -0.08403 0.13911 -0.08542 0.14444 C -0.08629 0.14768 -0.08854 0.14976 -0.08959 0.15277 C -0.09254 0.16064 -0.09601 0.16921 -0.09792 0.17777 C -0.09879 0.18148 -0.09879 0.18541 -0.1 0.18888 C -0.10226 0.1949 -0.10834 0.20555 -0.10834 0.20555 C -0.11146 0.22245 -0.11979 0.23564 -0.12709 0.24999 C -0.13056 0.25694 -0.13195 0.26527 -0.13542 0.27222 C -0.13681 0.27499 -0.13854 0.27754 -0.13959 0.28055 C -0.14132 0.28587 -0.14132 0.29236 -0.14375 0.29722 C -0.14514 0.29999 -0.14688 0.30254 -0.14792 0.30555 C -0.14896 0.3081 -0.14896 0.31134 -0.15 0.31388 C -0.15243 0.31967 -0.15677 0.3243 -0.15834 0.33055 C -0.1625 0.34699 -0.16233 0.35995 -0.17292 0.36944 C -0.1757 0.37499 -0.17969 0.37986 -0.18125 0.38611 C -0.18195 0.38888 -0.18212 0.39189 -0.18334 0.39444 C -0.1849 0.39768 -0.18785 0.39953 -0.18959 0.40277 C -0.19132 0.40624 -0.19202 0.41041 -0.19375 0.41388 C -0.19948 0.42476 -0.20035 0.41898 -0.20417 0.43055 C -0.21407 0.46041 -0.20313 0.4368 -0.2125 0.45555 C -0.21684 0.4787 -0.22813 0.49675 -0.2375 0.51666 C -0.24271 0.52777 -0.24358 0.53425 -0.25209 0.54166 C -0.26007 0.55763 -0.26702 0.578 -0.27917 0.58888 C -0.28334 0.60532 -0.29375 0.61574 -0.30417 0.62499 C -0.31094 0.63101 -0.3165 0.64074 -0.32292 0.64722 C -0.37309 0.69907 -0.41441 0.67893 -0.48559 0.68055 C -0.49167 0.68263 -0.49809 0.6831 -0.50417 0.68611 C -0.51563 0.69189 -0.5257 0.703 -0.5375 0.70833 C -0.55764 0.71736 -0.57917 0.71828 -0.6 0.72222 C -0.63403 0.72129 -0.66806 0.72152 -0.70209 0.71944 C -0.73264 0.71759 -0.76511 0.70624 -0.79167 0.68611 C -0.81285 0.67013 -0.829 0.64351 -0.85209 0.63333 C -0.8599 0.62546 -0.86407 0.61736 -0.87084 0.60833 C -0.87691 0.58425 -0.89566 0.57523 -0.90834 0.55833 C -0.91962 0.54328 -0.90886 0.54976 -0.92084 0.54444 C -0.92622 0.53379 -0.92969 0.52152 -0.93542 0.51111 C -0.94618 0.49189 -0.93785 0.51597 -0.94792 0.48888 C -0.94896 0.48634 -0.94879 0.4831 -0.95 0.48055 C -0.95365 0.47268 -0.95886 0.4662 -0.9625 0.45833 C -0.96459 0.4537 -0.96667 0.44907 -0.96875 0.44444 C -0.97205 0.42731 -0.97535 0.4074 -0.98125 0.39166 C -0.98629 0.35138 -0.98629 0.30902 -0.99375 0.26944 C -0.99584 0.24143 -1.00209 0.21643 -1.00625 0.18888 C -1.0092 0.09999 -1.01042 0.07407 -1.01042 -0.03612 C -1.01042 -0.07107 -1.01806 -0.15487 -0.99584 -0.19445 C -0.99427 -0.20093 -0.99358 -0.20741 -0.99167 -0.21366 C -0.9875 -0.22686 -0.97691 -0.23589 -0.97084 -0.24723 C -0.9625 -0.26297 -0.96302 -0.27107 -0.94792 -0.27778 C -0.93907 -0.28658 -0.92657 -0.29237 -0.91875 -0.30278 C -0.91042 -0.31389 -0.91528 -0.31019 -0.90417 -0.31389 C -0.83577 -0.31204 -0.77223 -0.30857 -0.70417 -0.31112 C -0.65851 -0.3213 -0.61077 -0.31181 -0.56459 -0.30834 C -0.55157 -0.30255 -0.56285 -0.30695 -0.53959 -0.30278 C -0.51459 -0.29839 -0.48976 -0.29214 -0.46476 -0.28889 C -0.45348 -0.28403 -0.44254 -0.27964 -0.43125 -0.27501 C -0.42153 -0.27084 -0.41216 -0.26389 -0.40209 -0.26112 C -0.39532 -0.25926 -0.3882 -0.25926 -0.38125 -0.25834 C -0.36754 -0.24005 -0.38177 -0.26089 -0.37084 -0.23889 C -0.36216 -0.2213 -0.34931 -0.2051 -0.33959 -0.18889 C -0.33143 -0.17501 -0.33854 -0.18195 -0.33334 -0.16945 C -0.33091 -0.16366 -0.325 -0.15278 -0.325 -0.15278 C -0.31736 -0.10163 -0.3217 -0.13589 -0.325 -0.02223 C -0.32622 0.02036 -0.34011 0.06365 -0.36459 0.09166 C -0.37327 0.10161 -0.38455 0.10786 -0.39375 0.11666 C -0.40834 0.13055 -0.41823 0.15046 -0.43334 0.16388 C -0.44236 0.18726 -0.46164 0.19907 -0.47726 0.21388 C -0.49358 0.22962 -0.50886 0.25161 -0.52709 0.26388 C -0.53282 0.27546 -0.54011 0.28171 -0.55 0.28611 C -0.55139 0.28888 -0.55209 0.29259 -0.55417 0.29444 C -0.5566 0.29652 -0.5599 0.29583 -0.5625 0.29722 C -0.56476 0.29861 -0.5665 0.30138 -0.56875 0.30277 C -0.57309 0.30555 -0.58143 0.30717 -0.58542 0.30833 C -0.59809 0.31689 -0.6033 0.31712 -0.61875 0.31944 C -0.68195 0.34745 -0.6165 0.31944 -0.80417 0.32499 C -0.81719 0.32546 -0.83525 0.33703 -0.84584 0.34722 C -0.84827 0.34953 -0.84948 0.3537 -0.85209 0.35555 C -0.85591 0.35833 -0.86094 0.35786 -0.86459 0.36111 C -0.87726 0.37245 -0.88733 0.37569 -0.90209 0.38055 C -0.90417 0.3824 -0.9066 0.38379 -0.90834 0.38611 C -0.91007 0.38842 -0.91059 0.39236 -0.9125 0.39444 C -0.92431 0.4081 -0.93889 0.41574 -0.95 0.43055 C -0.9507 0.43333 -0.95052 0.4368 -0.95209 0.43888 C -0.95556 0.44351 -0.96459 0.44999 -0.96459 0.44999 C -0.96979 0.46041 -0.96702 0.45601 -0.97292 0.46388 " pathEditMode="relative" ptsTypes="ffffffffffffffffffffffffffffffffffffffffffffffffffffffffffffffffffffffffffffffffffffffffffA">
                                      <p:cBhvr>
                                        <p:cTn id="17" dur="3000" fill="hold"/>
                                        <p:tgtEl>
                                          <p:spTgt spid="534545"/>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seq concurrent="1" nextAc="seek">
              <p:cTn id="18" restart="whenNotActive" fill="hold" evtFilter="cancelBubble" nodeType="interactiveSeq">
                <p:stCondLst>
                  <p:cond evt="onClick" delay="0">
                    <p:tgtEl>
                      <p:spTgt spid="2"/>
                    </p:tgtEl>
                  </p:cond>
                </p:stCondLst>
                <p:endSync evt="end" delay="0">
                  <p:rtn val="all"/>
                </p:endSync>
                <p:childTnLst>
                  <p:par>
                    <p:cTn id="19" fill="hold">
                      <p:stCondLst>
                        <p:cond delay="0"/>
                      </p:stCondLst>
                      <p:childTnLst>
                        <p:par>
                          <p:cTn id="20" fill="hold">
                            <p:stCondLst>
                              <p:cond delay="0"/>
                            </p:stCondLst>
                            <p:childTnLst>
                              <p:par>
                                <p:cTn id="21" presetID="1" presetClass="mediacall" presetSubtype="0" fill="hold" nodeType="clickEffect">
                                  <p:stCondLst>
                                    <p:cond delay="0"/>
                                  </p:stCondLst>
                                  <p:childTnLst>
                                    <p:cmd type="call" cmd="playFrom(0.0)">
                                      <p:cBhvr>
                                        <p:cTn id="22" dur="158228" fill="hold"/>
                                        <p:tgtEl>
                                          <p:spTgt spid="2"/>
                                        </p:tgtEl>
                                      </p:cBhvr>
                                    </p:cmd>
                                  </p:childTnLst>
                                </p:cTn>
                              </p:par>
                            </p:childTnLst>
                          </p:cTn>
                        </p:par>
                      </p:childTnLst>
                    </p:cTn>
                  </p:par>
                </p:childTnLst>
              </p:cTn>
              <p:nextCondLst>
                <p:cond evt="onClick" delay="0">
                  <p:tgtEl>
                    <p:spTgt spid="2"/>
                  </p:tgtEl>
                </p:cond>
              </p:nextCondLst>
            </p:seq>
            <p:audio>
              <p:cMediaNode vol="80000">
                <p:cTn id="23" fill="hold" display="0">
                  <p:stCondLst>
                    <p:cond delay="indefinite"/>
                  </p:stCondLst>
                  <p:endCondLst>
                    <p:cond evt="onStopAudio" delay="0">
                      <p:tgtEl>
                        <p:sldTgt/>
                      </p:tgtEl>
                    </p:cond>
                  </p:endCondLst>
                </p:cTn>
                <p:tgtEl>
                  <p:spTgt spid="2"/>
                </p:tgtEl>
              </p:cMediaNode>
            </p:audio>
          </p:childTnLst>
        </p:cTn>
      </p:par>
    </p:tnLst>
    <p:bldLst>
      <p:bldP spid="534533"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l="-17000" r="-17000"/>
          </a:stretch>
        </a:blipFill>
        <a:effectLst/>
      </p:bgPr>
    </p:bg>
    <p:spTree>
      <p:nvGrpSpPr>
        <p:cNvPr id="1" name=""/>
        <p:cNvGrpSpPr/>
        <p:nvPr/>
      </p:nvGrpSpPr>
      <p:grpSpPr>
        <a:xfrm>
          <a:off x="0" y="0"/>
          <a:ext cx="0" cy="0"/>
          <a:chOff x="0" y="0"/>
          <a:chExt cx="0" cy="0"/>
        </a:xfrm>
      </p:grpSpPr>
      <p:pic>
        <p:nvPicPr>
          <p:cNvPr id="6" name="Picture 5" descr="Graphical user interface, text, application, chat or text message&#10;&#10;Description automatically generated">
            <a:extLst>
              <a:ext uri="{FF2B5EF4-FFF2-40B4-BE49-F238E27FC236}">
                <a16:creationId xmlns:a16="http://schemas.microsoft.com/office/drawing/2014/main" id="{709BDD7B-0C26-42AE-8873-182982904C9F}"/>
              </a:ext>
            </a:extLst>
          </p:cNvPr>
          <p:cNvPicPr>
            <a:picLocks noChangeAspect="1"/>
          </p:cNvPicPr>
          <p:nvPr/>
        </p:nvPicPr>
        <p:blipFill rotWithShape="1">
          <a:blip r:embed="rId5">
            <a:extLst>
              <a:ext uri="{28A0092B-C50C-407E-A947-70E740481C1C}">
                <a14:useLocalDpi xmlns:a14="http://schemas.microsoft.com/office/drawing/2010/main" val="0"/>
              </a:ext>
            </a:extLst>
          </a:blip>
          <a:srcRect l="11525" t="43535" r="11525" b="43333"/>
          <a:stretch/>
        </p:blipFill>
        <p:spPr>
          <a:xfrm>
            <a:off x="2286039" y="2971800"/>
            <a:ext cx="4126523" cy="1524000"/>
          </a:xfrm>
          <a:prstGeom prst="rect">
            <a:avLst/>
          </a:prstGeom>
        </p:spPr>
      </p:pic>
      <p:pic>
        <p:nvPicPr>
          <p:cNvPr id="3" name="Audio 2">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8382000" y="6096000"/>
            <a:ext cx="609600" cy="609600"/>
          </a:xfrm>
          <a:prstGeom prst="rect">
            <a:avLst/>
          </a:prstGeom>
        </p:spPr>
      </p:pic>
    </p:spTree>
    <p:extLst>
      <p:ext uri="{BB962C8B-B14F-4D97-AF65-F5344CB8AC3E}">
        <p14:creationId xmlns:p14="http://schemas.microsoft.com/office/powerpoint/2010/main" val="1206063231"/>
      </p:ext>
    </p:extLst>
  </p:cSld>
  <p:clrMapOvr>
    <a:masterClrMapping/>
  </p:clrMapOvr>
  <mc:AlternateContent xmlns:mc="http://schemas.openxmlformats.org/markup-compatibility/2006" xmlns:p14="http://schemas.microsoft.com/office/powerpoint/2010/main">
    <mc:Choice Requires="p14">
      <p:transition spd="slow" p14:dur="2000" advTm="7070"/>
    </mc:Choice>
    <mc:Fallback xmlns="">
      <p:transition spd="slow" advTm="707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3"/>
                </p:tgtEl>
              </p:cMediaNode>
            </p:audio>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C78D6AC6-AF64-4FE5-AC3D-691CC4867B60}"/>
              </a:ext>
            </a:extLst>
          </p:cNvPr>
          <p:cNvSpPr txBox="1"/>
          <p:nvPr/>
        </p:nvSpPr>
        <p:spPr>
          <a:xfrm>
            <a:off x="489443" y="4507719"/>
            <a:ext cx="7953365" cy="2000548"/>
          </a:xfrm>
          <a:prstGeom prst="rect">
            <a:avLst/>
          </a:prstGeom>
          <a:noFill/>
        </p:spPr>
        <p:txBody>
          <a:bodyPr wrap="square" rtlCol="0">
            <a:spAutoFit/>
          </a:bodyPr>
          <a:lstStyle/>
          <a:p>
            <a:pPr algn="just"/>
            <a:r>
              <a:rPr lang="en-US" sz="2800" dirty="0">
                <a:latin typeface="UTM Avo" panose="02040603050506020204" pitchFamily="18" charset="0"/>
              </a:rPr>
              <a:t>     </a:t>
            </a:r>
            <a:r>
              <a:rPr lang="en-US" sz="2400" dirty="0" err="1">
                <a:latin typeface="UTM Avo" panose="02040603050506020204" pitchFamily="18" charset="0"/>
              </a:rPr>
              <a:t>Hà</a:t>
            </a:r>
            <a:r>
              <a:rPr lang="en-US" sz="2400" dirty="0">
                <a:latin typeface="UTM Avo" panose="02040603050506020204" pitchFamily="18" charset="0"/>
              </a:rPr>
              <a:t> </a:t>
            </a:r>
            <a:r>
              <a:rPr lang="en-US" sz="2400" dirty="0" err="1">
                <a:latin typeface="UTM Avo" panose="02040603050506020204" pitchFamily="18" charset="0"/>
              </a:rPr>
              <a:t>theo</a:t>
            </a:r>
            <a:r>
              <a:rPr lang="en-US" sz="2400" dirty="0">
                <a:latin typeface="UTM Avo" panose="02040603050506020204" pitchFamily="18" charset="0"/>
              </a:rPr>
              <a:t> </a:t>
            </a:r>
            <a:r>
              <a:rPr lang="en-US" sz="2400" dirty="0" err="1">
                <a:latin typeface="UTM Avo" panose="02040603050506020204" pitchFamily="18" charset="0"/>
              </a:rPr>
              <a:t>bố</a:t>
            </a:r>
            <a:r>
              <a:rPr lang="en-US" sz="2400" dirty="0">
                <a:latin typeface="UTM Avo" panose="02040603050506020204" pitchFamily="18" charset="0"/>
              </a:rPr>
              <a:t> </a:t>
            </a:r>
            <a:r>
              <a:rPr lang="en-US" sz="2400" dirty="0" err="1">
                <a:latin typeface="UTM Avo" panose="02040603050506020204" pitchFamily="18" charset="0"/>
              </a:rPr>
              <a:t>đến</a:t>
            </a:r>
            <a:r>
              <a:rPr lang="en-US" sz="2400" dirty="0">
                <a:latin typeface="UTM Avo" panose="02040603050506020204" pitchFamily="18" charset="0"/>
              </a:rPr>
              <a:t> </a:t>
            </a:r>
            <a:r>
              <a:rPr lang="en-US" sz="2400" dirty="0" err="1">
                <a:latin typeface="UTM Avo" panose="02040603050506020204" pitchFamily="18" charset="0"/>
              </a:rPr>
              <a:t>sân</a:t>
            </a:r>
            <a:r>
              <a:rPr lang="en-US" sz="2400" dirty="0">
                <a:latin typeface="UTM Avo" panose="02040603050506020204" pitchFamily="18" charset="0"/>
              </a:rPr>
              <a:t> </a:t>
            </a:r>
            <a:r>
              <a:rPr lang="en-US" sz="2400" dirty="0" err="1">
                <a:latin typeface="UTM Avo" panose="02040603050506020204" pitchFamily="18" charset="0"/>
              </a:rPr>
              <a:t>chim</a:t>
            </a:r>
            <a:r>
              <a:rPr lang="en-US" sz="2400" dirty="0">
                <a:latin typeface="UTM Avo" panose="02040603050506020204" pitchFamily="18" charset="0"/>
              </a:rPr>
              <a:t>. </a:t>
            </a:r>
            <a:r>
              <a:rPr lang="en-US" sz="2400" dirty="0" err="1">
                <a:latin typeface="UTM Avo" panose="02040603050506020204" pitchFamily="18" charset="0"/>
              </a:rPr>
              <a:t>Sân</a:t>
            </a:r>
            <a:r>
              <a:rPr lang="en-US" sz="2400" dirty="0">
                <a:latin typeface="UTM Avo" panose="02040603050506020204" pitchFamily="18" charset="0"/>
              </a:rPr>
              <a:t> </a:t>
            </a:r>
            <a:r>
              <a:rPr lang="en-US" sz="2400" dirty="0" err="1">
                <a:latin typeface="UTM Avo" panose="02040603050506020204" pitchFamily="18" charset="0"/>
              </a:rPr>
              <a:t>chim</a:t>
            </a:r>
            <a:r>
              <a:rPr lang="en-US" sz="2400" dirty="0">
                <a:latin typeface="UTM Avo" panose="02040603050506020204" pitchFamily="18" charset="0"/>
              </a:rPr>
              <a:t> </a:t>
            </a:r>
            <a:r>
              <a:rPr lang="en-US" sz="2400" dirty="0" err="1">
                <a:latin typeface="UTM Avo" panose="02040603050506020204" pitchFamily="18" charset="0"/>
              </a:rPr>
              <a:t>có</a:t>
            </a:r>
            <a:r>
              <a:rPr lang="en-US" sz="2400" dirty="0">
                <a:latin typeface="UTM Avo" panose="02040603050506020204" pitchFamily="18" charset="0"/>
              </a:rPr>
              <a:t> </a:t>
            </a:r>
            <a:r>
              <a:rPr lang="en-US" sz="2400" dirty="0" err="1">
                <a:latin typeface="UTM Avo" panose="02040603050506020204" pitchFamily="18" charset="0"/>
              </a:rPr>
              <a:t>cò</a:t>
            </a:r>
            <a:r>
              <a:rPr lang="en-US" sz="2400" dirty="0">
                <a:latin typeface="UTM Avo" panose="02040603050506020204" pitchFamily="18" charset="0"/>
              </a:rPr>
              <a:t>, </a:t>
            </a:r>
            <a:r>
              <a:rPr lang="en-US" sz="2400" dirty="0" err="1">
                <a:latin typeface="UTM Avo" panose="02040603050506020204" pitchFamily="18" charset="0"/>
              </a:rPr>
              <a:t>diệc</a:t>
            </a:r>
            <a:r>
              <a:rPr lang="en-US" sz="2400" dirty="0">
                <a:latin typeface="UTM Avo" panose="02040603050506020204" pitchFamily="18" charset="0"/>
              </a:rPr>
              <a:t>, </a:t>
            </a:r>
            <a:r>
              <a:rPr lang="en-US" sz="2400" dirty="0" err="1">
                <a:latin typeface="UTM Avo" panose="02040603050506020204" pitchFamily="18" charset="0"/>
              </a:rPr>
              <a:t>sáo</a:t>
            </a:r>
            <a:r>
              <a:rPr lang="en-US" sz="2400" dirty="0">
                <a:latin typeface="UTM Avo" panose="02040603050506020204" pitchFamily="18" charset="0"/>
              </a:rPr>
              <a:t>, </a:t>
            </a:r>
            <a:r>
              <a:rPr lang="vi-VN" sz="2400" dirty="0" err="1">
                <a:latin typeface="UTM Avo" panose="02040603050506020204" pitchFamily="18" charset="0"/>
              </a:rPr>
              <a:t>b</a:t>
            </a:r>
            <a:r>
              <a:rPr lang="en-US" sz="2400" dirty="0" smtClean="0">
                <a:latin typeface="UTM Avo" panose="02040603050506020204" pitchFamily="18" charset="0"/>
              </a:rPr>
              <a:t>ồ </a:t>
            </a:r>
            <a:r>
              <a:rPr lang="en-US" sz="2400" dirty="0" err="1">
                <a:latin typeface="UTM Avo" panose="02040603050506020204" pitchFamily="18" charset="0"/>
              </a:rPr>
              <a:t>nông</a:t>
            </a:r>
            <a:r>
              <a:rPr lang="en-US" sz="2400" dirty="0">
                <a:latin typeface="UTM Avo" panose="02040603050506020204" pitchFamily="18" charset="0"/>
              </a:rPr>
              <a:t>,…</a:t>
            </a:r>
            <a:r>
              <a:rPr lang="en-US" sz="2400" dirty="0" err="1">
                <a:latin typeface="UTM Avo" panose="02040603050506020204" pitchFamily="18" charset="0"/>
              </a:rPr>
              <a:t>Hà</a:t>
            </a:r>
            <a:r>
              <a:rPr lang="en-US" sz="2400" dirty="0">
                <a:latin typeface="UTM Avo" panose="02040603050506020204" pitchFamily="18" charset="0"/>
              </a:rPr>
              <a:t> </a:t>
            </a:r>
            <a:r>
              <a:rPr lang="en-US" sz="2400" dirty="0" err="1">
                <a:latin typeface="UTM Avo" panose="02040603050506020204" pitchFamily="18" charset="0"/>
              </a:rPr>
              <a:t>chăm</a:t>
            </a:r>
            <a:r>
              <a:rPr lang="en-US" sz="2400" dirty="0">
                <a:latin typeface="UTM Avo" panose="02040603050506020204" pitchFamily="18" charset="0"/>
              </a:rPr>
              <a:t> </a:t>
            </a:r>
            <a:r>
              <a:rPr lang="en-US" sz="2400" dirty="0" err="1">
                <a:latin typeface="UTM Avo" panose="02040603050506020204" pitchFamily="18" charset="0"/>
              </a:rPr>
              <a:t>chú</a:t>
            </a:r>
            <a:r>
              <a:rPr lang="en-US" sz="2400" dirty="0">
                <a:latin typeface="UTM Avo" panose="02040603050506020204" pitchFamily="18" charset="0"/>
              </a:rPr>
              <a:t> </a:t>
            </a:r>
            <a:r>
              <a:rPr lang="en-US" sz="2400" dirty="0" err="1">
                <a:latin typeface="UTM Avo" panose="02040603050506020204" pitchFamily="18" charset="0"/>
              </a:rPr>
              <a:t>nhìn</a:t>
            </a:r>
            <a:r>
              <a:rPr lang="en-US" sz="2400" dirty="0">
                <a:latin typeface="UTM Avo" panose="02040603050506020204" pitchFamily="18" charset="0"/>
              </a:rPr>
              <a:t> </a:t>
            </a:r>
            <a:r>
              <a:rPr lang="en-US" sz="2400" dirty="0" err="1">
                <a:latin typeface="UTM Avo" panose="02040603050506020204" pitchFamily="18" charset="0"/>
              </a:rPr>
              <a:t>những</a:t>
            </a:r>
            <a:r>
              <a:rPr lang="en-US" sz="2400" dirty="0">
                <a:latin typeface="UTM Avo" panose="02040603050506020204" pitchFamily="18" charset="0"/>
              </a:rPr>
              <a:t> </a:t>
            </a:r>
            <a:r>
              <a:rPr lang="en-US" sz="2400" dirty="0" err="1">
                <a:latin typeface="UTM Avo" panose="02040603050506020204" pitchFamily="18" charset="0"/>
              </a:rPr>
              <a:t>đàn</a:t>
            </a:r>
            <a:r>
              <a:rPr lang="en-US" sz="2400" dirty="0">
                <a:latin typeface="UTM Avo" panose="02040603050506020204" pitchFamily="18" charset="0"/>
              </a:rPr>
              <a:t> </a:t>
            </a:r>
            <a:r>
              <a:rPr lang="en-US" sz="2400" dirty="0" err="1">
                <a:latin typeface="UTM Avo" panose="02040603050506020204" pitchFamily="18" charset="0"/>
              </a:rPr>
              <a:t>cò</a:t>
            </a:r>
            <a:r>
              <a:rPr lang="en-US" sz="2400" dirty="0">
                <a:latin typeface="UTM Avo" panose="02040603050506020204" pitchFamily="18" charset="0"/>
              </a:rPr>
              <a:t> </a:t>
            </a:r>
            <a:r>
              <a:rPr lang="en-US" sz="2400" dirty="0" err="1">
                <a:latin typeface="UTM Avo" panose="02040603050506020204" pitchFamily="18" charset="0"/>
              </a:rPr>
              <a:t>trắng</a:t>
            </a:r>
            <a:r>
              <a:rPr lang="en-US" sz="2400" dirty="0">
                <a:latin typeface="UTM Avo" panose="02040603050506020204" pitchFamily="18" charset="0"/>
              </a:rPr>
              <a:t>, </a:t>
            </a:r>
            <a:r>
              <a:rPr lang="en-US" sz="2400" dirty="0" err="1">
                <a:latin typeface="UTM Avo" panose="02040603050506020204" pitchFamily="18" charset="0"/>
              </a:rPr>
              <a:t>diệc</a:t>
            </a:r>
            <a:r>
              <a:rPr lang="en-US" sz="2400" dirty="0">
                <a:latin typeface="UTM Avo" panose="02040603050506020204" pitchFamily="18" charset="0"/>
              </a:rPr>
              <a:t> </a:t>
            </a:r>
            <a:r>
              <a:rPr lang="en-US" sz="2400" dirty="0" err="1">
                <a:latin typeface="UTM Avo" panose="02040603050506020204" pitchFamily="18" charset="0"/>
              </a:rPr>
              <a:t>xám</a:t>
            </a:r>
            <a:r>
              <a:rPr lang="en-US" sz="2400" dirty="0">
                <a:latin typeface="UTM Avo" panose="02040603050506020204" pitchFamily="18" charset="0"/>
              </a:rPr>
              <a:t> bay </a:t>
            </a:r>
            <a:r>
              <a:rPr lang="en-US" sz="2400" dirty="0" err="1">
                <a:latin typeface="UTM Avo" panose="02040603050506020204" pitchFamily="18" charset="0"/>
              </a:rPr>
              <a:t>liệng</a:t>
            </a:r>
            <a:r>
              <a:rPr lang="en-US" sz="2400" dirty="0">
                <a:latin typeface="UTM Avo" panose="02040603050506020204" pitchFamily="18" charset="0"/>
              </a:rPr>
              <a:t>, </a:t>
            </a:r>
            <a:r>
              <a:rPr lang="en-US" sz="2400" dirty="0" err="1">
                <a:latin typeface="UTM Avo" panose="02040603050506020204" pitchFamily="18" charset="0"/>
              </a:rPr>
              <a:t>đậu</a:t>
            </a:r>
            <a:r>
              <a:rPr lang="en-US" sz="2400" dirty="0">
                <a:latin typeface="UTM Avo" panose="02040603050506020204" pitchFamily="18" charset="0"/>
              </a:rPr>
              <a:t> </a:t>
            </a:r>
            <a:r>
              <a:rPr lang="en-US" sz="2400" dirty="0" err="1">
                <a:latin typeface="UTM Avo" panose="02040603050506020204" pitchFamily="18" charset="0"/>
              </a:rPr>
              <a:t>kín</a:t>
            </a:r>
            <a:r>
              <a:rPr lang="en-US" sz="2400" dirty="0">
                <a:latin typeface="UTM Avo" panose="02040603050506020204" pitchFamily="18" charset="0"/>
              </a:rPr>
              <a:t> </a:t>
            </a:r>
            <a:r>
              <a:rPr lang="en-US" sz="2400" dirty="0" err="1">
                <a:latin typeface="UTM Avo" panose="02040603050506020204" pitchFamily="18" charset="0"/>
              </a:rPr>
              <a:t>trên</a:t>
            </a:r>
            <a:r>
              <a:rPr lang="en-US" sz="2400" dirty="0">
                <a:latin typeface="UTM Avo" panose="02040603050506020204" pitchFamily="18" charset="0"/>
              </a:rPr>
              <a:t> </a:t>
            </a:r>
            <a:r>
              <a:rPr lang="en-US" sz="2400" dirty="0" err="1">
                <a:latin typeface="UTM Avo" panose="02040603050506020204" pitchFamily="18" charset="0"/>
              </a:rPr>
              <a:t>những</a:t>
            </a:r>
            <a:r>
              <a:rPr lang="en-US" sz="2400" dirty="0">
                <a:latin typeface="UTM Avo" panose="02040603050506020204" pitchFamily="18" charset="0"/>
              </a:rPr>
              <a:t> </a:t>
            </a:r>
            <a:r>
              <a:rPr lang="en-US" sz="2400" dirty="0" err="1">
                <a:latin typeface="UTM Avo" panose="02040603050506020204" pitchFamily="18" charset="0"/>
              </a:rPr>
              <a:t>ngọn</a:t>
            </a:r>
            <a:r>
              <a:rPr lang="en-US" sz="2400" dirty="0">
                <a:latin typeface="UTM Avo" panose="02040603050506020204" pitchFamily="18" charset="0"/>
              </a:rPr>
              <a:t> </a:t>
            </a:r>
            <a:r>
              <a:rPr lang="en-US" sz="2400" dirty="0" err="1">
                <a:latin typeface="UTM Avo" panose="02040603050506020204" pitchFamily="18" charset="0"/>
              </a:rPr>
              <a:t>cây</a:t>
            </a:r>
            <a:r>
              <a:rPr lang="en-US" sz="2400" dirty="0">
                <a:latin typeface="UTM Avo" panose="02040603050506020204" pitchFamily="18" charset="0"/>
              </a:rPr>
              <a:t>. Sau </a:t>
            </a:r>
            <a:r>
              <a:rPr lang="en-US" sz="2400" dirty="0" err="1">
                <a:latin typeface="UTM Avo" panose="02040603050506020204" pitchFamily="18" charset="0"/>
              </a:rPr>
              <a:t>một</a:t>
            </a:r>
            <a:r>
              <a:rPr lang="en-US" sz="2400" dirty="0">
                <a:latin typeface="UTM Avo" panose="02040603050506020204" pitchFamily="18" charset="0"/>
              </a:rPr>
              <a:t> </a:t>
            </a:r>
            <a:r>
              <a:rPr lang="en-US" sz="2400" dirty="0" err="1">
                <a:latin typeface="UTM Avo" panose="02040603050506020204" pitchFamily="18" charset="0"/>
              </a:rPr>
              <a:t>ngày</a:t>
            </a:r>
            <a:r>
              <a:rPr lang="en-US" sz="2400" dirty="0">
                <a:latin typeface="UTM Avo" panose="02040603050506020204" pitchFamily="18" charset="0"/>
              </a:rPr>
              <a:t> </a:t>
            </a:r>
            <a:r>
              <a:rPr lang="en-US" sz="2400" dirty="0" err="1">
                <a:latin typeface="UTM Avo" panose="02040603050506020204" pitchFamily="18" charset="0"/>
              </a:rPr>
              <a:t>đi</a:t>
            </a:r>
            <a:r>
              <a:rPr lang="en-US" sz="2400" dirty="0">
                <a:latin typeface="UTM Avo" panose="02040603050506020204" pitchFamily="18" charset="0"/>
              </a:rPr>
              <a:t> </a:t>
            </a:r>
            <a:r>
              <a:rPr lang="en-US" sz="2400" dirty="0" err="1">
                <a:latin typeface="UTM Avo" panose="02040603050506020204" pitchFamily="18" charset="0"/>
              </a:rPr>
              <a:t>kiếm</a:t>
            </a:r>
            <a:r>
              <a:rPr lang="en-US" sz="2400" dirty="0">
                <a:latin typeface="UTM Avo" panose="02040603050506020204" pitchFamily="18" charset="0"/>
              </a:rPr>
              <a:t> </a:t>
            </a:r>
            <a:r>
              <a:rPr lang="en-US" sz="2400" dirty="0" err="1">
                <a:latin typeface="UTM Avo" panose="02040603050506020204" pitchFamily="18" charset="0"/>
              </a:rPr>
              <a:t>ăn</a:t>
            </a:r>
            <a:r>
              <a:rPr lang="en-US" sz="2400" dirty="0">
                <a:latin typeface="UTM Avo" panose="02040603050506020204" pitchFamily="18" charset="0"/>
              </a:rPr>
              <a:t>, </a:t>
            </a:r>
            <a:r>
              <a:rPr lang="en-US" sz="2400" dirty="0" err="1">
                <a:latin typeface="UTM Avo" panose="02040603050506020204" pitchFamily="18" charset="0"/>
              </a:rPr>
              <a:t>từng</a:t>
            </a:r>
            <a:r>
              <a:rPr lang="en-US" sz="2400" dirty="0">
                <a:latin typeface="UTM Avo" panose="02040603050506020204" pitchFamily="18" charset="0"/>
              </a:rPr>
              <a:t> </a:t>
            </a:r>
            <a:r>
              <a:rPr lang="en-US" sz="2400" dirty="0" err="1">
                <a:latin typeface="UTM Avo" panose="02040603050506020204" pitchFamily="18" charset="0"/>
              </a:rPr>
              <a:t>đàn</a:t>
            </a:r>
            <a:r>
              <a:rPr lang="en-US" sz="2400" dirty="0">
                <a:latin typeface="UTM Avo" panose="02040603050506020204" pitchFamily="18" charset="0"/>
              </a:rPr>
              <a:t> </a:t>
            </a:r>
            <a:r>
              <a:rPr lang="en-US" sz="2400" dirty="0" err="1">
                <a:latin typeface="UTM Avo" panose="02040603050506020204" pitchFamily="18" charset="0"/>
              </a:rPr>
              <a:t>chim</a:t>
            </a:r>
            <a:r>
              <a:rPr lang="en-US" sz="2400" dirty="0">
                <a:latin typeface="UTM Avo" panose="02040603050506020204" pitchFamily="18" charset="0"/>
              </a:rPr>
              <a:t> </a:t>
            </a:r>
            <a:r>
              <a:rPr lang="en-US" sz="2400" dirty="0" err="1">
                <a:latin typeface="UTM Avo" panose="02040603050506020204" pitchFamily="18" charset="0"/>
              </a:rPr>
              <a:t>ríu</a:t>
            </a:r>
            <a:r>
              <a:rPr lang="en-US" sz="2400" dirty="0">
                <a:latin typeface="UTM Avo" panose="02040603050506020204" pitchFamily="18" charset="0"/>
              </a:rPr>
              <a:t> </a:t>
            </a:r>
            <a:r>
              <a:rPr lang="en-US" sz="2400" dirty="0" err="1">
                <a:latin typeface="UTM Avo" panose="02040603050506020204" pitchFamily="18" charset="0"/>
              </a:rPr>
              <a:t>rít</a:t>
            </a:r>
            <a:r>
              <a:rPr lang="en-US" sz="2400" dirty="0">
                <a:latin typeface="UTM Avo" panose="02040603050506020204" pitchFamily="18" charset="0"/>
              </a:rPr>
              <a:t> </a:t>
            </a:r>
            <a:r>
              <a:rPr lang="en-US" sz="2400" dirty="0" err="1">
                <a:latin typeface="UTM Avo" panose="02040603050506020204" pitchFamily="18" charset="0"/>
              </a:rPr>
              <a:t>về</a:t>
            </a:r>
            <a:r>
              <a:rPr lang="en-US" sz="2400" dirty="0">
                <a:latin typeface="UTM Avo" panose="02040603050506020204" pitchFamily="18" charset="0"/>
              </a:rPr>
              <a:t> </a:t>
            </a:r>
            <a:r>
              <a:rPr lang="en-US" sz="2400" dirty="0" err="1">
                <a:latin typeface="UTM Avo" panose="02040603050506020204" pitchFamily="18" charset="0"/>
              </a:rPr>
              <a:t>tổ</a:t>
            </a:r>
            <a:r>
              <a:rPr lang="en-US" sz="2400" dirty="0">
                <a:latin typeface="UTM Avo" panose="02040603050506020204" pitchFamily="18" charset="0"/>
              </a:rPr>
              <a:t>, </a:t>
            </a:r>
            <a:r>
              <a:rPr lang="en-US" sz="2400" dirty="0" err="1">
                <a:latin typeface="UTM Avo" panose="02040603050506020204" pitchFamily="18" charset="0"/>
              </a:rPr>
              <a:t>trông</a:t>
            </a:r>
            <a:r>
              <a:rPr lang="en-US" sz="2400" dirty="0">
                <a:latin typeface="UTM Avo" panose="02040603050506020204" pitchFamily="18" charset="0"/>
              </a:rPr>
              <a:t> </a:t>
            </a:r>
            <a:r>
              <a:rPr lang="en-US" sz="2400" dirty="0" err="1">
                <a:latin typeface="UTM Avo" panose="02040603050506020204" pitchFamily="18" charset="0"/>
              </a:rPr>
              <a:t>thật</a:t>
            </a:r>
            <a:r>
              <a:rPr lang="en-US" sz="2400" dirty="0">
                <a:latin typeface="UTM Avo" panose="02040603050506020204" pitchFamily="18" charset="0"/>
              </a:rPr>
              <a:t> </a:t>
            </a:r>
            <a:r>
              <a:rPr lang="en-US" sz="2400" dirty="0" err="1">
                <a:latin typeface="UTM Avo" panose="02040603050506020204" pitchFamily="18" charset="0"/>
              </a:rPr>
              <a:t>yên</a:t>
            </a:r>
            <a:r>
              <a:rPr lang="en-US" sz="2400" dirty="0">
                <a:latin typeface="UTM Avo" panose="02040603050506020204" pitchFamily="18" charset="0"/>
              </a:rPr>
              <a:t> </a:t>
            </a:r>
            <a:r>
              <a:rPr lang="en-US" sz="2400" dirty="0" err="1">
                <a:latin typeface="UTM Avo" panose="02040603050506020204" pitchFamily="18" charset="0"/>
              </a:rPr>
              <a:t>bình</a:t>
            </a:r>
            <a:r>
              <a:rPr lang="en-US" sz="2400" dirty="0">
                <a:latin typeface="UTM Avo" panose="02040603050506020204" pitchFamily="18" charset="0"/>
              </a:rPr>
              <a:t>.</a:t>
            </a:r>
          </a:p>
        </p:txBody>
      </p:sp>
      <p:pic>
        <p:nvPicPr>
          <p:cNvPr id="3" name="Picture 2">
            <a:extLst>
              <a:ext uri="{FF2B5EF4-FFF2-40B4-BE49-F238E27FC236}">
                <a16:creationId xmlns:a16="http://schemas.microsoft.com/office/drawing/2014/main" id="{8592B8C0-FFB6-42DE-A32C-15120DF9F05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08558" y="303778"/>
            <a:ext cx="6597298" cy="4163006"/>
          </a:xfrm>
          <a:prstGeom prst="rect">
            <a:avLst/>
          </a:prstGeom>
        </p:spPr>
      </p:pic>
    </p:spTree>
    <p:extLst>
      <p:ext uri="{BB962C8B-B14F-4D97-AF65-F5344CB8AC3E}">
        <p14:creationId xmlns:p14="http://schemas.microsoft.com/office/powerpoint/2010/main" val="210795825"/>
      </p:ext>
    </p:extLst>
  </p:cSld>
  <p:clrMapOvr>
    <a:masterClrMapping/>
  </p:clrMapOvr>
  <mc:AlternateContent xmlns:mc="http://schemas.openxmlformats.org/markup-compatibility/2006" xmlns:p14="http://schemas.microsoft.com/office/powerpoint/2010/main">
    <mc:Choice Requires="p14">
      <p:transition spd="slow" p14:dur="2000" advTm="50740"/>
    </mc:Choice>
    <mc:Fallback xmlns="">
      <p:transition spd="slow" advTm="50740"/>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C78D6AC6-AF64-4FE5-AC3D-691CC4867B60}"/>
              </a:ext>
            </a:extLst>
          </p:cNvPr>
          <p:cNvSpPr txBox="1"/>
          <p:nvPr/>
        </p:nvSpPr>
        <p:spPr>
          <a:xfrm>
            <a:off x="489443" y="4507719"/>
            <a:ext cx="7953365" cy="1938992"/>
          </a:xfrm>
          <a:prstGeom prst="rect">
            <a:avLst/>
          </a:prstGeom>
          <a:noFill/>
        </p:spPr>
        <p:txBody>
          <a:bodyPr wrap="square" rtlCol="0">
            <a:spAutoFit/>
          </a:bodyPr>
          <a:lstStyle/>
          <a:p>
            <a:pPr algn="just"/>
            <a:r>
              <a:rPr lang="en-US" sz="2400" dirty="0">
                <a:latin typeface="UTM Avo" panose="02040603050506020204" pitchFamily="18" charset="0"/>
              </a:rPr>
              <a:t>     </a:t>
            </a:r>
            <a:r>
              <a:rPr lang="en-US" sz="2400" dirty="0" err="1">
                <a:latin typeface="UTM Avo" panose="02040603050506020204" pitchFamily="18" charset="0"/>
              </a:rPr>
              <a:t>Hà</a:t>
            </a:r>
            <a:r>
              <a:rPr lang="en-US" sz="2400" dirty="0">
                <a:latin typeface="UTM Avo" panose="02040603050506020204" pitchFamily="18" charset="0"/>
              </a:rPr>
              <a:t> </a:t>
            </a:r>
            <a:r>
              <a:rPr lang="en-US" sz="2400" dirty="0" err="1">
                <a:latin typeface="UTM Avo" panose="02040603050506020204" pitchFamily="18" charset="0"/>
              </a:rPr>
              <a:t>theo</a:t>
            </a:r>
            <a:r>
              <a:rPr lang="en-US" sz="2400" dirty="0">
                <a:latin typeface="UTM Avo" panose="02040603050506020204" pitchFamily="18" charset="0"/>
              </a:rPr>
              <a:t> </a:t>
            </a:r>
            <a:r>
              <a:rPr lang="en-US" sz="2400" dirty="0" err="1">
                <a:latin typeface="UTM Avo" panose="02040603050506020204" pitchFamily="18" charset="0"/>
              </a:rPr>
              <a:t>bố</a:t>
            </a:r>
            <a:r>
              <a:rPr lang="en-US" sz="2400" dirty="0">
                <a:latin typeface="UTM Avo" panose="02040603050506020204" pitchFamily="18" charset="0"/>
              </a:rPr>
              <a:t> </a:t>
            </a:r>
            <a:r>
              <a:rPr lang="en-US" sz="2400" dirty="0" err="1">
                <a:latin typeface="UTM Avo" panose="02040603050506020204" pitchFamily="18" charset="0"/>
              </a:rPr>
              <a:t>đến</a:t>
            </a:r>
            <a:r>
              <a:rPr lang="en-US" sz="2400" dirty="0">
                <a:latin typeface="UTM Avo" panose="02040603050506020204" pitchFamily="18" charset="0"/>
              </a:rPr>
              <a:t> </a:t>
            </a:r>
            <a:r>
              <a:rPr lang="en-US" sz="2400" dirty="0" err="1">
                <a:latin typeface="UTM Avo" panose="02040603050506020204" pitchFamily="18" charset="0"/>
              </a:rPr>
              <a:t>sân</a:t>
            </a:r>
            <a:r>
              <a:rPr lang="en-US" sz="2400" dirty="0">
                <a:latin typeface="UTM Avo" panose="02040603050506020204" pitchFamily="18" charset="0"/>
              </a:rPr>
              <a:t> </a:t>
            </a:r>
            <a:r>
              <a:rPr lang="en-US" sz="2400" dirty="0" err="1">
                <a:latin typeface="UTM Avo" panose="02040603050506020204" pitchFamily="18" charset="0"/>
              </a:rPr>
              <a:t>chim</a:t>
            </a:r>
            <a:r>
              <a:rPr lang="en-US" sz="2400" dirty="0">
                <a:latin typeface="UTM Avo" panose="02040603050506020204" pitchFamily="18" charset="0"/>
              </a:rPr>
              <a:t>. </a:t>
            </a:r>
            <a:r>
              <a:rPr lang="vi-VN" sz="2400" dirty="0" smtClean="0">
                <a:latin typeface="UTM Avo" panose="02040603050506020204" pitchFamily="18" charset="0"/>
              </a:rPr>
              <a:t>  </a:t>
            </a:r>
            <a:r>
              <a:rPr lang="en-US" sz="2400" dirty="0" err="1" smtClean="0">
                <a:latin typeface="UTM Avo" panose="02040603050506020204" pitchFamily="18" charset="0"/>
              </a:rPr>
              <a:t>Sân</a:t>
            </a:r>
            <a:r>
              <a:rPr lang="en-US" sz="2400" dirty="0" smtClean="0">
                <a:latin typeface="UTM Avo" panose="02040603050506020204" pitchFamily="18" charset="0"/>
              </a:rPr>
              <a:t> </a:t>
            </a:r>
            <a:r>
              <a:rPr lang="en-US" sz="2400" dirty="0" err="1">
                <a:latin typeface="UTM Avo" panose="02040603050506020204" pitchFamily="18" charset="0"/>
              </a:rPr>
              <a:t>chim</a:t>
            </a:r>
            <a:r>
              <a:rPr lang="en-US" sz="2400" dirty="0">
                <a:latin typeface="UTM Avo" panose="02040603050506020204" pitchFamily="18" charset="0"/>
              </a:rPr>
              <a:t> </a:t>
            </a:r>
            <a:r>
              <a:rPr lang="en-US" sz="2400" dirty="0" err="1">
                <a:latin typeface="UTM Avo" panose="02040603050506020204" pitchFamily="18" charset="0"/>
              </a:rPr>
              <a:t>có</a:t>
            </a:r>
            <a:r>
              <a:rPr lang="en-US" sz="2400" dirty="0">
                <a:latin typeface="UTM Avo" panose="02040603050506020204" pitchFamily="18" charset="0"/>
              </a:rPr>
              <a:t> </a:t>
            </a:r>
            <a:r>
              <a:rPr lang="en-US" sz="2400" dirty="0" err="1">
                <a:latin typeface="UTM Avo" panose="02040603050506020204" pitchFamily="18" charset="0"/>
              </a:rPr>
              <a:t>cò</a:t>
            </a:r>
            <a:r>
              <a:rPr lang="en-US" sz="2400" dirty="0">
                <a:latin typeface="UTM Avo" panose="02040603050506020204" pitchFamily="18" charset="0"/>
              </a:rPr>
              <a:t>, </a:t>
            </a:r>
            <a:r>
              <a:rPr lang="en-US" sz="2400" dirty="0" err="1">
                <a:latin typeface="UTM Avo" panose="02040603050506020204" pitchFamily="18" charset="0"/>
              </a:rPr>
              <a:t>diệc</a:t>
            </a:r>
            <a:r>
              <a:rPr lang="en-US" sz="2400" dirty="0">
                <a:latin typeface="UTM Avo" panose="02040603050506020204" pitchFamily="18" charset="0"/>
              </a:rPr>
              <a:t>, </a:t>
            </a:r>
            <a:r>
              <a:rPr lang="en-US" sz="2400" dirty="0" err="1">
                <a:latin typeface="UTM Avo" panose="02040603050506020204" pitchFamily="18" charset="0"/>
              </a:rPr>
              <a:t>sáo</a:t>
            </a:r>
            <a:r>
              <a:rPr lang="en-US" sz="2400" dirty="0">
                <a:latin typeface="UTM Avo" panose="02040603050506020204" pitchFamily="18" charset="0"/>
              </a:rPr>
              <a:t>, </a:t>
            </a:r>
            <a:r>
              <a:rPr lang="vi-VN" sz="2400" dirty="0" err="1">
                <a:latin typeface="UTM Avo" panose="02040603050506020204" pitchFamily="18" charset="0"/>
              </a:rPr>
              <a:t>b</a:t>
            </a:r>
            <a:r>
              <a:rPr lang="en-US" sz="2400" dirty="0" smtClean="0">
                <a:latin typeface="UTM Avo" panose="02040603050506020204" pitchFamily="18" charset="0"/>
              </a:rPr>
              <a:t>ồ </a:t>
            </a:r>
            <a:r>
              <a:rPr lang="en-US" sz="2400" dirty="0" err="1">
                <a:latin typeface="UTM Avo" panose="02040603050506020204" pitchFamily="18" charset="0"/>
              </a:rPr>
              <a:t>nông</a:t>
            </a:r>
            <a:r>
              <a:rPr lang="en-US" sz="2400" dirty="0" smtClean="0">
                <a:latin typeface="UTM Avo" panose="02040603050506020204" pitchFamily="18" charset="0"/>
              </a:rPr>
              <a:t>,…</a:t>
            </a:r>
            <a:r>
              <a:rPr lang="vi-VN" sz="2400" dirty="0" smtClean="0">
                <a:latin typeface="UTM Avo" panose="02040603050506020204" pitchFamily="18" charset="0"/>
              </a:rPr>
              <a:t> </a:t>
            </a:r>
            <a:r>
              <a:rPr lang="en-US" sz="2400" dirty="0" err="1" smtClean="0">
                <a:latin typeface="UTM Avo" panose="02040603050506020204" pitchFamily="18" charset="0"/>
              </a:rPr>
              <a:t>Hà</a:t>
            </a:r>
            <a:r>
              <a:rPr lang="en-US" sz="2400" dirty="0" smtClean="0">
                <a:latin typeface="UTM Avo" panose="02040603050506020204" pitchFamily="18" charset="0"/>
              </a:rPr>
              <a:t> </a:t>
            </a:r>
            <a:r>
              <a:rPr lang="en-US" sz="2400" dirty="0" err="1">
                <a:latin typeface="UTM Avo" panose="02040603050506020204" pitchFamily="18" charset="0"/>
              </a:rPr>
              <a:t>chăm</a:t>
            </a:r>
            <a:r>
              <a:rPr lang="en-US" sz="2400" dirty="0">
                <a:latin typeface="UTM Avo" panose="02040603050506020204" pitchFamily="18" charset="0"/>
              </a:rPr>
              <a:t> </a:t>
            </a:r>
            <a:r>
              <a:rPr lang="en-US" sz="2400" dirty="0" err="1">
                <a:latin typeface="UTM Avo" panose="02040603050506020204" pitchFamily="18" charset="0"/>
              </a:rPr>
              <a:t>chú</a:t>
            </a:r>
            <a:r>
              <a:rPr lang="en-US" sz="2400" dirty="0">
                <a:latin typeface="UTM Avo" panose="02040603050506020204" pitchFamily="18" charset="0"/>
              </a:rPr>
              <a:t> </a:t>
            </a:r>
            <a:r>
              <a:rPr lang="en-US" sz="2400" dirty="0" err="1">
                <a:latin typeface="UTM Avo" panose="02040603050506020204" pitchFamily="18" charset="0"/>
              </a:rPr>
              <a:t>nhìn</a:t>
            </a:r>
            <a:r>
              <a:rPr lang="en-US" sz="2400" dirty="0">
                <a:latin typeface="UTM Avo" panose="02040603050506020204" pitchFamily="18" charset="0"/>
              </a:rPr>
              <a:t> </a:t>
            </a:r>
            <a:r>
              <a:rPr lang="en-US" sz="2400" dirty="0" err="1">
                <a:latin typeface="UTM Avo" panose="02040603050506020204" pitchFamily="18" charset="0"/>
              </a:rPr>
              <a:t>những</a:t>
            </a:r>
            <a:r>
              <a:rPr lang="en-US" sz="2400" dirty="0">
                <a:latin typeface="UTM Avo" panose="02040603050506020204" pitchFamily="18" charset="0"/>
              </a:rPr>
              <a:t> </a:t>
            </a:r>
            <a:r>
              <a:rPr lang="en-US" sz="2400" dirty="0" err="1">
                <a:latin typeface="UTM Avo" panose="02040603050506020204" pitchFamily="18" charset="0"/>
              </a:rPr>
              <a:t>đàn</a:t>
            </a:r>
            <a:r>
              <a:rPr lang="en-US" sz="2400" dirty="0">
                <a:latin typeface="UTM Avo" panose="02040603050506020204" pitchFamily="18" charset="0"/>
              </a:rPr>
              <a:t> </a:t>
            </a:r>
            <a:r>
              <a:rPr lang="en-US" sz="2400" dirty="0" err="1">
                <a:latin typeface="UTM Avo" panose="02040603050506020204" pitchFamily="18" charset="0"/>
              </a:rPr>
              <a:t>cò</a:t>
            </a:r>
            <a:r>
              <a:rPr lang="en-US" sz="2400" dirty="0">
                <a:latin typeface="UTM Avo" panose="02040603050506020204" pitchFamily="18" charset="0"/>
              </a:rPr>
              <a:t> </a:t>
            </a:r>
            <a:r>
              <a:rPr lang="en-US" sz="2400" dirty="0" err="1">
                <a:latin typeface="UTM Avo" panose="02040603050506020204" pitchFamily="18" charset="0"/>
              </a:rPr>
              <a:t>trắng</a:t>
            </a:r>
            <a:r>
              <a:rPr lang="en-US" sz="2400" dirty="0">
                <a:latin typeface="UTM Avo" panose="02040603050506020204" pitchFamily="18" charset="0"/>
              </a:rPr>
              <a:t>, </a:t>
            </a:r>
            <a:r>
              <a:rPr lang="en-US" sz="2400" dirty="0" err="1">
                <a:latin typeface="UTM Avo" panose="02040603050506020204" pitchFamily="18" charset="0"/>
              </a:rPr>
              <a:t>diệc</a:t>
            </a:r>
            <a:r>
              <a:rPr lang="en-US" sz="2400" dirty="0">
                <a:latin typeface="UTM Avo" panose="02040603050506020204" pitchFamily="18" charset="0"/>
              </a:rPr>
              <a:t> </a:t>
            </a:r>
            <a:r>
              <a:rPr lang="en-US" sz="2400" dirty="0" err="1">
                <a:latin typeface="UTM Avo" panose="02040603050506020204" pitchFamily="18" charset="0"/>
              </a:rPr>
              <a:t>xám</a:t>
            </a:r>
            <a:r>
              <a:rPr lang="en-US" sz="2400" dirty="0">
                <a:latin typeface="UTM Avo" panose="02040603050506020204" pitchFamily="18" charset="0"/>
              </a:rPr>
              <a:t> bay </a:t>
            </a:r>
            <a:r>
              <a:rPr lang="en-US" sz="2400" dirty="0" err="1">
                <a:latin typeface="UTM Avo" panose="02040603050506020204" pitchFamily="18" charset="0"/>
              </a:rPr>
              <a:t>liệng</a:t>
            </a:r>
            <a:r>
              <a:rPr lang="en-US" sz="2400" dirty="0">
                <a:latin typeface="UTM Avo" panose="02040603050506020204" pitchFamily="18" charset="0"/>
              </a:rPr>
              <a:t>, </a:t>
            </a:r>
            <a:r>
              <a:rPr lang="en-US" sz="2400" dirty="0" err="1">
                <a:latin typeface="UTM Avo" panose="02040603050506020204" pitchFamily="18" charset="0"/>
              </a:rPr>
              <a:t>đậu</a:t>
            </a:r>
            <a:r>
              <a:rPr lang="en-US" sz="2400" dirty="0">
                <a:latin typeface="UTM Avo" panose="02040603050506020204" pitchFamily="18" charset="0"/>
              </a:rPr>
              <a:t> </a:t>
            </a:r>
            <a:r>
              <a:rPr lang="en-US" sz="2400" dirty="0" err="1">
                <a:latin typeface="UTM Avo" panose="02040603050506020204" pitchFamily="18" charset="0"/>
              </a:rPr>
              <a:t>kín</a:t>
            </a:r>
            <a:r>
              <a:rPr lang="en-US" sz="2400" dirty="0">
                <a:latin typeface="UTM Avo" panose="02040603050506020204" pitchFamily="18" charset="0"/>
              </a:rPr>
              <a:t> </a:t>
            </a:r>
            <a:r>
              <a:rPr lang="en-US" sz="2400" dirty="0" err="1">
                <a:latin typeface="UTM Avo" panose="02040603050506020204" pitchFamily="18" charset="0"/>
              </a:rPr>
              <a:t>trên</a:t>
            </a:r>
            <a:r>
              <a:rPr lang="en-US" sz="2400" dirty="0">
                <a:latin typeface="UTM Avo" panose="02040603050506020204" pitchFamily="18" charset="0"/>
              </a:rPr>
              <a:t> </a:t>
            </a:r>
            <a:r>
              <a:rPr lang="en-US" sz="2400" dirty="0" err="1">
                <a:latin typeface="UTM Avo" panose="02040603050506020204" pitchFamily="18" charset="0"/>
              </a:rPr>
              <a:t>những</a:t>
            </a:r>
            <a:r>
              <a:rPr lang="en-US" sz="2400" dirty="0">
                <a:latin typeface="UTM Avo" panose="02040603050506020204" pitchFamily="18" charset="0"/>
              </a:rPr>
              <a:t> </a:t>
            </a:r>
            <a:r>
              <a:rPr lang="en-US" sz="2400" dirty="0" err="1">
                <a:latin typeface="UTM Avo" panose="02040603050506020204" pitchFamily="18" charset="0"/>
              </a:rPr>
              <a:t>ngọn</a:t>
            </a:r>
            <a:r>
              <a:rPr lang="en-US" sz="2400" dirty="0">
                <a:latin typeface="UTM Avo" panose="02040603050506020204" pitchFamily="18" charset="0"/>
              </a:rPr>
              <a:t> </a:t>
            </a:r>
            <a:r>
              <a:rPr lang="en-US" sz="2400" dirty="0" err="1">
                <a:latin typeface="UTM Avo" panose="02040603050506020204" pitchFamily="18" charset="0"/>
              </a:rPr>
              <a:t>cây</a:t>
            </a:r>
            <a:r>
              <a:rPr lang="en-US" sz="2400" dirty="0">
                <a:latin typeface="UTM Avo" panose="02040603050506020204" pitchFamily="18" charset="0"/>
              </a:rPr>
              <a:t>. </a:t>
            </a:r>
            <a:r>
              <a:rPr lang="vi-VN" sz="2400" dirty="0" smtClean="0">
                <a:latin typeface="UTM Avo" panose="02040603050506020204" pitchFamily="18" charset="0"/>
              </a:rPr>
              <a:t> </a:t>
            </a:r>
            <a:r>
              <a:rPr lang="en-US" sz="2400" dirty="0" err="1" smtClean="0">
                <a:latin typeface="UTM Avo" panose="02040603050506020204" pitchFamily="18" charset="0"/>
              </a:rPr>
              <a:t>Sau</a:t>
            </a:r>
            <a:r>
              <a:rPr lang="en-US" sz="2400" dirty="0" smtClean="0">
                <a:latin typeface="UTM Avo" panose="02040603050506020204" pitchFamily="18" charset="0"/>
              </a:rPr>
              <a:t> </a:t>
            </a:r>
            <a:r>
              <a:rPr lang="en-US" sz="2400" dirty="0" err="1">
                <a:latin typeface="UTM Avo" panose="02040603050506020204" pitchFamily="18" charset="0"/>
              </a:rPr>
              <a:t>một</a:t>
            </a:r>
            <a:r>
              <a:rPr lang="en-US" sz="2400" dirty="0">
                <a:latin typeface="UTM Avo" panose="02040603050506020204" pitchFamily="18" charset="0"/>
              </a:rPr>
              <a:t> </a:t>
            </a:r>
            <a:r>
              <a:rPr lang="en-US" sz="2400" dirty="0" err="1">
                <a:latin typeface="UTM Avo" panose="02040603050506020204" pitchFamily="18" charset="0"/>
              </a:rPr>
              <a:t>ngày</a:t>
            </a:r>
            <a:r>
              <a:rPr lang="en-US" sz="2400" dirty="0">
                <a:latin typeface="UTM Avo" panose="02040603050506020204" pitchFamily="18" charset="0"/>
              </a:rPr>
              <a:t> </a:t>
            </a:r>
            <a:r>
              <a:rPr lang="en-US" sz="2400" dirty="0" err="1">
                <a:latin typeface="UTM Avo" panose="02040603050506020204" pitchFamily="18" charset="0"/>
              </a:rPr>
              <a:t>đi</a:t>
            </a:r>
            <a:r>
              <a:rPr lang="en-US" sz="2400" dirty="0">
                <a:latin typeface="UTM Avo" panose="02040603050506020204" pitchFamily="18" charset="0"/>
              </a:rPr>
              <a:t> </a:t>
            </a:r>
            <a:r>
              <a:rPr lang="en-US" sz="2400" dirty="0" err="1">
                <a:latin typeface="UTM Avo" panose="02040603050506020204" pitchFamily="18" charset="0"/>
              </a:rPr>
              <a:t>kiếm</a:t>
            </a:r>
            <a:r>
              <a:rPr lang="en-US" sz="2400" dirty="0">
                <a:latin typeface="UTM Avo" panose="02040603050506020204" pitchFamily="18" charset="0"/>
              </a:rPr>
              <a:t> </a:t>
            </a:r>
            <a:r>
              <a:rPr lang="en-US" sz="2400" dirty="0" err="1">
                <a:latin typeface="UTM Avo" panose="02040603050506020204" pitchFamily="18" charset="0"/>
              </a:rPr>
              <a:t>ăn</a:t>
            </a:r>
            <a:r>
              <a:rPr lang="en-US" sz="2400" dirty="0">
                <a:latin typeface="UTM Avo" panose="02040603050506020204" pitchFamily="18" charset="0"/>
              </a:rPr>
              <a:t>, </a:t>
            </a:r>
            <a:r>
              <a:rPr lang="en-US" sz="2400" dirty="0" err="1">
                <a:latin typeface="UTM Avo" panose="02040603050506020204" pitchFamily="18" charset="0"/>
              </a:rPr>
              <a:t>từng</a:t>
            </a:r>
            <a:r>
              <a:rPr lang="en-US" sz="2400" dirty="0">
                <a:latin typeface="UTM Avo" panose="02040603050506020204" pitchFamily="18" charset="0"/>
              </a:rPr>
              <a:t> </a:t>
            </a:r>
            <a:r>
              <a:rPr lang="en-US" sz="2400" dirty="0" err="1">
                <a:latin typeface="UTM Avo" panose="02040603050506020204" pitchFamily="18" charset="0"/>
              </a:rPr>
              <a:t>đàn</a:t>
            </a:r>
            <a:r>
              <a:rPr lang="en-US" sz="2400" dirty="0">
                <a:latin typeface="UTM Avo" panose="02040603050506020204" pitchFamily="18" charset="0"/>
              </a:rPr>
              <a:t> </a:t>
            </a:r>
            <a:r>
              <a:rPr lang="en-US" sz="2400" dirty="0" err="1">
                <a:latin typeface="UTM Avo" panose="02040603050506020204" pitchFamily="18" charset="0"/>
              </a:rPr>
              <a:t>chim</a:t>
            </a:r>
            <a:r>
              <a:rPr lang="en-US" sz="2400" dirty="0">
                <a:latin typeface="UTM Avo" panose="02040603050506020204" pitchFamily="18" charset="0"/>
              </a:rPr>
              <a:t> </a:t>
            </a:r>
            <a:r>
              <a:rPr lang="en-US" sz="2400" dirty="0" err="1">
                <a:latin typeface="UTM Avo" panose="02040603050506020204" pitchFamily="18" charset="0"/>
              </a:rPr>
              <a:t>ríu</a:t>
            </a:r>
            <a:r>
              <a:rPr lang="en-US" sz="2400" dirty="0">
                <a:latin typeface="UTM Avo" panose="02040603050506020204" pitchFamily="18" charset="0"/>
              </a:rPr>
              <a:t> </a:t>
            </a:r>
            <a:r>
              <a:rPr lang="en-US" sz="2400" dirty="0" err="1">
                <a:latin typeface="UTM Avo" panose="02040603050506020204" pitchFamily="18" charset="0"/>
              </a:rPr>
              <a:t>rít</a:t>
            </a:r>
            <a:r>
              <a:rPr lang="en-US" sz="2400" dirty="0">
                <a:latin typeface="UTM Avo" panose="02040603050506020204" pitchFamily="18" charset="0"/>
              </a:rPr>
              <a:t> </a:t>
            </a:r>
            <a:r>
              <a:rPr lang="en-US" sz="2400" dirty="0" err="1">
                <a:latin typeface="UTM Avo" panose="02040603050506020204" pitchFamily="18" charset="0"/>
              </a:rPr>
              <a:t>về</a:t>
            </a:r>
            <a:r>
              <a:rPr lang="en-US" sz="2400" dirty="0">
                <a:latin typeface="UTM Avo" panose="02040603050506020204" pitchFamily="18" charset="0"/>
              </a:rPr>
              <a:t> </a:t>
            </a:r>
            <a:r>
              <a:rPr lang="en-US" sz="2400" dirty="0" err="1">
                <a:latin typeface="UTM Avo" panose="02040603050506020204" pitchFamily="18" charset="0"/>
              </a:rPr>
              <a:t>tổ</a:t>
            </a:r>
            <a:r>
              <a:rPr lang="en-US" sz="2400" dirty="0">
                <a:latin typeface="UTM Avo" panose="02040603050506020204" pitchFamily="18" charset="0"/>
              </a:rPr>
              <a:t>, </a:t>
            </a:r>
            <a:r>
              <a:rPr lang="en-US" sz="2400" dirty="0" err="1">
                <a:latin typeface="UTM Avo" panose="02040603050506020204" pitchFamily="18" charset="0"/>
              </a:rPr>
              <a:t>trông</a:t>
            </a:r>
            <a:r>
              <a:rPr lang="en-US" sz="2400" dirty="0">
                <a:latin typeface="UTM Avo" panose="02040603050506020204" pitchFamily="18" charset="0"/>
              </a:rPr>
              <a:t> </a:t>
            </a:r>
            <a:r>
              <a:rPr lang="en-US" sz="2400" dirty="0" err="1">
                <a:latin typeface="UTM Avo" panose="02040603050506020204" pitchFamily="18" charset="0"/>
              </a:rPr>
              <a:t>thật</a:t>
            </a:r>
            <a:r>
              <a:rPr lang="en-US" sz="2400" dirty="0">
                <a:latin typeface="UTM Avo" panose="02040603050506020204" pitchFamily="18" charset="0"/>
              </a:rPr>
              <a:t> </a:t>
            </a:r>
            <a:r>
              <a:rPr lang="en-US" sz="2400" dirty="0" err="1">
                <a:latin typeface="UTM Avo" panose="02040603050506020204" pitchFamily="18" charset="0"/>
              </a:rPr>
              <a:t>yên</a:t>
            </a:r>
            <a:r>
              <a:rPr lang="en-US" sz="2400" dirty="0">
                <a:latin typeface="UTM Avo" panose="02040603050506020204" pitchFamily="18" charset="0"/>
              </a:rPr>
              <a:t> </a:t>
            </a:r>
            <a:r>
              <a:rPr lang="en-US" sz="2400" dirty="0" err="1">
                <a:latin typeface="UTM Avo" panose="02040603050506020204" pitchFamily="18" charset="0"/>
              </a:rPr>
              <a:t>bình</a:t>
            </a:r>
            <a:r>
              <a:rPr lang="en-US" sz="2400" dirty="0">
                <a:latin typeface="UTM Avo" panose="02040603050506020204" pitchFamily="18" charset="0"/>
              </a:rPr>
              <a:t>.</a:t>
            </a:r>
          </a:p>
        </p:txBody>
      </p:sp>
      <p:pic>
        <p:nvPicPr>
          <p:cNvPr id="3" name="Picture 2">
            <a:extLst>
              <a:ext uri="{FF2B5EF4-FFF2-40B4-BE49-F238E27FC236}">
                <a16:creationId xmlns:a16="http://schemas.microsoft.com/office/drawing/2014/main" id="{8592B8C0-FFB6-42DE-A32C-15120DF9F05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08558" y="303778"/>
            <a:ext cx="6597298" cy="4163006"/>
          </a:xfrm>
          <a:prstGeom prst="rect">
            <a:avLst/>
          </a:prstGeom>
        </p:spPr>
      </p:pic>
      <p:sp>
        <p:nvSpPr>
          <p:cNvPr id="7" name="TextBox 6">
            <a:extLst>
              <a:ext uri="{FF2B5EF4-FFF2-40B4-BE49-F238E27FC236}">
                <a16:creationId xmlns:a16="http://schemas.microsoft.com/office/drawing/2014/main" id="{887DCCCC-9DDC-435D-90CB-DACA1A2B6901}"/>
              </a:ext>
            </a:extLst>
          </p:cNvPr>
          <p:cNvSpPr txBox="1"/>
          <p:nvPr/>
        </p:nvSpPr>
        <p:spPr>
          <a:xfrm>
            <a:off x="2819400" y="4856202"/>
            <a:ext cx="609600" cy="553998"/>
          </a:xfrm>
          <a:prstGeom prst="rect">
            <a:avLst/>
          </a:prstGeom>
          <a:noFill/>
        </p:spPr>
        <p:txBody>
          <a:bodyPr wrap="square" rtlCol="0">
            <a:spAutoFit/>
          </a:bodyPr>
          <a:lstStyle/>
          <a:p>
            <a:endParaRPr lang="en-US" sz="3000" b="1" dirty="0">
              <a:solidFill>
                <a:srgbClr val="C00000"/>
              </a:solidFill>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a16="http://schemas.microsoft.com/office/drawing/2014/main" id="{887DCCCC-9DDC-435D-90CB-DACA1A2B6901}"/>
              </a:ext>
            </a:extLst>
          </p:cNvPr>
          <p:cNvSpPr txBox="1"/>
          <p:nvPr/>
        </p:nvSpPr>
        <p:spPr>
          <a:xfrm>
            <a:off x="1143000" y="5562600"/>
            <a:ext cx="609600" cy="553998"/>
          </a:xfrm>
          <a:prstGeom prst="rect">
            <a:avLst/>
          </a:prstGeom>
          <a:noFill/>
        </p:spPr>
        <p:txBody>
          <a:bodyPr wrap="square" rtlCol="0">
            <a:spAutoFit/>
          </a:bodyPr>
          <a:lstStyle/>
          <a:p>
            <a:endParaRPr lang="en-US" sz="3000" b="1" dirty="0">
              <a:solidFill>
                <a:srgbClr val="C00000"/>
              </a:solidFill>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id="{44BF7D17-6292-4E07-8717-3EE169682F4D}"/>
              </a:ext>
            </a:extLst>
          </p:cNvPr>
          <p:cNvSpPr txBox="1"/>
          <p:nvPr/>
        </p:nvSpPr>
        <p:spPr>
          <a:xfrm>
            <a:off x="453656" y="4466784"/>
            <a:ext cx="609600" cy="553998"/>
          </a:xfrm>
          <a:prstGeom prst="rect">
            <a:avLst/>
          </a:prstGeom>
          <a:noFill/>
        </p:spPr>
        <p:txBody>
          <a:bodyPr wrap="square" rtlCol="0">
            <a:spAutoFit/>
          </a:bodyPr>
          <a:lstStyle/>
          <a:p>
            <a:r>
              <a:rPr lang="en-US" sz="3000" b="1" dirty="0">
                <a:solidFill>
                  <a:srgbClr val="C00000"/>
                </a:solidFill>
                <a:latin typeface="Times New Roman" panose="02020603050405020304" pitchFamily="18" charset="0"/>
                <a:cs typeface="Times New Roman" panose="02020603050405020304" pitchFamily="18" charset="0"/>
              </a:rPr>
              <a:t>1</a:t>
            </a:r>
          </a:p>
        </p:txBody>
      </p:sp>
      <p:sp>
        <p:nvSpPr>
          <p:cNvPr id="9" name="TextBox 8">
            <a:extLst>
              <a:ext uri="{FF2B5EF4-FFF2-40B4-BE49-F238E27FC236}">
                <a16:creationId xmlns:a16="http://schemas.microsoft.com/office/drawing/2014/main" id="{44BF7D17-6292-4E07-8717-3EE169682F4D}"/>
              </a:ext>
            </a:extLst>
          </p:cNvPr>
          <p:cNvSpPr txBox="1"/>
          <p:nvPr/>
        </p:nvSpPr>
        <p:spPr>
          <a:xfrm>
            <a:off x="4800600" y="4466784"/>
            <a:ext cx="609600" cy="553998"/>
          </a:xfrm>
          <a:prstGeom prst="rect">
            <a:avLst/>
          </a:prstGeom>
          <a:noFill/>
        </p:spPr>
        <p:txBody>
          <a:bodyPr wrap="square" rtlCol="0">
            <a:spAutoFit/>
          </a:bodyPr>
          <a:lstStyle/>
          <a:p>
            <a:r>
              <a:rPr lang="vi-VN" sz="3000" b="1" dirty="0">
                <a:solidFill>
                  <a:srgbClr val="C00000"/>
                </a:solidFill>
                <a:latin typeface="Times New Roman" panose="02020603050405020304" pitchFamily="18" charset="0"/>
                <a:cs typeface="Times New Roman" panose="02020603050405020304" pitchFamily="18" charset="0"/>
              </a:rPr>
              <a:t>2</a:t>
            </a:r>
            <a:endParaRPr lang="en-US" sz="3000" b="1" dirty="0">
              <a:solidFill>
                <a:srgbClr val="C00000"/>
              </a:solidFill>
              <a:latin typeface="Times New Roman" panose="02020603050405020304" pitchFamily="18" charset="0"/>
              <a:cs typeface="Times New Roman" panose="02020603050405020304" pitchFamily="18" charset="0"/>
            </a:endParaRPr>
          </a:p>
        </p:txBody>
      </p:sp>
      <p:sp>
        <p:nvSpPr>
          <p:cNvPr id="10" name="TextBox 9">
            <a:extLst>
              <a:ext uri="{FF2B5EF4-FFF2-40B4-BE49-F238E27FC236}">
                <a16:creationId xmlns:a16="http://schemas.microsoft.com/office/drawing/2014/main" id="{44BF7D17-6292-4E07-8717-3EE169682F4D}"/>
              </a:ext>
            </a:extLst>
          </p:cNvPr>
          <p:cNvSpPr txBox="1"/>
          <p:nvPr/>
        </p:nvSpPr>
        <p:spPr>
          <a:xfrm>
            <a:off x="2819400" y="4800600"/>
            <a:ext cx="609600" cy="553998"/>
          </a:xfrm>
          <a:prstGeom prst="rect">
            <a:avLst/>
          </a:prstGeom>
          <a:noFill/>
        </p:spPr>
        <p:txBody>
          <a:bodyPr wrap="square" rtlCol="0">
            <a:spAutoFit/>
          </a:bodyPr>
          <a:lstStyle/>
          <a:p>
            <a:r>
              <a:rPr lang="vi-VN" sz="3000" b="1" dirty="0">
                <a:solidFill>
                  <a:srgbClr val="C00000"/>
                </a:solidFill>
                <a:latin typeface="Times New Roman" panose="02020603050405020304" pitchFamily="18" charset="0"/>
                <a:cs typeface="Times New Roman" panose="02020603050405020304" pitchFamily="18" charset="0"/>
              </a:rPr>
              <a:t>3</a:t>
            </a:r>
            <a:endParaRPr lang="en-US" sz="3000" b="1" dirty="0">
              <a:solidFill>
                <a:srgbClr val="C00000"/>
              </a:solidFill>
              <a:latin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a16="http://schemas.microsoft.com/office/drawing/2014/main" id="{44BF7D17-6292-4E07-8717-3EE169682F4D}"/>
              </a:ext>
            </a:extLst>
          </p:cNvPr>
          <p:cNvSpPr txBox="1"/>
          <p:nvPr/>
        </p:nvSpPr>
        <p:spPr>
          <a:xfrm>
            <a:off x="1143000" y="5562600"/>
            <a:ext cx="609600" cy="553998"/>
          </a:xfrm>
          <a:prstGeom prst="rect">
            <a:avLst/>
          </a:prstGeom>
          <a:noFill/>
        </p:spPr>
        <p:txBody>
          <a:bodyPr wrap="square" rtlCol="0">
            <a:spAutoFit/>
          </a:bodyPr>
          <a:lstStyle/>
          <a:p>
            <a:r>
              <a:rPr lang="vi-VN" sz="3000" b="1" dirty="0">
                <a:solidFill>
                  <a:srgbClr val="C00000"/>
                </a:solidFill>
                <a:latin typeface="Times New Roman" panose="02020603050405020304" pitchFamily="18" charset="0"/>
                <a:cs typeface="Times New Roman" panose="02020603050405020304" pitchFamily="18" charset="0"/>
              </a:rPr>
              <a:t>4</a:t>
            </a:r>
            <a:endParaRPr lang="en-US" sz="3000" b="1" dirty="0">
              <a:solidFill>
                <a:srgbClr val="C00000"/>
              </a:solidFill>
              <a:latin typeface="Times New Roman" panose="02020603050405020304" pitchFamily="18" charset="0"/>
              <a:cs typeface="Times New Roman" panose="02020603050405020304" pitchFamily="18" charset="0"/>
            </a:endParaRPr>
          </a:p>
        </p:txBody>
      </p:sp>
      <p:cxnSp>
        <p:nvCxnSpPr>
          <p:cNvPr id="31" name="Straight Connector 30"/>
          <p:cNvCxnSpPr/>
          <p:nvPr/>
        </p:nvCxnSpPr>
        <p:spPr>
          <a:xfrm>
            <a:off x="3824177" y="5715000"/>
            <a:ext cx="609600"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4038600" y="5943600"/>
            <a:ext cx="609600"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3048000" y="6324600"/>
            <a:ext cx="609600"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34" name="Group 33">
            <a:extLst>
              <a:ext uri="{FF2B5EF4-FFF2-40B4-BE49-F238E27FC236}">
                <a16:creationId xmlns:a16="http://schemas.microsoft.com/office/drawing/2014/main" id="{A5F4991B-9906-47D4-8509-6F27E68B8E3D}"/>
              </a:ext>
            </a:extLst>
          </p:cNvPr>
          <p:cNvGrpSpPr/>
          <p:nvPr/>
        </p:nvGrpSpPr>
        <p:grpSpPr>
          <a:xfrm>
            <a:off x="4800600" y="4572000"/>
            <a:ext cx="152400" cy="444402"/>
            <a:chOff x="4114800" y="4508598"/>
            <a:chExt cx="152400" cy="444402"/>
          </a:xfrm>
        </p:grpSpPr>
        <p:cxnSp>
          <p:nvCxnSpPr>
            <p:cNvPr id="35" name="Straight Connector 34">
              <a:extLst>
                <a:ext uri="{FF2B5EF4-FFF2-40B4-BE49-F238E27FC236}">
                  <a16:creationId xmlns:a16="http://schemas.microsoft.com/office/drawing/2014/main" id="{56F23E37-C47E-4C4C-B770-874779095864}"/>
                </a:ext>
              </a:extLst>
            </p:cNvPr>
            <p:cNvCxnSpPr/>
            <p:nvPr/>
          </p:nvCxnSpPr>
          <p:spPr>
            <a:xfrm flipH="1">
              <a:off x="4191000" y="4508599"/>
              <a:ext cx="76200" cy="444401"/>
            </a:xfrm>
            <a:prstGeom prst="line">
              <a:avLst/>
            </a:prstGeom>
            <a:ln w="19050">
              <a:solidFill>
                <a:srgbClr val="FF0000"/>
              </a:solidFill>
            </a:ln>
          </p:spPr>
          <p:style>
            <a:lnRef idx="1">
              <a:schemeClr val="accent2"/>
            </a:lnRef>
            <a:fillRef idx="0">
              <a:schemeClr val="accent2"/>
            </a:fillRef>
            <a:effectRef idx="0">
              <a:schemeClr val="accent2"/>
            </a:effectRef>
            <a:fontRef idx="minor">
              <a:schemeClr val="tx1"/>
            </a:fontRef>
          </p:style>
        </p:cxnSp>
        <p:cxnSp>
          <p:nvCxnSpPr>
            <p:cNvPr id="36" name="Straight Connector 35">
              <a:extLst>
                <a:ext uri="{FF2B5EF4-FFF2-40B4-BE49-F238E27FC236}">
                  <a16:creationId xmlns:a16="http://schemas.microsoft.com/office/drawing/2014/main" id="{8CD338BF-4F2E-4EDC-9A97-0633C22C14E2}"/>
                </a:ext>
              </a:extLst>
            </p:cNvPr>
            <p:cNvCxnSpPr/>
            <p:nvPr/>
          </p:nvCxnSpPr>
          <p:spPr>
            <a:xfrm flipH="1">
              <a:off x="4114800" y="4508598"/>
              <a:ext cx="76200" cy="444401"/>
            </a:xfrm>
            <a:prstGeom prst="line">
              <a:avLst/>
            </a:prstGeom>
            <a:ln w="19050">
              <a:solidFill>
                <a:srgbClr val="FF0000"/>
              </a:solidFill>
            </a:ln>
          </p:spPr>
          <p:style>
            <a:lnRef idx="1">
              <a:schemeClr val="accent2"/>
            </a:lnRef>
            <a:fillRef idx="0">
              <a:schemeClr val="accent2"/>
            </a:fillRef>
            <a:effectRef idx="0">
              <a:schemeClr val="accent2"/>
            </a:effectRef>
            <a:fontRef idx="minor">
              <a:schemeClr val="tx1"/>
            </a:fontRef>
          </p:style>
        </p:cxnSp>
      </p:grpSp>
      <p:grpSp>
        <p:nvGrpSpPr>
          <p:cNvPr id="37" name="Group 36">
            <a:extLst>
              <a:ext uri="{FF2B5EF4-FFF2-40B4-BE49-F238E27FC236}">
                <a16:creationId xmlns:a16="http://schemas.microsoft.com/office/drawing/2014/main" id="{A5F4991B-9906-47D4-8509-6F27E68B8E3D}"/>
              </a:ext>
            </a:extLst>
          </p:cNvPr>
          <p:cNvGrpSpPr/>
          <p:nvPr/>
        </p:nvGrpSpPr>
        <p:grpSpPr>
          <a:xfrm>
            <a:off x="2743200" y="4885933"/>
            <a:ext cx="152400" cy="444402"/>
            <a:chOff x="4114800" y="4508598"/>
            <a:chExt cx="152400" cy="444402"/>
          </a:xfrm>
        </p:grpSpPr>
        <p:cxnSp>
          <p:nvCxnSpPr>
            <p:cNvPr id="38" name="Straight Connector 37">
              <a:extLst>
                <a:ext uri="{FF2B5EF4-FFF2-40B4-BE49-F238E27FC236}">
                  <a16:creationId xmlns:a16="http://schemas.microsoft.com/office/drawing/2014/main" id="{56F23E37-C47E-4C4C-B770-874779095864}"/>
                </a:ext>
              </a:extLst>
            </p:cNvPr>
            <p:cNvCxnSpPr/>
            <p:nvPr/>
          </p:nvCxnSpPr>
          <p:spPr>
            <a:xfrm flipH="1">
              <a:off x="4191000" y="4508599"/>
              <a:ext cx="76200" cy="444401"/>
            </a:xfrm>
            <a:prstGeom prst="line">
              <a:avLst/>
            </a:prstGeom>
            <a:ln w="19050">
              <a:solidFill>
                <a:srgbClr val="FF0000"/>
              </a:solidFill>
            </a:ln>
          </p:spPr>
          <p:style>
            <a:lnRef idx="1">
              <a:schemeClr val="accent2"/>
            </a:lnRef>
            <a:fillRef idx="0">
              <a:schemeClr val="accent2"/>
            </a:fillRef>
            <a:effectRef idx="0">
              <a:schemeClr val="accent2"/>
            </a:effectRef>
            <a:fontRef idx="minor">
              <a:schemeClr val="tx1"/>
            </a:fontRef>
          </p:style>
        </p:cxnSp>
        <p:cxnSp>
          <p:nvCxnSpPr>
            <p:cNvPr id="39" name="Straight Connector 38">
              <a:extLst>
                <a:ext uri="{FF2B5EF4-FFF2-40B4-BE49-F238E27FC236}">
                  <a16:creationId xmlns:a16="http://schemas.microsoft.com/office/drawing/2014/main" id="{8CD338BF-4F2E-4EDC-9A97-0633C22C14E2}"/>
                </a:ext>
              </a:extLst>
            </p:cNvPr>
            <p:cNvCxnSpPr/>
            <p:nvPr/>
          </p:nvCxnSpPr>
          <p:spPr>
            <a:xfrm flipH="1">
              <a:off x="4114800" y="4508598"/>
              <a:ext cx="76200" cy="444401"/>
            </a:xfrm>
            <a:prstGeom prst="line">
              <a:avLst/>
            </a:prstGeom>
            <a:ln w="19050">
              <a:solidFill>
                <a:srgbClr val="FF0000"/>
              </a:solidFill>
            </a:ln>
          </p:spPr>
          <p:style>
            <a:lnRef idx="1">
              <a:schemeClr val="accent2"/>
            </a:lnRef>
            <a:fillRef idx="0">
              <a:schemeClr val="accent2"/>
            </a:fillRef>
            <a:effectRef idx="0">
              <a:schemeClr val="accent2"/>
            </a:effectRef>
            <a:fontRef idx="minor">
              <a:schemeClr val="tx1"/>
            </a:fontRef>
          </p:style>
        </p:cxnSp>
      </p:grpSp>
      <p:grpSp>
        <p:nvGrpSpPr>
          <p:cNvPr id="40" name="Group 39">
            <a:extLst>
              <a:ext uri="{FF2B5EF4-FFF2-40B4-BE49-F238E27FC236}">
                <a16:creationId xmlns:a16="http://schemas.microsoft.com/office/drawing/2014/main" id="{A5F4991B-9906-47D4-8509-6F27E68B8E3D}"/>
              </a:ext>
            </a:extLst>
          </p:cNvPr>
          <p:cNvGrpSpPr/>
          <p:nvPr/>
        </p:nvGrpSpPr>
        <p:grpSpPr>
          <a:xfrm>
            <a:off x="1084521" y="5672196"/>
            <a:ext cx="152400" cy="444402"/>
            <a:chOff x="4114800" y="4508598"/>
            <a:chExt cx="152400" cy="444402"/>
          </a:xfrm>
        </p:grpSpPr>
        <p:cxnSp>
          <p:nvCxnSpPr>
            <p:cNvPr id="41" name="Straight Connector 40">
              <a:extLst>
                <a:ext uri="{FF2B5EF4-FFF2-40B4-BE49-F238E27FC236}">
                  <a16:creationId xmlns:a16="http://schemas.microsoft.com/office/drawing/2014/main" id="{56F23E37-C47E-4C4C-B770-874779095864}"/>
                </a:ext>
              </a:extLst>
            </p:cNvPr>
            <p:cNvCxnSpPr/>
            <p:nvPr/>
          </p:nvCxnSpPr>
          <p:spPr>
            <a:xfrm flipH="1">
              <a:off x="4191000" y="4508599"/>
              <a:ext cx="76200" cy="444401"/>
            </a:xfrm>
            <a:prstGeom prst="line">
              <a:avLst/>
            </a:prstGeom>
            <a:ln w="19050">
              <a:solidFill>
                <a:srgbClr val="FF0000"/>
              </a:solidFill>
            </a:ln>
          </p:spPr>
          <p:style>
            <a:lnRef idx="1">
              <a:schemeClr val="accent2"/>
            </a:lnRef>
            <a:fillRef idx="0">
              <a:schemeClr val="accent2"/>
            </a:fillRef>
            <a:effectRef idx="0">
              <a:schemeClr val="accent2"/>
            </a:effectRef>
            <a:fontRef idx="minor">
              <a:schemeClr val="tx1"/>
            </a:fontRef>
          </p:style>
        </p:cxnSp>
        <p:cxnSp>
          <p:nvCxnSpPr>
            <p:cNvPr id="42" name="Straight Connector 41">
              <a:extLst>
                <a:ext uri="{FF2B5EF4-FFF2-40B4-BE49-F238E27FC236}">
                  <a16:creationId xmlns:a16="http://schemas.microsoft.com/office/drawing/2014/main" id="{8CD338BF-4F2E-4EDC-9A97-0633C22C14E2}"/>
                </a:ext>
              </a:extLst>
            </p:cNvPr>
            <p:cNvCxnSpPr/>
            <p:nvPr/>
          </p:nvCxnSpPr>
          <p:spPr>
            <a:xfrm flipH="1">
              <a:off x="4114800" y="4508598"/>
              <a:ext cx="76200" cy="444401"/>
            </a:xfrm>
            <a:prstGeom prst="line">
              <a:avLst/>
            </a:prstGeom>
            <a:ln w="19050">
              <a:solidFill>
                <a:srgbClr val="FF0000"/>
              </a:solidFill>
            </a:ln>
          </p:spPr>
          <p:style>
            <a:lnRef idx="1">
              <a:schemeClr val="accent2"/>
            </a:lnRef>
            <a:fillRef idx="0">
              <a:schemeClr val="accent2"/>
            </a:fillRef>
            <a:effectRef idx="0">
              <a:schemeClr val="accent2"/>
            </a:effectRef>
            <a:fontRef idx="minor">
              <a:schemeClr val="tx1"/>
            </a:fontRef>
          </p:style>
        </p:cxnSp>
      </p:grpSp>
      <p:grpSp>
        <p:nvGrpSpPr>
          <p:cNvPr id="43" name="Group 42">
            <a:extLst>
              <a:ext uri="{FF2B5EF4-FFF2-40B4-BE49-F238E27FC236}">
                <a16:creationId xmlns:a16="http://schemas.microsoft.com/office/drawing/2014/main" id="{A5F4991B-9906-47D4-8509-6F27E68B8E3D}"/>
              </a:ext>
            </a:extLst>
          </p:cNvPr>
          <p:cNvGrpSpPr/>
          <p:nvPr/>
        </p:nvGrpSpPr>
        <p:grpSpPr>
          <a:xfrm>
            <a:off x="4433777" y="6001226"/>
            <a:ext cx="152400" cy="444402"/>
            <a:chOff x="4114800" y="4508598"/>
            <a:chExt cx="152400" cy="444402"/>
          </a:xfrm>
        </p:grpSpPr>
        <p:cxnSp>
          <p:nvCxnSpPr>
            <p:cNvPr id="44" name="Straight Connector 43">
              <a:extLst>
                <a:ext uri="{FF2B5EF4-FFF2-40B4-BE49-F238E27FC236}">
                  <a16:creationId xmlns:a16="http://schemas.microsoft.com/office/drawing/2014/main" id="{56F23E37-C47E-4C4C-B770-874779095864}"/>
                </a:ext>
              </a:extLst>
            </p:cNvPr>
            <p:cNvCxnSpPr/>
            <p:nvPr/>
          </p:nvCxnSpPr>
          <p:spPr>
            <a:xfrm flipH="1">
              <a:off x="4191000" y="4508599"/>
              <a:ext cx="76200" cy="444401"/>
            </a:xfrm>
            <a:prstGeom prst="line">
              <a:avLst/>
            </a:prstGeom>
            <a:ln w="19050">
              <a:solidFill>
                <a:srgbClr val="FF0000"/>
              </a:solidFill>
            </a:ln>
          </p:spPr>
          <p:style>
            <a:lnRef idx="1">
              <a:schemeClr val="accent2"/>
            </a:lnRef>
            <a:fillRef idx="0">
              <a:schemeClr val="accent2"/>
            </a:fillRef>
            <a:effectRef idx="0">
              <a:schemeClr val="accent2"/>
            </a:effectRef>
            <a:fontRef idx="minor">
              <a:schemeClr val="tx1"/>
            </a:fontRef>
          </p:style>
        </p:cxnSp>
        <p:cxnSp>
          <p:nvCxnSpPr>
            <p:cNvPr id="45" name="Straight Connector 44">
              <a:extLst>
                <a:ext uri="{FF2B5EF4-FFF2-40B4-BE49-F238E27FC236}">
                  <a16:creationId xmlns:a16="http://schemas.microsoft.com/office/drawing/2014/main" id="{8CD338BF-4F2E-4EDC-9A97-0633C22C14E2}"/>
                </a:ext>
              </a:extLst>
            </p:cNvPr>
            <p:cNvCxnSpPr/>
            <p:nvPr/>
          </p:nvCxnSpPr>
          <p:spPr>
            <a:xfrm flipH="1">
              <a:off x="4114800" y="4508598"/>
              <a:ext cx="76200" cy="444401"/>
            </a:xfrm>
            <a:prstGeom prst="line">
              <a:avLst/>
            </a:prstGeom>
            <a:ln w="19050">
              <a:solidFill>
                <a:srgbClr val="FF0000"/>
              </a:solidFill>
            </a:ln>
          </p:spPr>
          <p:style>
            <a:lnRef idx="1">
              <a:schemeClr val="accent2"/>
            </a:lnRef>
            <a:fillRef idx="0">
              <a:schemeClr val="accent2"/>
            </a:fillRef>
            <a:effectRef idx="0">
              <a:schemeClr val="accent2"/>
            </a:effectRef>
            <a:fontRef idx="minor">
              <a:schemeClr val="tx1"/>
            </a:fontRef>
          </p:style>
        </p:cxnSp>
      </p:grpSp>
      <p:cxnSp>
        <p:nvCxnSpPr>
          <p:cNvPr id="46" name="Straight Connector 45">
            <a:extLst>
              <a:ext uri="{FF2B5EF4-FFF2-40B4-BE49-F238E27FC236}">
                <a16:creationId xmlns:a16="http://schemas.microsoft.com/office/drawing/2014/main" id="{D3FCAEC5-C5B6-4710-A332-DB366658B19C}"/>
              </a:ext>
            </a:extLst>
          </p:cNvPr>
          <p:cNvCxnSpPr/>
          <p:nvPr/>
        </p:nvCxnSpPr>
        <p:spPr>
          <a:xfrm flipH="1">
            <a:off x="7429656" y="4578399"/>
            <a:ext cx="76200" cy="444401"/>
          </a:xfrm>
          <a:prstGeom prst="line">
            <a:avLst/>
          </a:prstGeom>
          <a:ln w="19050">
            <a:solidFill>
              <a:srgbClr val="FF0000"/>
            </a:solidFill>
          </a:ln>
        </p:spPr>
        <p:style>
          <a:lnRef idx="1">
            <a:schemeClr val="accent2"/>
          </a:lnRef>
          <a:fillRef idx="0">
            <a:schemeClr val="accent2"/>
          </a:fillRef>
          <a:effectRef idx="0">
            <a:schemeClr val="accent2"/>
          </a:effectRef>
          <a:fontRef idx="minor">
            <a:schemeClr val="tx1"/>
          </a:fontRef>
        </p:style>
      </p:cxnSp>
      <p:cxnSp>
        <p:nvCxnSpPr>
          <p:cNvPr id="47" name="Straight Connector 46">
            <a:extLst>
              <a:ext uri="{FF2B5EF4-FFF2-40B4-BE49-F238E27FC236}">
                <a16:creationId xmlns:a16="http://schemas.microsoft.com/office/drawing/2014/main" id="{D3FCAEC5-C5B6-4710-A332-DB366658B19C}"/>
              </a:ext>
            </a:extLst>
          </p:cNvPr>
          <p:cNvCxnSpPr/>
          <p:nvPr/>
        </p:nvCxnSpPr>
        <p:spPr>
          <a:xfrm flipH="1">
            <a:off x="8305800" y="4598029"/>
            <a:ext cx="76200" cy="444401"/>
          </a:xfrm>
          <a:prstGeom prst="line">
            <a:avLst/>
          </a:prstGeom>
          <a:ln w="19050">
            <a:solidFill>
              <a:srgbClr val="FF0000"/>
            </a:solidFill>
          </a:ln>
        </p:spPr>
        <p:style>
          <a:lnRef idx="1">
            <a:schemeClr val="accent2"/>
          </a:lnRef>
          <a:fillRef idx="0">
            <a:schemeClr val="accent2"/>
          </a:fillRef>
          <a:effectRef idx="0">
            <a:schemeClr val="accent2"/>
          </a:effectRef>
          <a:fontRef idx="minor">
            <a:schemeClr val="tx1"/>
          </a:fontRef>
        </p:style>
      </p:cxnSp>
      <p:cxnSp>
        <p:nvCxnSpPr>
          <p:cNvPr id="48" name="Straight Connector 47">
            <a:extLst>
              <a:ext uri="{FF2B5EF4-FFF2-40B4-BE49-F238E27FC236}">
                <a16:creationId xmlns:a16="http://schemas.microsoft.com/office/drawing/2014/main" id="{D3FCAEC5-C5B6-4710-A332-DB366658B19C}"/>
              </a:ext>
            </a:extLst>
          </p:cNvPr>
          <p:cNvCxnSpPr/>
          <p:nvPr/>
        </p:nvCxnSpPr>
        <p:spPr>
          <a:xfrm flipH="1">
            <a:off x="1463966" y="5270599"/>
            <a:ext cx="76200" cy="444401"/>
          </a:xfrm>
          <a:prstGeom prst="line">
            <a:avLst/>
          </a:prstGeom>
          <a:ln w="19050">
            <a:solidFill>
              <a:srgbClr val="FF0000"/>
            </a:solidFill>
          </a:ln>
        </p:spPr>
        <p:style>
          <a:lnRef idx="1">
            <a:schemeClr val="accent2"/>
          </a:lnRef>
          <a:fillRef idx="0">
            <a:schemeClr val="accent2"/>
          </a:fillRef>
          <a:effectRef idx="0">
            <a:schemeClr val="accent2"/>
          </a:effectRef>
          <a:fontRef idx="minor">
            <a:schemeClr val="tx1"/>
          </a:fontRef>
        </p:style>
      </p:cxnSp>
      <p:cxnSp>
        <p:nvCxnSpPr>
          <p:cNvPr id="49" name="Straight Connector 48">
            <a:extLst>
              <a:ext uri="{FF2B5EF4-FFF2-40B4-BE49-F238E27FC236}">
                <a16:creationId xmlns:a16="http://schemas.microsoft.com/office/drawing/2014/main" id="{D3FCAEC5-C5B6-4710-A332-DB366658B19C}"/>
              </a:ext>
            </a:extLst>
          </p:cNvPr>
          <p:cNvCxnSpPr/>
          <p:nvPr/>
        </p:nvCxnSpPr>
        <p:spPr>
          <a:xfrm flipH="1">
            <a:off x="4538548" y="5293526"/>
            <a:ext cx="76200" cy="444401"/>
          </a:xfrm>
          <a:prstGeom prst="line">
            <a:avLst/>
          </a:prstGeom>
          <a:ln w="19050">
            <a:solidFill>
              <a:srgbClr val="FF0000"/>
            </a:solidFill>
          </a:ln>
        </p:spPr>
        <p:style>
          <a:lnRef idx="1">
            <a:schemeClr val="accent2"/>
          </a:lnRef>
          <a:fillRef idx="0">
            <a:schemeClr val="accent2"/>
          </a:fillRef>
          <a:effectRef idx="0">
            <a:schemeClr val="accent2"/>
          </a:effectRef>
          <a:fontRef idx="minor">
            <a:schemeClr val="tx1"/>
          </a:fontRef>
        </p:style>
      </p:cxnSp>
      <p:cxnSp>
        <p:nvCxnSpPr>
          <p:cNvPr id="50" name="Straight Connector 49">
            <a:extLst>
              <a:ext uri="{FF2B5EF4-FFF2-40B4-BE49-F238E27FC236}">
                <a16:creationId xmlns:a16="http://schemas.microsoft.com/office/drawing/2014/main" id="{D3FCAEC5-C5B6-4710-A332-DB366658B19C}"/>
              </a:ext>
            </a:extLst>
          </p:cNvPr>
          <p:cNvCxnSpPr/>
          <p:nvPr/>
        </p:nvCxnSpPr>
        <p:spPr>
          <a:xfrm flipH="1">
            <a:off x="5257800" y="5721399"/>
            <a:ext cx="76200" cy="444401"/>
          </a:xfrm>
          <a:prstGeom prst="line">
            <a:avLst/>
          </a:prstGeom>
          <a:ln w="19050">
            <a:solidFill>
              <a:srgbClr val="FF0000"/>
            </a:solidFill>
          </a:ln>
        </p:spPr>
        <p:style>
          <a:lnRef idx="1">
            <a:schemeClr val="accent2"/>
          </a:lnRef>
          <a:fillRef idx="0">
            <a:schemeClr val="accent2"/>
          </a:fillRef>
          <a:effectRef idx="0">
            <a:schemeClr val="accent2"/>
          </a:effectRef>
          <a:fontRef idx="minor">
            <a:schemeClr val="tx1"/>
          </a:fontRef>
        </p:style>
      </p:cxnSp>
      <p:cxnSp>
        <p:nvCxnSpPr>
          <p:cNvPr id="51" name="Straight Connector 50">
            <a:extLst>
              <a:ext uri="{FF2B5EF4-FFF2-40B4-BE49-F238E27FC236}">
                <a16:creationId xmlns:a16="http://schemas.microsoft.com/office/drawing/2014/main" id="{D3FCAEC5-C5B6-4710-A332-DB366658B19C}"/>
              </a:ext>
            </a:extLst>
          </p:cNvPr>
          <p:cNvCxnSpPr/>
          <p:nvPr/>
        </p:nvCxnSpPr>
        <p:spPr>
          <a:xfrm flipH="1">
            <a:off x="1409700" y="6002310"/>
            <a:ext cx="76200" cy="444401"/>
          </a:xfrm>
          <a:prstGeom prst="line">
            <a:avLst/>
          </a:prstGeom>
          <a:ln w="19050">
            <a:solidFill>
              <a:srgbClr val="FF0000"/>
            </a:solidFill>
          </a:ln>
        </p:spPr>
        <p:style>
          <a:lnRef idx="1">
            <a:schemeClr val="accent2"/>
          </a:lnRef>
          <a:fillRef idx="0">
            <a:schemeClr val="accent2"/>
          </a:fillRef>
          <a:effectRef idx="0">
            <a:schemeClr val="accent2"/>
          </a:effectRef>
          <a:fontRef idx="minor">
            <a:schemeClr val="tx1"/>
          </a:fontRef>
        </p:style>
      </p:cxnSp>
    </p:spTree>
    <p:custDataLst>
      <p:tags r:id="rId1"/>
    </p:custDataLst>
    <p:extLst>
      <p:ext uri="{BB962C8B-B14F-4D97-AF65-F5344CB8AC3E}">
        <p14:creationId xmlns:p14="http://schemas.microsoft.com/office/powerpoint/2010/main" val="1998936717"/>
      </p:ext>
    </p:extLst>
  </p:cSld>
  <p:clrMapOvr>
    <a:masterClrMapping/>
  </p:clrMapOvr>
  <mc:AlternateContent xmlns:mc="http://schemas.openxmlformats.org/markup-compatibility/2006" xmlns:p14="http://schemas.microsoft.com/office/powerpoint/2010/main">
    <mc:Choice Requires="p14">
      <p:transition spd="slow" p14:dur="2000" advTm="91219"/>
    </mc:Choice>
    <mc:Fallback xmlns="">
      <p:transition spd="slow" advTm="91219"/>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1"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left)">
                                      <p:cBhvr>
                                        <p:cTn id="27" dur="500"/>
                                        <p:tgtEl>
                                          <p:spTgt spid="31"/>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32"/>
                                        </p:tgtEl>
                                        <p:attrNameLst>
                                          <p:attrName>style.visibility</p:attrName>
                                        </p:attrNameLst>
                                      </p:cBhvr>
                                      <p:to>
                                        <p:strVal val="visible"/>
                                      </p:to>
                                    </p:set>
                                    <p:animEffect transition="in" filter="wipe(left)">
                                      <p:cBhvr>
                                        <p:cTn id="32" dur="500"/>
                                        <p:tgtEl>
                                          <p:spTgt spid="32"/>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33"/>
                                        </p:tgtEl>
                                        <p:attrNameLst>
                                          <p:attrName>style.visibility</p:attrName>
                                        </p:attrNameLst>
                                      </p:cBhvr>
                                      <p:to>
                                        <p:strVal val="visible"/>
                                      </p:to>
                                    </p:set>
                                    <p:animEffect transition="in" filter="wipe(left)">
                                      <p:cBhvr>
                                        <p:cTn id="37" dur="500"/>
                                        <p:tgtEl>
                                          <p:spTgt spid="33"/>
                                        </p:tgtEl>
                                      </p:cBhvr>
                                    </p:animEffect>
                                  </p:childTnLst>
                                </p:cTn>
                              </p:par>
                              <p:par>
                                <p:cTn id="38" presetID="22" presetClass="entr" presetSubtype="1" fill="hold" nodeType="withEffect">
                                  <p:stCondLst>
                                    <p:cond delay="0"/>
                                  </p:stCondLst>
                                  <p:childTnLst>
                                    <p:set>
                                      <p:cBhvr>
                                        <p:cTn id="39" dur="1" fill="hold">
                                          <p:stCondLst>
                                            <p:cond delay="0"/>
                                          </p:stCondLst>
                                        </p:cTn>
                                        <p:tgtEl>
                                          <p:spTgt spid="34"/>
                                        </p:tgtEl>
                                        <p:attrNameLst>
                                          <p:attrName>style.visibility</p:attrName>
                                        </p:attrNameLst>
                                      </p:cBhvr>
                                      <p:to>
                                        <p:strVal val="visible"/>
                                      </p:to>
                                    </p:set>
                                    <p:animEffect transition="in" filter="wipe(up)">
                                      <p:cBhvr>
                                        <p:cTn id="40" dur="500"/>
                                        <p:tgtEl>
                                          <p:spTgt spid="34"/>
                                        </p:tgtEl>
                                      </p:cBhvr>
                                    </p:animEffect>
                                  </p:childTnLst>
                                </p:cTn>
                              </p:par>
                              <p:par>
                                <p:cTn id="41" presetID="22" presetClass="entr" presetSubtype="1" fill="hold" nodeType="withEffect">
                                  <p:stCondLst>
                                    <p:cond delay="0"/>
                                  </p:stCondLst>
                                  <p:childTnLst>
                                    <p:set>
                                      <p:cBhvr>
                                        <p:cTn id="42" dur="1" fill="hold">
                                          <p:stCondLst>
                                            <p:cond delay="0"/>
                                          </p:stCondLst>
                                        </p:cTn>
                                        <p:tgtEl>
                                          <p:spTgt spid="37"/>
                                        </p:tgtEl>
                                        <p:attrNameLst>
                                          <p:attrName>style.visibility</p:attrName>
                                        </p:attrNameLst>
                                      </p:cBhvr>
                                      <p:to>
                                        <p:strVal val="visible"/>
                                      </p:to>
                                    </p:set>
                                    <p:animEffect transition="in" filter="wipe(up)">
                                      <p:cBhvr>
                                        <p:cTn id="43" dur="500"/>
                                        <p:tgtEl>
                                          <p:spTgt spid="37"/>
                                        </p:tgtEl>
                                      </p:cBhvr>
                                    </p:animEffect>
                                  </p:childTnLst>
                                </p:cTn>
                              </p:par>
                              <p:par>
                                <p:cTn id="44" presetID="22" presetClass="entr" presetSubtype="1" fill="hold" nodeType="withEffect">
                                  <p:stCondLst>
                                    <p:cond delay="0"/>
                                  </p:stCondLst>
                                  <p:childTnLst>
                                    <p:set>
                                      <p:cBhvr>
                                        <p:cTn id="45" dur="1" fill="hold">
                                          <p:stCondLst>
                                            <p:cond delay="0"/>
                                          </p:stCondLst>
                                        </p:cTn>
                                        <p:tgtEl>
                                          <p:spTgt spid="40"/>
                                        </p:tgtEl>
                                        <p:attrNameLst>
                                          <p:attrName>style.visibility</p:attrName>
                                        </p:attrNameLst>
                                      </p:cBhvr>
                                      <p:to>
                                        <p:strVal val="visible"/>
                                      </p:to>
                                    </p:set>
                                    <p:animEffect transition="in" filter="wipe(up)">
                                      <p:cBhvr>
                                        <p:cTn id="46" dur="500"/>
                                        <p:tgtEl>
                                          <p:spTgt spid="40"/>
                                        </p:tgtEl>
                                      </p:cBhvr>
                                    </p:animEffect>
                                  </p:childTnLst>
                                </p:cTn>
                              </p:par>
                              <p:par>
                                <p:cTn id="47" presetID="22" presetClass="entr" presetSubtype="1" fill="hold" nodeType="withEffect">
                                  <p:stCondLst>
                                    <p:cond delay="0"/>
                                  </p:stCondLst>
                                  <p:childTnLst>
                                    <p:set>
                                      <p:cBhvr>
                                        <p:cTn id="48" dur="1" fill="hold">
                                          <p:stCondLst>
                                            <p:cond delay="0"/>
                                          </p:stCondLst>
                                        </p:cTn>
                                        <p:tgtEl>
                                          <p:spTgt spid="43"/>
                                        </p:tgtEl>
                                        <p:attrNameLst>
                                          <p:attrName>style.visibility</p:attrName>
                                        </p:attrNameLst>
                                      </p:cBhvr>
                                      <p:to>
                                        <p:strVal val="visible"/>
                                      </p:to>
                                    </p:set>
                                    <p:animEffect transition="in" filter="wipe(up)">
                                      <p:cBhvr>
                                        <p:cTn id="49" dur="500"/>
                                        <p:tgtEl>
                                          <p:spTgt spid="43"/>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1" fill="hold" nodeType="clickEffect">
                                  <p:stCondLst>
                                    <p:cond delay="0"/>
                                  </p:stCondLst>
                                  <p:childTnLst>
                                    <p:set>
                                      <p:cBhvr>
                                        <p:cTn id="53" dur="1" fill="hold">
                                          <p:stCondLst>
                                            <p:cond delay="0"/>
                                          </p:stCondLst>
                                        </p:cTn>
                                        <p:tgtEl>
                                          <p:spTgt spid="46"/>
                                        </p:tgtEl>
                                        <p:attrNameLst>
                                          <p:attrName>style.visibility</p:attrName>
                                        </p:attrNameLst>
                                      </p:cBhvr>
                                      <p:to>
                                        <p:strVal val="visible"/>
                                      </p:to>
                                    </p:set>
                                    <p:animEffect transition="in" filter="wipe(up)">
                                      <p:cBhvr>
                                        <p:cTn id="54" dur="500"/>
                                        <p:tgtEl>
                                          <p:spTgt spid="46"/>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1" fill="hold" nodeType="clickEffect">
                                  <p:stCondLst>
                                    <p:cond delay="0"/>
                                  </p:stCondLst>
                                  <p:childTnLst>
                                    <p:set>
                                      <p:cBhvr>
                                        <p:cTn id="58" dur="1" fill="hold">
                                          <p:stCondLst>
                                            <p:cond delay="0"/>
                                          </p:stCondLst>
                                        </p:cTn>
                                        <p:tgtEl>
                                          <p:spTgt spid="47"/>
                                        </p:tgtEl>
                                        <p:attrNameLst>
                                          <p:attrName>style.visibility</p:attrName>
                                        </p:attrNameLst>
                                      </p:cBhvr>
                                      <p:to>
                                        <p:strVal val="visible"/>
                                      </p:to>
                                    </p:set>
                                    <p:animEffect transition="in" filter="wipe(up)">
                                      <p:cBhvr>
                                        <p:cTn id="59" dur="500"/>
                                        <p:tgtEl>
                                          <p:spTgt spid="47"/>
                                        </p:tgtEl>
                                      </p:cBhvr>
                                    </p:animEffect>
                                  </p:childTnLst>
                                </p:cTn>
                              </p:par>
                            </p:childTnLst>
                          </p:cTn>
                        </p:par>
                      </p:childTnLst>
                    </p:cTn>
                  </p:par>
                  <p:par>
                    <p:cTn id="60" fill="hold">
                      <p:stCondLst>
                        <p:cond delay="indefinite"/>
                      </p:stCondLst>
                      <p:childTnLst>
                        <p:par>
                          <p:cTn id="61" fill="hold">
                            <p:stCondLst>
                              <p:cond delay="0"/>
                            </p:stCondLst>
                            <p:childTnLst>
                              <p:par>
                                <p:cTn id="62" presetID="22" presetClass="entr" presetSubtype="1" fill="hold" nodeType="clickEffect">
                                  <p:stCondLst>
                                    <p:cond delay="0"/>
                                  </p:stCondLst>
                                  <p:childTnLst>
                                    <p:set>
                                      <p:cBhvr>
                                        <p:cTn id="63" dur="1" fill="hold">
                                          <p:stCondLst>
                                            <p:cond delay="0"/>
                                          </p:stCondLst>
                                        </p:cTn>
                                        <p:tgtEl>
                                          <p:spTgt spid="48"/>
                                        </p:tgtEl>
                                        <p:attrNameLst>
                                          <p:attrName>style.visibility</p:attrName>
                                        </p:attrNameLst>
                                      </p:cBhvr>
                                      <p:to>
                                        <p:strVal val="visible"/>
                                      </p:to>
                                    </p:set>
                                    <p:animEffect transition="in" filter="wipe(up)">
                                      <p:cBhvr>
                                        <p:cTn id="64" dur="500"/>
                                        <p:tgtEl>
                                          <p:spTgt spid="48"/>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1" fill="hold" nodeType="clickEffect">
                                  <p:stCondLst>
                                    <p:cond delay="0"/>
                                  </p:stCondLst>
                                  <p:childTnLst>
                                    <p:set>
                                      <p:cBhvr>
                                        <p:cTn id="68" dur="1" fill="hold">
                                          <p:stCondLst>
                                            <p:cond delay="0"/>
                                          </p:stCondLst>
                                        </p:cTn>
                                        <p:tgtEl>
                                          <p:spTgt spid="49"/>
                                        </p:tgtEl>
                                        <p:attrNameLst>
                                          <p:attrName>style.visibility</p:attrName>
                                        </p:attrNameLst>
                                      </p:cBhvr>
                                      <p:to>
                                        <p:strVal val="visible"/>
                                      </p:to>
                                    </p:set>
                                    <p:animEffect transition="in" filter="wipe(up)">
                                      <p:cBhvr>
                                        <p:cTn id="69" dur="500"/>
                                        <p:tgtEl>
                                          <p:spTgt spid="49"/>
                                        </p:tgtEl>
                                      </p:cBhvr>
                                    </p:animEffect>
                                  </p:childTnLst>
                                </p:cTn>
                              </p:par>
                            </p:childTnLst>
                          </p:cTn>
                        </p:par>
                      </p:childTnLst>
                    </p:cTn>
                  </p:par>
                  <p:par>
                    <p:cTn id="70" fill="hold">
                      <p:stCondLst>
                        <p:cond delay="indefinite"/>
                      </p:stCondLst>
                      <p:childTnLst>
                        <p:par>
                          <p:cTn id="71" fill="hold">
                            <p:stCondLst>
                              <p:cond delay="0"/>
                            </p:stCondLst>
                            <p:childTnLst>
                              <p:par>
                                <p:cTn id="72" presetID="22" presetClass="entr" presetSubtype="1" fill="hold" nodeType="clickEffect">
                                  <p:stCondLst>
                                    <p:cond delay="0"/>
                                  </p:stCondLst>
                                  <p:childTnLst>
                                    <p:set>
                                      <p:cBhvr>
                                        <p:cTn id="73" dur="1" fill="hold">
                                          <p:stCondLst>
                                            <p:cond delay="0"/>
                                          </p:stCondLst>
                                        </p:cTn>
                                        <p:tgtEl>
                                          <p:spTgt spid="50"/>
                                        </p:tgtEl>
                                        <p:attrNameLst>
                                          <p:attrName>style.visibility</p:attrName>
                                        </p:attrNameLst>
                                      </p:cBhvr>
                                      <p:to>
                                        <p:strVal val="visible"/>
                                      </p:to>
                                    </p:set>
                                    <p:animEffect transition="in" filter="wipe(up)">
                                      <p:cBhvr>
                                        <p:cTn id="74" dur="500"/>
                                        <p:tgtEl>
                                          <p:spTgt spid="50"/>
                                        </p:tgtEl>
                                      </p:cBhvr>
                                    </p:animEffect>
                                  </p:childTnLst>
                                </p:cTn>
                              </p:par>
                            </p:childTnLst>
                          </p:cTn>
                        </p:par>
                      </p:childTnLst>
                    </p:cTn>
                  </p:par>
                  <p:par>
                    <p:cTn id="75" fill="hold">
                      <p:stCondLst>
                        <p:cond delay="indefinite"/>
                      </p:stCondLst>
                      <p:childTnLst>
                        <p:par>
                          <p:cTn id="76" fill="hold">
                            <p:stCondLst>
                              <p:cond delay="0"/>
                            </p:stCondLst>
                            <p:childTnLst>
                              <p:par>
                                <p:cTn id="77" presetID="22" presetClass="entr" presetSubtype="1" fill="hold" nodeType="clickEffect">
                                  <p:stCondLst>
                                    <p:cond delay="0"/>
                                  </p:stCondLst>
                                  <p:childTnLst>
                                    <p:set>
                                      <p:cBhvr>
                                        <p:cTn id="78" dur="1" fill="hold">
                                          <p:stCondLst>
                                            <p:cond delay="0"/>
                                          </p:stCondLst>
                                        </p:cTn>
                                        <p:tgtEl>
                                          <p:spTgt spid="51"/>
                                        </p:tgtEl>
                                        <p:attrNameLst>
                                          <p:attrName>style.visibility</p:attrName>
                                        </p:attrNameLst>
                                      </p:cBhvr>
                                      <p:to>
                                        <p:strVal val="visible"/>
                                      </p:to>
                                    </p:set>
                                    <p:animEffect transition="in" filter="wipe(up)">
                                      <p:cBhvr>
                                        <p:cTn id="79"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9" grpId="0"/>
      <p:bldP spid="10" grpId="0"/>
      <p:bldP spid="11"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C78D6AC6-AF64-4FE5-AC3D-691CC4867B60}"/>
              </a:ext>
            </a:extLst>
          </p:cNvPr>
          <p:cNvSpPr txBox="1"/>
          <p:nvPr/>
        </p:nvSpPr>
        <p:spPr>
          <a:xfrm>
            <a:off x="489443" y="4507719"/>
            <a:ext cx="7953365" cy="2000548"/>
          </a:xfrm>
          <a:prstGeom prst="rect">
            <a:avLst/>
          </a:prstGeom>
          <a:noFill/>
        </p:spPr>
        <p:txBody>
          <a:bodyPr wrap="square" rtlCol="0">
            <a:spAutoFit/>
          </a:bodyPr>
          <a:lstStyle/>
          <a:p>
            <a:pPr algn="just"/>
            <a:r>
              <a:rPr lang="en-US" sz="2800" dirty="0">
                <a:latin typeface="UTM Avo" panose="02040603050506020204" pitchFamily="18" charset="0"/>
              </a:rPr>
              <a:t>     </a:t>
            </a:r>
            <a:r>
              <a:rPr lang="en-US" sz="2400" dirty="0" err="1">
                <a:latin typeface="UTM Avo" panose="02040603050506020204" pitchFamily="18" charset="0"/>
              </a:rPr>
              <a:t>Hà</a:t>
            </a:r>
            <a:r>
              <a:rPr lang="en-US" sz="2400" dirty="0">
                <a:latin typeface="UTM Avo" panose="02040603050506020204" pitchFamily="18" charset="0"/>
              </a:rPr>
              <a:t> </a:t>
            </a:r>
            <a:r>
              <a:rPr lang="en-US" sz="2400" dirty="0" err="1">
                <a:latin typeface="UTM Avo" panose="02040603050506020204" pitchFamily="18" charset="0"/>
              </a:rPr>
              <a:t>theo</a:t>
            </a:r>
            <a:r>
              <a:rPr lang="en-US" sz="2400" dirty="0">
                <a:latin typeface="UTM Avo" panose="02040603050506020204" pitchFamily="18" charset="0"/>
              </a:rPr>
              <a:t> </a:t>
            </a:r>
            <a:r>
              <a:rPr lang="en-US" sz="2400" dirty="0" err="1">
                <a:latin typeface="UTM Avo" panose="02040603050506020204" pitchFamily="18" charset="0"/>
              </a:rPr>
              <a:t>bố</a:t>
            </a:r>
            <a:r>
              <a:rPr lang="en-US" sz="2400" dirty="0">
                <a:latin typeface="UTM Avo" panose="02040603050506020204" pitchFamily="18" charset="0"/>
              </a:rPr>
              <a:t> </a:t>
            </a:r>
            <a:r>
              <a:rPr lang="en-US" sz="2400" dirty="0" err="1">
                <a:latin typeface="UTM Avo" panose="02040603050506020204" pitchFamily="18" charset="0"/>
              </a:rPr>
              <a:t>đến</a:t>
            </a:r>
            <a:r>
              <a:rPr lang="en-US" sz="2400" dirty="0">
                <a:latin typeface="UTM Avo" panose="02040603050506020204" pitchFamily="18" charset="0"/>
              </a:rPr>
              <a:t> </a:t>
            </a:r>
            <a:r>
              <a:rPr lang="en-US" sz="2400" dirty="0" err="1">
                <a:latin typeface="UTM Avo" panose="02040603050506020204" pitchFamily="18" charset="0"/>
              </a:rPr>
              <a:t>sân</a:t>
            </a:r>
            <a:r>
              <a:rPr lang="en-US" sz="2400" dirty="0">
                <a:latin typeface="UTM Avo" panose="02040603050506020204" pitchFamily="18" charset="0"/>
              </a:rPr>
              <a:t> </a:t>
            </a:r>
            <a:r>
              <a:rPr lang="en-US" sz="2400" dirty="0" err="1">
                <a:latin typeface="UTM Avo" panose="02040603050506020204" pitchFamily="18" charset="0"/>
              </a:rPr>
              <a:t>chim</a:t>
            </a:r>
            <a:r>
              <a:rPr lang="en-US" sz="2400" dirty="0">
                <a:latin typeface="UTM Avo" panose="02040603050506020204" pitchFamily="18" charset="0"/>
              </a:rPr>
              <a:t>. </a:t>
            </a:r>
            <a:r>
              <a:rPr lang="en-US" sz="2400" dirty="0" err="1">
                <a:latin typeface="UTM Avo" panose="02040603050506020204" pitchFamily="18" charset="0"/>
              </a:rPr>
              <a:t>Sân</a:t>
            </a:r>
            <a:r>
              <a:rPr lang="en-US" sz="2400" dirty="0">
                <a:latin typeface="UTM Avo" panose="02040603050506020204" pitchFamily="18" charset="0"/>
              </a:rPr>
              <a:t> </a:t>
            </a:r>
            <a:r>
              <a:rPr lang="en-US" sz="2400" dirty="0" err="1">
                <a:latin typeface="UTM Avo" panose="02040603050506020204" pitchFamily="18" charset="0"/>
              </a:rPr>
              <a:t>chim</a:t>
            </a:r>
            <a:r>
              <a:rPr lang="en-US" sz="2400" dirty="0">
                <a:latin typeface="UTM Avo" panose="02040603050506020204" pitchFamily="18" charset="0"/>
              </a:rPr>
              <a:t> </a:t>
            </a:r>
            <a:r>
              <a:rPr lang="en-US" sz="2400" dirty="0" err="1">
                <a:latin typeface="UTM Avo" panose="02040603050506020204" pitchFamily="18" charset="0"/>
              </a:rPr>
              <a:t>có</a:t>
            </a:r>
            <a:r>
              <a:rPr lang="en-US" sz="2400" dirty="0">
                <a:latin typeface="UTM Avo" panose="02040603050506020204" pitchFamily="18" charset="0"/>
              </a:rPr>
              <a:t> </a:t>
            </a:r>
            <a:r>
              <a:rPr lang="en-US" sz="2400" dirty="0" err="1">
                <a:latin typeface="UTM Avo" panose="02040603050506020204" pitchFamily="18" charset="0"/>
              </a:rPr>
              <a:t>cò</a:t>
            </a:r>
            <a:r>
              <a:rPr lang="en-US" sz="2400" dirty="0">
                <a:latin typeface="UTM Avo" panose="02040603050506020204" pitchFamily="18" charset="0"/>
              </a:rPr>
              <a:t>, </a:t>
            </a:r>
            <a:r>
              <a:rPr lang="en-US" sz="2400" dirty="0" err="1">
                <a:latin typeface="UTM Avo" panose="02040603050506020204" pitchFamily="18" charset="0"/>
              </a:rPr>
              <a:t>diệc</a:t>
            </a:r>
            <a:r>
              <a:rPr lang="en-US" sz="2400" dirty="0">
                <a:latin typeface="UTM Avo" panose="02040603050506020204" pitchFamily="18" charset="0"/>
              </a:rPr>
              <a:t>, </a:t>
            </a:r>
            <a:r>
              <a:rPr lang="en-US" sz="2400" dirty="0" err="1">
                <a:latin typeface="UTM Avo" panose="02040603050506020204" pitchFamily="18" charset="0"/>
              </a:rPr>
              <a:t>sáo</a:t>
            </a:r>
            <a:r>
              <a:rPr lang="en-US" sz="2400" dirty="0">
                <a:latin typeface="UTM Avo" panose="02040603050506020204" pitchFamily="18" charset="0"/>
              </a:rPr>
              <a:t>, </a:t>
            </a:r>
            <a:r>
              <a:rPr lang="vi-VN" sz="2400" dirty="0" err="1">
                <a:latin typeface="UTM Avo" panose="02040603050506020204" pitchFamily="18" charset="0"/>
              </a:rPr>
              <a:t>b</a:t>
            </a:r>
            <a:r>
              <a:rPr lang="en-US" sz="2400" dirty="0" smtClean="0">
                <a:latin typeface="UTM Avo" panose="02040603050506020204" pitchFamily="18" charset="0"/>
              </a:rPr>
              <a:t>ồ </a:t>
            </a:r>
            <a:r>
              <a:rPr lang="en-US" sz="2400" dirty="0" err="1">
                <a:latin typeface="UTM Avo" panose="02040603050506020204" pitchFamily="18" charset="0"/>
              </a:rPr>
              <a:t>nông</a:t>
            </a:r>
            <a:r>
              <a:rPr lang="en-US" sz="2400" dirty="0">
                <a:latin typeface="UTM Avo" panose="02040603050506020204" pitchFamily="18" charset="0"/>
              </a:rPr>
              <a:t>,…</a:t>
            </a:r>
            <a:r>
              <a:rPr lang="en-US" sz="2400" dirty="0" err="1">
                <a:latin typeface="UTM Avo" panose="02040603050506020204" pitchFamily="18" charset="0"/>
              </a:rPr>
              <a:t>Hà</a:t>
            </a:r>
            <a:r>
              <a:rPr lang="en-US" sz="2400" dirty="0">
                <a:latin typeface="UTM Avo" panose="02040603050506020204" pitchFamily="18" charset="0"/>
              </a:rPr>
              <a:t> </a:t>
            </a:r>
            <a:r>
              <a:rPr lang="en-US" sz="2400" dirty="0" err="1">
                <a:latin typeface="UTM Avo" panose="02040603050506020204" pitchFamily="18" charset="0"/>
              </a:rPr>
              <a:t>chăm</a:t>
            </a:r>
            <a:r>
              <a:rPr lang="en-US" sz="2400" dirty="0">
                <a:latin typeface="UTM Avo" panose="02040603050506020204" pitchFamily="18" charset="0"/>
              </a:rPr>
              <a:t> </a:t>
            </a:r>
            <a:r>
              <a:rPr lang="en-US" sz="2400" dirty="0" err="1">
                <a:latin typeface="UTM Avo" panose="02040603050506020204" pitchFamily="18" charset="0"/>
              </a:rPr>
              <a:t>chú</a:t>
            </a:r>
            <a:r>
              <a:rPr lang="en-US" sz="2400" dirty="0">
                <a:latin typeface="UTM Avo" panose="02040603050506020204" pitchFamily="18" charset="0"/>
              </a:rPr>
              <a:t> </a:t>
            </a:r>
            <a:r>
              <a:rPr lang="en-US" sz="2400" dirty="0" err="1">
                <a:latin typeface="UTM Avo" panose="02040603050506020204" pitchFamily="18" charset="0"/>
              </a:rPr>
              <a:t>nhìn</a:t>
            </a:r>
            <a:r>
              <a:rPr lang="en-US" sz="2400" dirty="0">
                <a:latin typeface="UTM Avo" panose="02040603050506020204" pitchFamily="18" charset="0"/>
              </a:rPr>
              <a:t> </a:t>
            </a:r>
            <a:r>
              <a:rPr lang="en-US" sz="2400" dirty="0" err="1">
                <a:latin typeface="UTM Avo" panose="02040603050506020204" pitchFamily="18" charset="0"/>
              </a:rPr>
              <a:t>những</a:t>
            </a:r>
            <a:r>
              <a:rPr lang="en-US" sz="2400" dirty="0">
                <a:latin typeface="UTM Avo" panose="02040603050506020204" pitchFamily="18" charset="0"/>
              </a:rPr>
              <a:t> </a:t>
            </a:r>
            <a:r>
              <a:rPr lang="en-US" sz="2400" dirty="0" err="1">
                <a:latin typeface="UTM Avo" panose="02040603050506020204" pitchFamily="18" charset="0"/>
              </a:rPr>
              <a:t>đàn</a:t>
            </a:r>
            <a:r>
              <a:rPr lang="en-US" sz="2400" dirty="0">
                <a:latin typeface="UTM Avo" panose="02040603050506020204" pitchFamily="18" charset="0"/>
              </a:rPr>
              <a:t> </a:t>
            </a:r>
            <a:r>
              <a:rPr lang="en-US" sz="2400" dirty="0" err="1">
                <a:latin typeface="UTM Avo" panose="02040603050506020204" pitchFamily="18" charset="0"/>
              </a:rPr>
              <a:t>cò</a:t>
            </a:r>
            <a:r>
              <a:rPr lang="en-US" sz="2400" dirty="0">
                <a:latin typeface="UTM Avo" panose="02040603050506020204" pitchFamily="18" charset="0"/>
              </a:rPr>
              <a:t> </a:t>
            </a:r>
            <a:r>
              <a:rPr lang="en-US" sz="2400" dirty="0" err="1">
                <a:latin typeface="UTM Avo" panose="02040603050506020204" pitchFamily="18" charset="0"/>
              </a:rPr>
              <a:t>trắng</a:t>
            </a:r>
            <a:r>
              <a:rPr lang="en-US" sz="2400" dirty="0">
                <a:latin typeface="UTM Avo" panose="02040603050506020204" pitchFamily="18" charset="0"/>
              </a:rPr>
              <a:t>, </a:t>
            </a:r>
            <a:r>
              <a:rPr lang="en-US" sz="2400" dirty="0" err="1">
                <a:latin typeface="UTM Avo" panose="02040603050506020204" pitchFamily="18" charset="0"/>
              </a:rPr>
              <a:t>diệc</a:t>
            </a:r>
            <a:r>
              <a:rPr lang="en-US" sz="2400" dirty="0">
                <a:latin typeface="UTM Avo" panose="02040603050506020204" pitchFamily="18" charset="0"/>
              </a:rPr>
              <a:t> </a:t>
            </a:r>
            <a:r>
              <a:rPr lang="en-US" sz="2400" dirty="0" err="1">
                <a:latin typeface="UTM Avo" panose="02040603050506020204" pitchFamily="18" charset="0"/>
              </a:rPr>
              <a:t>xám</a:t>
            </a:r>
            <a:r>
              <a:rPr lang="en-US" sz="2400" dirty="0">
                <a:latin typeface="UTM Avo" panose="02040603050506020204" pitchFamily="18" charset="0"/>
              </a:rPr>
              <a:t> bay </a:t>
            </a:r>
            <a:r>
              <a:rPr lang="en-US" sz="2400" dirty="0" err="1">
                <a:latin typeface="UTM Avo" panose="02040603050506020204" pitchFamily="18" charset="0"/>
              </a:rPr>
              <a:t>liệng</a:t>
            </a:r>
            <a:r>
              <a:rPr lang="en-US" sz="2400" dirty="0">
                <a:latin typeface="UTM Avo" panose="02040603050506020204" pitchFamily="18" charset="0"/>
              </a:rPr>
              <a:t>, </a:t>
            </a:r>
            <a:r>
              <a:rPr lang="en-US" sz="2400" dirty="0" err="1">
                <a:latin typeface="UTM Avo" panose="02040603050506020204" pitchFamily="18" charset="0"/>
              </a:rPr>
              <a:t>đậu</a:t>
            </a:r>
            <a:r>
              <a:rPr lang="en-US" sz="2400" dirty="0">
                <a:latin typeface="UTM Avo" panose="02040603050506020204" pitchFamily="18" charset="0"/>
              </a:rPr>
              <a:t> </a:t>
            </a:r>
            <a:r>
              <a:rPr lang="en-US" sz="2400" dirty="0" err="1">
                <a:latin typeface="UTM Avo" panose="02040603050506020204" pitchFamily="18" charset="0"/>
              </a:rPr>
              <a:t>kín</a:t>
            </a:r>
            <a:r>
              <a:rPr lang="en-US" sz="2400" dirty="0">
                <a:latin typeface="UTM Avo" panose="02040603050506020204" pitchFamily="18" charset="0"/>
              </a:rPr>
              <a:t> </a:t>
            </a:r>
            <a:r>
              <a:rPr lang="en-US" sz="2400" dirty="0" err="1">
                <a:latin typeface="UTM Avo" panose="02040603050506020204" pitchFamily="18" charset="0"/>
              </a:rPr>
              <a:t>trên</a:t>
            </a:r>
            <a:r>
              <a:rPr lang="en-US" sz="2400" dirty="0">
                <a:latin typeface="UTM Avo" panose="02040603050506020204" pitchFamily="18" charset="0"/>
              </a:rPr>
              <a:t> </a:t>
            </a:r>
            <a:r>
              <a:rPr lang="en-US" sz="2400" dirty="0" err="1">
                <a:latin typeface="UTM Avo" panose="02040603050506020204" pitchFamily="18" charset="0"/>
              </a:rPr>
              <a:t>những</a:t>
            </a:r>
            <a:r>
              <a:rPr lang="en-US" sz="2400" dirty="0">
                <a:latin typeface="UTM Avo" panose="02040603050506020204" pitchFamily="18" charset="0"/>
              </a:rPr>
              <a:t> </a:t>
            </a:r>
            <a:r>
              <a:rPr lang="en-US" sz="2400" dirty="0" err="1">
                <a:latin typeface="UTM Avo" panose="02040603050506020204" pitchFamily="18" charset="0"/>
              </a:rPr>
              <a:t>ngọn</a:t>
            </a:r>
            <a:r>
              <a:rPr lang="en-US" sz="2400" dirty="0">
                <a:latin typeface="UTM Avo" panose="02040603050506020204" pitchFamily="18" charset="0"/>
              </a:rPr>
              <a:t> </a:t>
            </a:r>
            <a:r>
              <a:rPr lang="en-US" sz="2400" dirty="0" err="1">
                <a:latin typeface="UTM Avo" panose="02040603050506020204" pitchFamily="18" charset="0"/>
              </a:rPr>
              <a:t>cây</a:t>
            </a:r>
            <a:r>
              <a:rPr lang="en-US" sz="2400" dirty="0">
                <a:latin typeface="UTM Avo" panose="02040603050506020204" pitchFamily="18" charset="0"/>
              </a:rPr>
              <a:t>. Sau </a:t>
            </a:r>
            <a:r>
              <a:rPr lang="en-US" sz="2400" dirty="0" err="1">
                <a:latin typeface="UTM Avo" panose="02040603050506020204" pitchFamily="18" charset="0"/>
              </a:rPr>
              <a:t>một</a:t>
            </a:r>
            <a:r>
              <a:rPr lang="en-US" sz="2400" dirty="0">
                <a:latin typeface="UTM Avo" panose="02040603050506020204" pitchFamily="18" charset="0"/>
              </a:rPr>
              <a:t> </a:t>
            </a:r>
            <a:r>
              <a:rPr lang="en-US" sz="2400" dirty="0" err="1">
                <a:latin typeface="UTM Avo" panose="02040603050506020204" pitchFamily="18" charset="0"/>
              </a:rPr>
              <a:t>ngày</a:t>
            </a:r>
            <a:r>
              <a:rPr lang="en-US" sz="2400" dirty="0">
                <a:latin typeface="UTM Avo" panose="02040603050506020204" pitchFamily="18" charset="0"/>
              </a:rPr>
              <a:t> </a:t>
            </a:r>
            <a:r>
              <a:rPr lang="en-US" sz="2400" dirty="0" err="1">
                <a:latin typeface="UTM Avo" panose="02040603050506020204" pitchFamily="18" charset="0"/>
              </a:rPr>
              <a:t>đi</a:t>
            </a:r>
            <a:r>
              <a:rPr lang="en-US" sz="2400" dirty="0">
                <a:latin typeface="UTM Avo" panose="02040603050506020204" pitchFamily="18" charset="0"/>
              </a:rPr>
              <a:t> </a:t>
            </a:r>
            <a:r>
              <a:rPr lang="en-US" sz="2400" dirty="0" err="1">
                <a:latin typeface="UTM Avo" panose="02040603050506020204" pitchFamily="18" charset="0"/>
              </a:rPr>
              <a:t>kiếm</a:t>
            </a:r>
            <a:r>
              <a:rPr lang="en-US" sz="2400" dirty="0">
                <a:latin typeface="UTM Avo" panose="02040603050506020204" pitchFamily="18" charset="0"/>
              </a:rPr>
              <a:t> </a:t>
            </a:r>
            <a:r>
              <a:rPr lang="en-US" sz="2400" dirty="0" err="1">
                <a:latin typeface="UTM Avo" panose="02040603050506020204" pitchFamily="18" charset="0"/>
              </a:rPr>
              <a:t>ăn</a:t>
            </a:r>
            <a:r>
              <a:rPr lang="en-US" sz="2400" dirty="0">
                <a:latin typeface="UTM Avo" panose="02040603050506020204" pitchFamily="18" charset="0"/>
              </a:rPr>
              <a:t>, </a:t>
            </a:r>
            <a:r>
              <a:rPr lang="en-US" sz="2400" dirty="0" err="1">
                <a:latin typeface="UTM Avo" panose="02040603050506020204" pitchFamily="18" charset="0"/>
              </a:rPr>
              <a:t>từng</a:t>
            </a:r>
            <a:r>
              <a:rPr lang="en-US" sz="2400" dirty="0">
                <a:latin typeface="UTM Avo" panose="02040603050506020204" pitchFamily="18" charset="0"/>
              </a:rPr>
              <a:t> </a:t>
            </a:r>
            <a:r>
              <a:rPr lang="en-US" sz="2400" dirty="0" err="1">
                <a:latin typeface="UTM Avo" panose="02040603050506020204" pitchFamily="18" charset="0"/>
              </a:rPr>
              <a:t>đàn</a:t>
            </a:r>
            <a:r>
              <a:rPr lang="en-US" sz="2400" dirty="0">
                <a:latin typeface="UTM Avo" panose="02040603050506020204" pitchFamily="18" charset="0"/>
              </a:rPr>
              <a:t> </a:t>
            </a:r>
            <a:r>
              <a:rPr lang="en-US" sz="2400" dirty="0" err="1">
                <a:latin typeface="UTM Avo" panose="02040603050506020204" pitchFamily="18" charset="0"/>
              </a:rPr>
              <a:t>chim</a:t>
            </a:r>
            <a:r>
              <a:rPr lang="en-US" sz="2400" dirty="0">
                <a:latin typeface="UTM Avo" panose="02040603050506020204" pitchFamily="18" charset="0"/>
              </a:rPr>
              <a:t> </a:t>
            </a:r>
            <a:r>
              <a:rPr lang="en-US" sz="2400" dirty="0" err="1">
                <a:latin typeface="UTM Avo" panose="02040603050506020204" pitchFamily="18" charset="0"/>
              </a:rPr>
              <a:t>ríu</a:t>
            </a:r>
            <a:r>
              <a:rPr lang="en-US" sz="2400" dirty="0">
                <a:latin typeface="UTM Avo" panose="02040603050506020204" pitchFamily="18" charset="0"/>
              </a:rPr>
              <a:t> </a:t>
            </a:r>
            <a:r>
              <a:rPr lang="en-US" sz="2400" dirty="0" err="1">
                <a:latin typeface="UTM Avo" panose="02040603050506020204" pitchFamily="18" charset="0"/>
              </a:rPr>
              <a:t>rít</a:t>
            </a:r>
            <a:r>
              <a:rPr lang="en-US" sz="2400" dirty="0">
                <a:latin typeface="UTM Avo" panose="02040603050506020204" pitchFamily="18" charset="0"/>
              </a:rPr>
              <a:t> </a:t>
            </a:r>
            <a:r>
              <a:rPr lang="en-US" sz="2400" dirty="0" err="1">
                <a:latin typeface="UTM Avo" panose="02040603050506020204" pitchFamily="18" charset="0"/>
              </a:rPr>
              <a:t>về</a:t>
            </a:r>
            <a:r>
              <a:rPr lang="en-US" sz="2400" dirty="0">
                <a:latin typeface="UTM Avo" panose="02040603050506020204" pitchFamily="18" charset="0"/>
              </a:rPr>
              <a:t> </a:t>
            </a:r>
            <a:r>
              <a:rPr lang="en-US" sz="2400" dirty="0" err="1">
                <a:latin typeface="UTM Avo" panose="02040603050506020204" pitchFamily="18" charset="0"/>
              </a:rPr>
              <a:t>tổ</a:t>
            </a:r>
            <a:r>
              <a:rPr lang="en-US" sz="2400" dirty="0">
                <a:latin typeface="UTM Avo" panose="02040603050506020204" pitchFamily="18" charset="0"/>
              </a:rPr>
              <a:t>, </a:t>
            </a:r>
            <a:r>
              <a:rPr lang="en-US" sz="2400" dirty="0" err="1">
                <a:latin typeface="UTM Avo" panose="02040603050506020204" pitchFamily="18" charset="0"/>
              </a:rPr>
              <a:t>trông</a:t>
            </a:r>
            <a:r>
              <a:rPr lang="en-US" sz="2400" dirty="0">
                <a:latin typeface="UTM Avo" panose="02040603050506020204" pitchFamily="18" charset="0"/>
              </a:rPr>
              <a:t> </a:t>
            </a:r>
            <a:r>
              <a:rPr lang="en-US" sz="2400" dirty="0" err="1">
                <a:latin typeface="UTM Avo" panose="02040603050506020204" pitchFamily="18" charset="0"/>
              </a:rPr>
              <a:t>thật</a:t>
            </a:r>
            <a:r>
              <a:rPr lang="en-US" sz="2400" dirty="0">
                <a:latin typeface="UTM Avo" panose="02040603050506020204" pitchFamily="18" charset="0"/>
              </a:rPr>
              <a:t> </a:t>
            </a:r>
            <a:r>
              <a:rPr lang="en-US" sz="2400" dirty="0" err="1">
                <a:latin typeface="UTM Avo" panose="02040603050506020204" pitchFamily="18" charset="0"/>
              </a:rPr>
              <a:t>yên</a:t>
            </a:r>
            <a:r>
              <a:rPr lang="en-US" sz="2400" dirty="0">
                <a:latin typeface="UTM Avo" panose="02040603050506020204" pitchFamily="18" charset="0"/>
              </a:rPr>
              <a:t> </a:t>
            </a:r>
            <a:r>
              <a:rPr lang="en-US" sz="2400" dirty="0" err="1">
                <a:latin typeface="UTM Avo" panose="02040603050506020204" pitchFamily="18" charset="0"/>
              </a:rPr>
              <a:t>bình</a:t>
            </a:r>
            <a:r>
              <a:rPr lang="en-US" sz="2400" dirty="0">
                <a:latin typeface="UTM Avo" panose="02040603050506020204" pitchFamily="18" charset="0"/>
              </a:rPr>
              <a:t>.</a:t>
            </a:r>
          </a:p>
        </p:txBody>
      </p:sp>
      <p:pic>
        <p:nvPicPr>
          <p:cNvPr id="3" name="Picture 2">
            <a:extLst>
              <a:ext uri="{FF2B5EF4-FFF2-40B4-BE49-F238E27FC236}">
                <a16:creationId xmlns:a16="http://schemas.microsoft.com/office/drawing/2014/main" id="{8592B8C0-FFB6-42DE-A32C-15120DF9F05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08558" y="303778"/>
            <a:ext cx="6597298" cy="4163006"/>
          </a:xfrm>
          <a:prstGeom prst="rect">
            <a:avLst/>
          </a:prstGeom>
        </p:spPr>
      </p:pic>
      <p:cxnSp>
        <p:nvCxnSpPr>
          <p:cNvPr id="6" name="Straight Connector 5"/>
          <p:cNvCxnSpPr/>
          <p:nvPr/>
        </p:nvCxnSpPr>
        <p:spPr>
          <a:xfrm>
            <a:off x="3581400" y="4953000"/>
            <a:ext cx="1295400"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6896256" y="4947684"/>
            <a:ext cx="1409544" cy="5316"/>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603758" y="5334000"/>
            <a:ext cx="1987042"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6286656" y="5334000"/>
            <a:ext cx="2095344"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a:off x="603758" y="5715000"/>
            <a:ext cx="7702042"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575405" y="6096000"/>
            <a:ext cx="609600"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1330884318"/>
      </p:ext>
    </p:extLst>
  </p:cSld>
  <p:clrMapOvr>
    <a:masterClrMapping/>
  </p:clrMapOvr>
  <mc:AlternateContent xmlns:mc="http://schemas.openxmlformats.org/markup-compatibility/2006" xmlns:p14="http://schemas.microsoft.com/office/powerpoint/2010/main">
    <mc:Choice Requires="p14">
      <p:transition spd="slow" p14:dur="2000" advTm="52735"/>
    </mc:Choice>
    <mc:Fallback xmlns="">
      <p:transition spd="slow" advTm="52735"/>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left)">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wipe(left)">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wipe(left)">
                                      <p:cBhvr>
                                        <p:cTn id="22" dur="500"/>
                                        <p:tgtEl>
                                          <p:spTgt spid="12"/>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14"/>
                                        </p:tgtEl>
                                        <p:attrNameLst>
                                          <p:attrName>style.visibility</p:attrName>
                                        </p:attrNameLst>
                                      </p:cBhvr>
                                      <p:to>
                                        <p:strVal val="visible"/>
                                      </p:to>
                                    </p:set>
                                    <p:animEffect transition="in" filter="wipe(left)">
                                      <p:cBhvr>
                                        <p:cTn id="27" dur="500"/>
                                        <p:tgtEl>
                                          <p:spTgt spid="14"/>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wipe(left)">
                                      <p:cBhvr>
                                        <p:cTn id="3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7000" r="-17000"/>
          </a:stretch>
        </a:blipFill>
        <a:effectLst/>
      </p:bgPr>
    </p:bg>
    <p:spTree>
      <p:nvGrpSpPr>
        <p:cNvPr id="1" name=""/>
        <p:cNvGrpSpPr/>
        <p:nvPr/>
      </p:nvGrpSpPr>
      <p:grpSpPr>
        <a:xfrm>
          <a:off x="0" y="0"/>
          <a:ext cx="0" cy="0"/>
          <a:chOff x="0" y="0"/>
          <a:chExt cx="0" cy="0"/>
        </a:xfrm>
      </p:grpSpPr>
      <p:pic>
        <p:nvPicPr>
          <p:cNvPr id="6" name="Picture 5" descr="Graphical user interface, text, application, chat or text message&#10;&#10;Description automatically generated">
            <a:extLst>
              <a:ext uri="{FF2B5EF4-FFF2-40B4-BE49-F238E27FC236}">
                <a16:creationId xmlns:a16="http://schemas.microsoft.com/office/drawing/2014/main" id="{BDC47BFD-EE09-4E95-9E91-C26CB8ADCC99}"/>
              </a:ext>
            </a:extLst>
          </p:cNvPr>
          <p:cNvPicPr>
            <a:picLocks noChangeAspect="1"/>
          </p:cNvPicPr>
          <p:nvPr/>
        </p:nvPicPr>
        <p:blipFill rotWithShape="1">
          <a:blip r:embed="rId3">
            <a:extLst>
              <a:ext uri="{28A0092B-C50C-407E-A947-70E740481C1C}">
                <a14:useLocalDpi xmlns:a14="http://schemas.microsoft.com/office/drawing/2010/main" val="0"/>
              </a:ext>
            </a:extLst>
          </a:blip>
          <a:srcRect l="16334" t="43333" r="11525" b="37778"/>
          <a:stretch/>
        </p:blipFill>
        <p:spPr>
          <a:xfrm>
            <a:off x="2286039" y="2743200"/>
            <a:ext cx="4303061" cy="2438400"/>
          </a:xfrm>
          <a:prstGeom prst="rect">
            <a:avLst/>
          </a:prstGeom>
        </p:spPr>
      </p:pic>
    </p:spTree>
    <p:extLst>
      <p:ext uri="{BB962C8B-B14F-4D97-AF65-F5344CB8AC3E}">
        <p14:creationId xmlns:p14="http://schemas.microsoft.com/office/powerpoint/2010/main" val="3912962944"/>
      </p:ext>
    </p:extLst>
  </p:cSld>
  <p:clrMapOvr>
    <a:masterClrMapping/>
  </p:clrMapOvr>
  <mc:AlternateContent xmlns:mc="http://schemas.openxmlformats.org/markup-compatibility/2006" xmlns:p14="http://schemas.microsoft.com/office/powerpoint/2010/main">
    <mc:Choice Requires="p14">
      <p:transition spd="slow" p14:dur="2000" advTm="5235"/>
    </mc:Choice>
    <mc:Fallback xmlns="">
      <p:transition spd="slow" advTm="5235"/>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6F517B55-76E5-4638-A80E-B370A931F543}"/>
              </a:ext>
            </a:extLst>
          </p:cNvPr>
          <p:cNvSpPr txBox="1"/>
          <p:nvPr/>
        </p:nvSpPr>
        <p:spPr>
          <a:xfrm>
            <a:off x="2817742" y="418549"/>
            <a:ext cx="5203136" cy="707886"/>
          </a:xfrm>
          <a:prstGeom prst="rect">
            <a:avLst/>
          </a:prstGeom>
          <a:noFill/>
        </p:spPr>
        <p:txBody>
          <a:bodyPr wrap="square" rtlCol="0">
            <a:spAutoFit/>
          </a:bodyPr>
          <a:lstStyle/>
          <a:p>
            <a:r>
              <a:rPr lang="en-US" sz="4000" dirty="0" err="1">
                <a:solidFill>
                  <a:srgbClr val="0000CC"/>
                </a:solidFill>
                <a:latin typeface="UTM Avo" panose="02040603050506020204" pitchFamily="18" charset="0"/>
              </a:rPr>
              <a:t>Loài</a:t>
            </a:r>
            <a:r>
              <a:rPr lang="en-US" sz="4000" dirty="0">
                <a:solidFill>
                  <a:srgbClr val="0000CC"/>
                </a:solidFill>
                <a:latin typeface="UTM Avo" panose="02040603050506020204" pitchFamily="18" charset="0"/>
              </a:rPr>
              <a:t> </a:t>
            </a:r>
            <a:r>
              <a:rPr lang="en-US" sz="4000" dirty="0" err="1">
                <a:solidFill>
                  <a:srgbClr val="0000CC"/>
                </a:solidFill>
                <a:latin typeface="UTM Avo" panose="02040603050506020204" pitchFamily="18" charset="0"/>
              </a:rPr>
              <a:t>chim</a:t>
            </a:r>
            <a:endParaRPr lang="en-US" sz="4000" dirty="0">
              <a:solidFill>
                <a:srgbClr val="0000CC"/>
              </a:solidFill>
              <a:latin typeface="UTM Avo" panose="02040603050506020204" pitchFamily="18" charset="0"/>
            </a:endParaRPr>
          </a:p>
        </p:txBody>
      </p:sp>
      <p:pic>
        <p:nvPicPr>
          <p:cNvPr id="3" name="Picture 2">
            <a:extLst>
              <a:ext uri="{FF2B5EF4-FFF2-40B4-BE49-F238E27FC236}">
                <a16:creationId xmlns:a16="http://schemas.microsoft.com/office/drawing/2014/main" id="{F5580B54-CA72-460E-9521-852428EDE31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405846" y="1522887"/>
            <a:ext cx="6498521" cy="4785148"/>
          </a:xfrm>
          <a:prstGeom prst="rect">
            <a:avLst/>
          </a:prstGeom>
        </p:spPr>
      </p:pic>
    </p:spTree>
    <p:extLst>
      <p:ext uri="{BB962C8B-B14F-4D97-AF65-F5344CB8AC3E}">
        <p14:creationId xmlns:p14="http://schemas.microsoft.com/office/powerpoint/2010/main" val="3200593046"/>
      </p:ext>
    </p:extLst>
  </p:cSld>
  <p:clrMapOvr>
    <a:masterClrMapping/>
  </p:clrMapOvr>
  <mc:AlternateContent xmlns:mc="http://schemas.openxmlformats.org/markup-compatibility/2006" xmlns:p14="http://schemas.microsoft.com/office/powerpoint/2010/main">
    <mc:Choice Requires="p14">
      <p:transition spd="slow" p14:dur="2000" advTm="73231"/>
    </mc:Choice>
    <mc:Fallback xmlns="">
      <p:transition spd="slow" advTm="73231"/>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30AB5A69-BD9B-4192-904F-7065F7BE6CA6}"/>
              </a:ext>
            </a:extLst>
          </p:cNvPr>
          <p:cNvSpPr txBox="1"/>
          <p:nvPr/>
        </p:nvSpPr>
        <p:spPr>
          <a:xfrm flipH="1">
            <a:off x="2574236" y="2637217"/>
            <a:ext cx="4199780" cy="1938992"/>
          </a:xfrm>
          <a:prstGeom prst="rect">
            <a:avLst/>
          </a:prstGeom>
          <a:noFill/>
        </p:spPr>
        <p:txBody>
          <a:bodyPr wrap="square" rtlCol="0">
            <a:spAutoFit/>
          </a:bodyPr>
          <a:lstStyle/>
          <a:p>
            <a:r>
              <a:rPr lang="en-US" sz="6000" b="1" dirty="0">
                <a:solidFill>
                  <a:prstClr val="black"/>
                </a:solidFill>
                <a:latin typeface="UTM Avo" panose="02040603050506020204" pitchFamily="18" charset="0"/>
              </a:rPr>
              <a:t>KHỞI ĐỘNG</a:t>
            </a:r>
          </a:p>
        </p:txBody>
      </p:sp>
    </p:spTree>
    <p:extLst>
      <p:ext uri="{BB962C8B-B14F-4D97-AF65-F5344CB8AC3E}">
        <p14:creationId xmlns:p14="http://schemas.microsoft.com/office/powerpoint/2010/main" val="2559353885"/>
      </p:ext>
    </p:extLst>
  </p:cSld>
  <p:clrMapOvr>
    <a:masterClrMapping/>
  </p:clrMapOvr>
  <mc:AlternateContent xmlns:mc="http://schemas.openxmlformats.org/markup-compatibility/2006" xmlns:p14="http://schemas.microsoft.com/office/powerpoint/2010/main">
    <mc:Choice Requires="p14">
      <p:transition spd="slow" p14:dur="2000" advTm="9174"/>
    </mc:Choice>
    <mc:Fallback xmlns="">
      <p:transition spd="slow" advTm="9174"/>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Shape 90"/>
        <p:cNvGrpSpPr/>
        <p:nvPr/>
      </p:nvGrpSpPr>
      <p:grpSpPr>
        <a:xfrm>
          <a:off x="0" y="0"/>
          <a:ext cx="0" cy="0"/>
          <a:chOff x="0" y="0"/>
          <a:chExt cx="0" cy="0"/>
        </a:xfrm>
      </p:grpSpPr>
      <p:pic>
        <p:nvPicPr>
          <p:cNvPr id="7" name="Picture 6">
            <a:extLst>
              <a:ext uri="{FF2B5EF4-FFF2-40B4-BE49-F238E27FC236}">
                <a16:creationId xmlns:a16="http://schemas.microsoft.com/office/drawing/2014/main" id="{3DC8453C-C512-4489-80A2-2910095B8EFB}"/>
              </a:ext>
            </a:extLst>
          </p:cNvPr>
          <p:cNvPicPr>
            <a:picLocks noChangeAspect="1"/>
          </p:cNvPicPr>
          <p:nvPr/>
        </p:nvPicPr>
        <p:blipFill>
          <a:blip r:embed="rId4"/>
          <a:stretch>
            <a:fillRect/>
          </a:stretch>
        </p:blipFill>
        <p:spPr>
          <a:xfrm>
            <a:off x="6191481" y="3969219"/>
            <a:ext cx="2952520" cy="2888780"/>
          </a:xfrm>
          <a:prstGeom prst="rect">
            <a:avLst/>
          </a:prstGeom>
        </p:spPr>
      </p:pic>
      <p:sp>
        <p:nvSpPr>
          <p:cNvPr id="4" name="Rectangle 3">
            <a:extLst>
              <a:ext uri="{FF2B5EF4-FFF2-40B4-BE49-F238E27FC236}">
                <a16:creationId xmlns:a16="http://schemas.microsoft.com/office/drawing/2014/main" id="{BBAA688C-8DEC-4A8F-8FB9-179D6A5575B8}"/>
              </a:ext>
            </a:extLst>
          </p:cNvPr>
          <p:cNvSpPr/>
          <p:nvPr/>
        </p:nvSpPr>
        <p:spPr>
          <a:xfrm>
            <a:off x="1371639" y="2615319"/>
            <a:ext cx="6911187" cy="1627369"/>
          </a:xfrm>
          <a:prstGeom prst="rect">
            <a:avLst/>
          </a:prstGeom>
          <a:noFill/>
          <a:scene3d>
            <a:camera prst="obliqueBottomRight"/>
            <a:lightRig rig="threePt" dir="t"/>
          </a:scene3d>
        </p:spPr>
        <p:txBody>
          <a:bodyPr wrap="none" lIns="68580" tIns="34290" rIns="68580" bIns="34290">
            <a:spAutoFit/>
          </a:bodyPr>
          <a:lstStyle/>
          <a:p>
            <a:pPr algn="ctr"/>
            <a:r>
              <a:rPr lang="en-US" sz="3375" b="1" i="1" dirty="0">
                <a:ln w="0"/>
                <a:solidFill>
                  <a:srgbClr val="7030A0"/>
                </a:solidFill>
                <a:effectLst>
                  <a:outerShdw blurRad="38100" dist="38100" dir="2700000" algn="tl">
                    <a:srgbClr val="000000">
                      <a:alpha val="43137"/>
                    </a:srgbClr>
                  </a:outerShdw>
                  <a:reflection blurRad="6350" stA="53000" endA="300" endPos="35500" dir="5400000" sy="-90000" algn="bl" rotWithShape="0"/>
                </a:effectLst>
                <a:latin typeface="Times New Roman" panose="02020603050405020304" pitchFamily="18" charset="0"/>
                <a:cs typeface="Times New Roman" panose="02020603050405020304" pitchFamily="18" charset="0"/>
              </a:rPr>
              <a:t>KÍNH CHÚC CÁC THẦY CÔ GIÁO </a:t>
            </a:r>
          </a:p>
          <a:p>
            <a:pPr algn="ctr"/>
            <a:r>
              <a:rPr lang="en-US" sz="3375" b="1" i="1" dirty="0">
                <a:ln w="0"/>
                <a:solidFill>
                  <a:srgbClr val="7030A0"/>
                </a:solidFill>
                <a:effectLst>
                  <a:outerShdw blurRad="38100" dist="38100" dir="2700000" algn="tl">
                    <a:srgbClr val="000000">
                      <a:alpha val="43137"/>
                    </a:srgbClr>
                  </a:outerShdw>
                  <a:reflection blurRad="6350" stA="53000" endA="300" endPos="35500" dir="5400000" sy="-90000" algn="bl" rotWithShape="0"/>
                </a:effectLst>
                <a:latin typeface="Times New Roman" panose="02020603050405020304" pitchFamily="18" charset="0"/>
                <a:cs typeface="Times New Roman" panose="02020603050405020304" pitchFamily="18" charset="0"/>
              </a:rPr>
              <a:t>VÀ CÁC CON HỌC SINH </a:t>
            </a:r>
          </a:p>
          <a:p>
            <a:pPr algn="ctr"/>
            <a:r>
              <a:rPr lang="en-US" sz="3375" b="1" i="1" dirty="0">
                <a:ln w="0"/>
                <a:solidFill>
                  <a:srgbClr val="7030A0"/>
                </a:solidFill>
                <a:effectLst>
                  <a:outerShdw blurRad="38100" dist="38100" dir="2700000" algn="tl">
                    <a:srgbClr val="000000">
                      <a:alpha val="43137"/>
                    </a:srgbClr>
                  </a:outerShdw>
                  <a:reflection blurRad="6350" stA="53000" endA="300" endPos="35500" dir="5400000" sy="-90000" algn="bl" rotWithShape="0"/>
                </a:effectLst>
                <a:latin typeface="Times New Roman" panose="02020603050405020304" pitchFamily="18" charset="0"/>
                <a:cs typeface="Times New Roman" panose="02020603050405020304" pitchFamily="18" charset="0"/>
              </a:rPr>
              <a:t>LUÔN MẠNH KHỎE, HẠNH PHÚC</a:t>
            </a:r>
          </a:p>
        </p:txBody>
      </p:sp>
    </p:spTree>
    <p:extLst>
      <p:ext uri="{BB962C8B-B14F-4D97-AF65-F5344CB8AC3E}">
        <p14:creationId xmlns:p14="http://schemas.microsoft.com/office/powerpoint/2010/main" val="1705843233"/>
      </p:ext>
    </p:extLst>
  </p:cSld>
  <p:clrMapOvr>
    <a:masterClrMapping/>
  </p:clrMapOvr>
  <mc:AlternateContent xmlns:mc="http://schemas.openxmlformats.org/markup-compatibility/2006" xmlns:p14="http://schemas.microsoft.com/office/powerpoint/2010/main">
    <mc:Choice Requires="p14">
      <p:transition spd="slow" p14:dur="2000" advTm="12058"/>
    </mc:Choice>
    <mc:Fallback xmlns="">
      <p:transition spd="slow" advTm="12058"/>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2" name="Round Diagonal Corner Rectangle 1"/>
          <p:cNvSpPr/>
          <p:nvPr/>
        </p:nvSpPr>
        <p:spPr>
          <a:xfrm>
            <a:off x="1709142" y="4946218"/>
            <a:ext cx="6063258" cy="1490472"/>
          </a:xfrm>
          <a:prstGeom prst="round2DiagRect">
            <a:avLst/>
          </a:prstGeom>
          <a:solidFill>
            <a:srgbClr val="00B0F0"/>
          </a:solidFill>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dirty="0">
              <a:solidFill>
                <a:prstClr val="black"/>
              </a:solidFill>
            </a:endParaRPr>
          </a:p>
        </p:txBody>
      </p:sp>
      <p:sp>
        <p:nvSpPr>
          <p:cNvPr id="3" name="TextBox 2"/>
          <p:cNvSpPr txBox="1"/>
          <p:nvPr/>
        </p:nvSpPr>
        <p:spPr>
          <a:xfrm>
            <a:off x="2049659" y="5414607"/>
            <a:ext cx="5461401" cy="861774"/>
          </a:xfrm>
          <a:prstGeom prst="rect">
            <a:avLst/>
          </a:prstGeom>
          <a:noFill/>
        </p:spPr>
        <p:txBody>
          <a:bodyPr wrap="square" rtlCol="0">
            <a:spAutoFit/>
          </a:bodyPr>
          <a:lstStyle/>
          <a:p>
            <a:pPr algn="ctr"/>
            <a:r>
              <a:rPr lang="en-US" sz="3200" b="1" dirty="0" err="1">
                <a:solidFill>
                  <a:srgbClr val="FF0000"/>
                </a:solidFill>
                <a:latin typeface="UTM Avo" panose="02040603050506020204" pitchFamily="18" charset="0"/>
                <a:ea typeface="AvantGarde" pitchFamily="2" charset="0"/>
                <a:cs typeface="AvantGarde" pitchFamily="2" charset="0"/>
              </a:rPr>
              <a:t>Chim</a:t>
            </a:r>
            <a:r>
              <a:rPr lang="en-US" sz="3200" b="1" dirty="0">
                <a:solidFill>
                  <a:srgbClr val="FF0000"/>
                </a:solidFill>
                <a:latin typeface="UTM Avo" panose="02040603050506020204" pitchFamily="18" charset="0"/>
                <a:ea typeface="AvantGarde" pitchFamily="2" charset="0"/>
                <a:cs typeface="AvantGarde" pitchFamily="2" charset="0"/>
              </a:rPr>
              <a:t> </a:t>
            </a:r>
            <a:r>
              <a:rPr lang="en-US" sz="3200" b="1" dirty="0" err="1">
                <a:solidFill>
                  <a:srgbClr val="FF0000"/>
                </a:solidFill>
                <a:latin typeface="UTM Avo" panose="02040603050506020204" pitchFamily="18" charset="0"/>
                <a:ea typeface="AvantGarde" pitchFamily="2" charset="0"/>
                <a:cs typeface="AvantGarde" pitchFamily="2" charset="0"/>
              </a:rPr>
              <a:t>cánh</a:t>
            </a:r>
            <a:r>
              <a:rPr lang="en-US" sz="3200" b="1" dirty="0">
                <a:solidFill>
                  <a:srgbClr val="FF0000"/>
                </a:solidFill>
                <a:latin typeface="UTM Avo" panose="02040603050506020204" pitchFamily="18" charset="0"/>
                <a:ea typeface="AvantGarde" pitchFamily="2" charset="0"/>
                <a:cs typeface="AvantGarde" pitchFamily="2" charset="0"/>
              </a:rPr>
              <a:t> </a:t>
            </a:r>
            <a:r>
              <a:rPr lang="en-US" sz="3200" b="1" dirty="0" err="1">
                <a:solidFill>
                  <a:srgbClr val="FF0000"/>
                </a:solidFill>
                <a:latin typeface="UTM Avo" panose="02040603050506020204" pitchFamily="18" charset="0"/>
                <a:ea typeface="AvantGarde" pitchFamily="2" charset="0"/>
                <a:cs typeface="AvantGarde" pitchFamily="2" charset="0"/>
              </a:rPr>
              <a:t>cụ̣t</a:t>
            </a:r>
            <a:r>
              <a:rPr lang="en-US" sz="3200" b="1" dirty="0">
                <a:solidFill>
                  <a:srgbClr val="FF0000"/>
                </a:solidFill>
                <a:latin typeface="UTM Avo" panose="02040603050506020204" pitchFamily="18" charset="0"/>
                <a:ea typeface="AvantGarde" pitchFamily="2" charset="0"/>
                <a:cs typeface="AvantGarde" pitchFamily="2" charset="0"/>
              </a:rPr>
              <a:t> </a:t>
            </a:r>
            <a:r>
              <a:rPr lang="en-US" sz="3200" b="1" dirty="0" err="1">
                <a:solidFill>
                  <a:srgbClr val="FF0000"/>
                </a:solidFill>
                <a:latin typeface="UTM Avo" panose="02040603050506020204" pitchFamily="18" charset="0"/>
                <a:ea typeface="AvantGarde" pitchFamily="2" charset="0"/>
                <a:cs typeface="AvantGarde" pitchFamily="2" charset="0"/>
              </a:rPr>
              <a:t>học</a:t>
            </a:r>
            <a:r>
              <a:rPr lang="en-US" sz="3200" b="1" dirty="0">
                <a:solidFill>
                  <a:srgbClr val="FF0000"/>
                </a:solidFill>
                <a:latin typeface="UTM Avo" panose="02040603050506020204" pitchFamily="18" charset="0"/>
                <a:ea typeface="AvantGarde" pitchFamily="2" charset="0"/>
                <a:cs typeface="AvantGarde" pitchFamily="2" charset="0"/>
              </a:rPr>
              <a:t> </a:t>
            </a:r>
            <a:r>
              <a:rPr lang="en-US" sz="3200" b="1" dirty="0" err="1">
                <a:solidFill>
                  <a:srgbClr val="FF0000"/>
                </a:solidFill>
                <a:latin typeface="UTM Avo" panose="02040603050506020204" pitchFamily="18" charset="0"/>
                <a:ea typeface="AvantGarde" pitchFamily="2" charset="0"/>
                <a:cs typeface="AvantGarde" pitchFamily="2" charset="0"/>
              </a:rPr>
              <a:t>bài</a:t>
            </a:r>
            <a:r>
              <a:rPr lang="en-US" sz="3200" b="1" dirty="0">
                <a:solidFill>
                  <a:srgbClr val="FF0000"/>
                </a:solidFill>
                <a:latin typeface="UTM Avo" panose="02040603050506020204" pitchFamily="18" charset="0"/>
                <a:ea typeface="AvantGarde" pitchFamily="2" charset="0"/>
                <a:cs typeface="AvantGarde" pitchFamily="2" charset="0"/>
              </a:rPr>
              <a:t>.</a:t>
            </a:r>
          </a:p>
          <a:p>
            <a:endParaRPr lang="en-US" dirty="0">
              <a:solidFill>
                <a:prstClr val="black"/>
              </a:solidFill>
            </a:endParaRPr>
          </a:p>
        </p:txBody>
      </p:sp>
      <p:pic>
        <p:nvPicPr>
          <p:cNvPr id="5" name="Picture 4">
            <a:hlinkClick r:id="rId3" action="ppaction://hlinksldjump"/>
          </p:cNvPr>
          <p:cNvPicPr>
            <a:picLocks noChangeAspect="1"/>
          </p:cNvPicPr>
          <p:nvPr/>
        </p:nvPicPr>
        <p:blipFill>
          <a:blip r:embed="rId4">
            <a:extLst>
              <a:ext uri="{BEBA8EAE-BF5A-486C-A8C5-ECC9F3942E4B}">
                <a14:imgProps xmlns:a14="http://schemas.microsoft.com/office/drawing/2010/main">
                  <a14:imgLayer r:embed="rId5">
                    <a14:imgEffect>
                      <a14:backgroundRemoval t="10000" b="90000" l="10000" r="90000"/>
                    </a14:imgEffect>
                  </a14:imgLayer>
                </a14:imgProps>
              </a:ext>
              <a:ext uri="{28A0092B-C50C-407E-A947-70E740481C1C}">
                <a14:useLocalDpi xmlns:a14="http://schemas.microsoft.com/office/drawing/2010/main" val="0"/>
              </a:ext>
            </a:extLst>
          </a:blip>
          <a:stretch>
            <a:fillRect/>
          </a:stretch>
        </p:blipFill>
        <p:spPr>
          <a:xfrm>
            <a:off x="6991350" y="5691534"/>
            <a:ext cx="1039416" cy="1180571"/>
          </a:xfrm>
          <a:prstGeom prst="rect">
            <a:avLst/>
          </a:prstGeom>
        </p:spPr>
      </p:pic>
    </p:spTree>
    <p:extLst>
      <p:ext uri="{BB962C8B-B14F-4D97-AF65-F5344CB8AC3E}">
        <p14:creationId xmlns:p14="http://schemas.microsoft.com/office/powerpoint/2010/main" val="807199001"/>
      </p:ext>
    </p:extLst>
  </p:cSld>
  <p:clrMapOvr>
    <a:masterClrMapping/>
  </p:clrMapOvr>
  <mc:AlternateContent xmlns:mc="http://schemas.openxmlformats.org/markup-compatibility/2006" xmlns:p14="http://schemas.microsoft.com/office/powerpoint/2010/main">
    <mc:Choice Requires="p14">
      <p:transition spd="slow" p14:dur="2000" advTm="11527"/>
    </mc:Choice>
    <mc:Fallback xmlns="">
      <p:transition spd="slow" advTm="11527"/>
    </mc:Fallback>
  </mc:AlternateContent>
  <p:timing>
    <p:tnLst>
      <p:par>
        <p:cTn id="1" dur="indefinite" restart="never" nodeType="tmRoot"/>
      </p:par>
    </p:tnLst>
  </p:timing>
  <p:extLst mod="1">
    <p:ext uri="{E180D4A7-C9FB-4DFB-919C-405C955672EB}">
      <p14:showEvtLst xmlns:p14="http://schemas.microsoft.com/office/powerpoint/2010/main">
        <p14:playEvt time="0" objId="6"/>
      </p14:showEvtLst>
    </p:ext>
  </p:extLst>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pic>
        <p:nvPicPr>
          <p:cNvPr id="4" name="Picture 3">
            <a:hlinkClick r:id="rId4" action="ppaction://hlinksldjump"/>
          </p:cNvPr>
          <p:cNvPicPr>
            <a:picLocks noChangeAspect="1"/>
          </p:cNvPicPr>
          <p:nvPr/>
        </p:nvPicPr>
        <p:blipFill rotWithShape="1">
          <a:blip r:embed="rId5" cstate="print">
            <a:extLst>
              <a:ext uri="{BEBA8EAE-BF5A-486C-A8C5-ECC9F3942E4B}">
                <a14:imgProps xmlns:a14="http://schemas.microsoft.com/office/drawing/2010/main">
                  <a14:imgLayer r:embed="rId6">
                    <a14:imgEffect>
                      <a14:backgroundRemoval t="10000" b="90000" l="10000" r="90000"/>
                    </a14:imgEffect>
                  </a14:imgLayer>
                </a14:imgProps>
              </a:ext>
              <a:ext uri="{28A0092B-C50C-407E-A947-70E740481C1C}">
                <a14:useLocalDpi xmlns:a14="http://schemas.microsoft.com/office/drawing/2010/main" val="0"/>
              </a:ext>
            </a:extLst>
          </a:blip>
          <a:srcRect l="9394" t="14747" r="13232" b="17374"/>
          <a:stretch/>
        </p:blipFill>
        <p:spPr>
          <a:xfrm>
            <a:off x="6609321" y="5230167"/>
            <a:ext cx="1391717" cy="1627909"/>
          </a:xfrm>
          <a:prstGeom prst="rect">
            <a:avLst/>
          </a:prstGeom>
        </p:spPr>
      </p:pic>
      <p:sp>
        <p:nvSpPr>
          <p:cNvPr id="8" name="Rounded Rectangle 7"/>
          <p:cNvSpPr/>
          <p:nvPr/>
        </p:nvSpPr>
        <p:spPr>
          <a:xfrm>
            <a:off x="1143003" y="285750"/>
            <a:ext cx="7848599" cy="1924050"/>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solidFill>
                <a:prstClr val="black"/>
              </a:solidFill>
            </a:endParaRPr>
          </a:p>
        </p:txBody>
      </p:sp>
      <p:pic>
        <p:nvPicPr>
          <p:cNvPr id="10" name="Picture 9"/>
          <p:cNvPicPr>
            <a:picLocks noChangeAspect="1"/>
          </p:cNvPicPr>
          <p:nvPr/>
        </p:nvPicPr>
        <p:blipFill rotWithShape="1">
          <a:blip r:embed="rId7" cstate="print">
            <a:extLst>
              <a:ext uri="{BEBA8EAE-BF5A-486C-A8C5-ECC9F3942E4B}">
                <a14:imgProps xmlns:a14="http://schemas.microsoft.com/office/drawing/2010/main">
                  <a14:imgLayer r:embed="rId8">
                    <a14:imgEffect>
                      <a14:backgroundRemoval t="9868" b="89803" l="0" r="99400">
                        <a14:foregroundMark x1="17200" y1="41776" x2="80000" y2="43860"/>
                        <a14:foregroundMark x1="47100" y1="51316" x2="42300" y2="11513"/>
                        <a14:foregroundMark x1="82600" y1="41996" x2="15900" y2="46820"/>
                        <a14:foregroundMark x1="52200" y1="25439" x2="11700" y2="50548"/>
                        <a14:foregroundMark x1="31400" y1="31360" x2="25300" y2="41996"/>
                        <a14:foregroundMark x1="38900" y1="17763" x2="48000" y2="17325"/>
                        <a14:foregroundMark x1="50400" y1="27632" x2="58500" y2="34101"/>
                        <a14:foregroundMark x1="52900" y1="34539" x2="60300" y2="40789"/>
                        <a14:foregroundMark x1="68800" y1="36184" x2="65800" y2="45066"/>
                        <a14:foregroundMark x1="72700" y1="54934" x2="86300" y2="48246"/>
                        <a14:foregroundMark x1="91300" y1="53509" x2="83300" y2="54934"/>
                      </a14:backgroundRemoval>
                    </a14:imgEffect>
                  </a14:imgLayer>
                </a14:imgProps>
              </a:ext>
              <a:ext uri="{28A0092B-C50C-407E-A947-70E740481C1C}">
                <a14:useLocalDpi xmlns:a14="http://schemas.microsoft.com/office/drawing/2010/main" val="0"/>
              </a:ext>
            </a:extLst>
          </a:blip>
          <a:srcRect t="10909" r="70" b="14950"/>
          <a:stretch/>
        </p:blipFill>
        <p:spPr>
          <a:xfrm>
            <a:off x="1143001" y="1731819"/>
            <a:ext cx="2817920" cy="2542310"/>
          </a:xfrm>
          <a:prstGeom prst="rect">
            <a:avLst/>
          </a:prstGeom>
        </p:spPr>
      </p:pic>
      <p:pic>
        <p:nvPicPr>
          <p:cNvPr id="6" name="Picture 5"/>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4114800" y="2511338"/>
            <a:ext cx="2857500" cy="4194262"/>
          </a:xfrm>
          <a:prstGeom prst="roundRect">
            <a:avLst>
              <a:gd name="adj" fmla="val 16667"/>
            </a:avLst>
          </a:prstGeom>
          <a:ln>
            <a:noFill/>
          </a:ln>
          <a:effectLst>
            <a:outerShdw blurRad="152400" dist="12000" dir="900000" sy="98000" kx="110000" ky="200000" algn="tl" rotWithShape="0">
              <a:srgbClr val="000000">
                <a:alpha val="30000"/>
              </a:srgbClr>
            </a:outerShdw>
          </a:effectLst>
          <a:scene3d>
            <a:camera prst="perspectiveRelaxed">
              <a:rot lat="19800000" lon="1200000" rev="20820000"/>
            </a:camera>
            <a:lightRig rig="threePt" dir="t"/>
          </a:scene3d>
          <a:sp3d contourW="6350" prstMaterial="matte">
            <a:bevelT w="101600" h="101600"/>
            <a:contourClr>
              <a:srgbClr val="969696"/>
            </a:contourClr>
          </a:sp3d>
        </p:spPr>
      </p:pic>
      <p:sp>
        <p:nvSpPr>
          <p:cNvPr id="9" name="TextBox 8">
            <a:extLst>
              <a:ext uri="{FF2B5EF4-FFF2-40B4-BE49-F238E27FC236}">
                <a16:creationId xmlns:a16="http://schemas.microsoft.com/office/drawing/2014/main" id="{4AF57E6A-7E62-4A25-8437-6FBA7D7F8F52}"/>
              </a:ext>
            </a:extLst>
          </p:cNvPr>
          <p:cNvSpPr txBox="1"/>
          <p:nvPr/>
        </p:nvSpPr>
        <p:spPr>
          <a:xfrm>
            <a:off x="1676400" y="384042"/>
            <a:ext cx="4267200" cy="584775"/>
          </a:xfrm>
          <a:prstGeom prst="rect">
            <a:avLst/>
          </a:prstGeom>
          <a:noFill/>
        </p:spPr>
        <p:txBody>
          <a:bodyPr wrap="square" rtlCol="0">
            <a:spAutoFit/>
          </a:bodyPr>
          <a:lstStyle/>
          <a:p>
            <a:r>
              <a:rPr lang="en-US" sz="3200" b="1" dirty="0">
                <a:solidFill>
                  <a:srgbClr val="002060"/>
                </a:solidFill>
                <a:latin typeface="UTM Avo" panose="02040603050506020204" pitchFamily="18" charset="0"/>
                <a:ea typeface="AvantGarde" pitchFamily="2" charset="0"/>
                <a:cs typeface="AvantGarde" pitchFamily="2" charset="0"/>
              </a:rPr>
              <a:t>Con </a:t>
            </a:r>
            <a:r>
              <a:rPr lang="en-US" sz="3200" b="1" dirty="0" err="1">
                <a:solidFill>
                  <a:srgbClr val="002060"/>
                </a:solidFill>
                <a:latin typeface="UTM Avo" panose="02040603050506020204" pitchFamily="18" charset="0"/>
                <a:ea typeface="AvantGarde" pitchFamily="2" charset="0"/>
                <a:cs typeface="AvantGarde" pitchFamily="2" charset="0"/>
              </a:rPr>
              <a:t>hãy</a:t>
            </a:r>
            <a:r>
              <a:rPr lang="en-US" sz="3200" b="1" dirty="0">
                <a:solidFill>
                  <a:srgbClr val="002060"/>
                </a:solidFill>
                <a:latin typeface="UTM Avo" panose="02040603050506020204" pitchFamily="18" charset="0"/>
                <a:ea typeface="AvantGarde" pitchFamily="2" charset="0"/>
                <a:cs typeface="AvantGarde" pitchFamily="2" charset="0"/>
              </a:rPr>
              <a:t> </a:t>
            </a:r>
            <a:r>
              <a:rPr lang="en-US" sz="3200" b="1" dirty="0" err="1">
                <a:solidFill>
                  <a:srgbClr val="002060"/>
                </a:solidFill>
                <a:latin typeface="UTM Avo" panose="02040603050506020204" pitchFamily="18" charset="0"/>
                <a:ea typeface="AvantGarde" pitchFamily="2" charset="0"/>
                <a:cs typeface="AvantGarde" pitchFamily="2" charset="0"/>
              </a:rPr>
              <a:t>đọc</a:t>
            </a:r>
            <a:r>
              <a:rPr lang="en-US" sz="3200" b="1" dirty="0">
                <a:solidFill>
                  <a:srgbClr val="002060"/>
                </a:solidFill>
                <a:latin typeface="UTM Avo" panose="02040603050506020204" pitchFamily="18" charset="0"/>
                <a:ea typeface="AvantGarde" pitchFamily="2" charset="0"/>
                <a:cs typeface="AvantGarde" pitchFamily="2" charset="0"/>
              </a:rPr>
              <a:t>: </a:t>
            </a:r>
            <a:endParaRPr lang="en-US" sz="3200" b="1" dirty="0">
              <a:solidFill>
                <a:srgbClr val="FF0000"/>
              </a:solidFill>
              <a:latin typeface="UTM Avo" panose="02040603050506020204" pitchFamily="18" charset="0"/>
              <a:ea typeface="AvantGarde" pitchFamily="2" charset="0"/>
              <a:cs typeface="AvantGarde" pitchFamily="2" charset="0"/>
            </a:endParaRPr>
          </a:p>
        </p:txBody>
      </p:sp>
      <p:sp>
        <p:nvSpPr>
          <p:cNvPr id="12" name="TextBox 11">
            <a:extLst>
              <a:ext uri="{FF2B5EF4-FFF2-40B4-BE49-F238E27FC236}">
                <a16:creationId xmlns:a16="http://schemas.microsoft.com/office/drawing/2014/main" id="{7BE76F63-CF17-471E-A283-227B1D72DA7D}"/>
              </a:ext>
            </a:extLst>
          </p:cNvPr>
          <p:cNvSpPr txBox="1"/>
          <p:nvPr/>
        </p:nvSpPr>
        <p:spPr>
          <a:xfrm>
            <a:off x="1676400" y="975713"/>
            <a:ext cx="6934200" cy="769441"/>
          </a:xfrm>
          <a:prstGeom prst="rect">
            <a:avLst/>
          </a:prstGeom>
          <a:noFill/>
        </p:spPr>
        <p:txBody>
          <a:bodyPr wrap="square" rtlCol="0">
            <a:spAutoFit/>
          </a:bodyPr>
          <a:lstStyle/>
          <a:p>
            <a:r>
              <a:rPr lang="en-US" sz="4400" b="1" dirty="0">
                <a:solidFill>
                  <a:srgbClr val="FF0000"/>
                </a:solidFill>
                <a:latin typeface="UTM Avo" panose="02040603050506020204" pitchFamily="18" charset="0"/>
                <a:ea typeface="AvantGarde" pitchFamily="2" charset="0"/>
                <a:cs typeface="AvantGarde" pitchFamily="2" charset="0"/>
              </a:rPr>
              <a:t> </a:t>
            </a:r>
            <a:r>
              <a:rPr lang="vi-VN" sz="4400" b="1" dirty="0" smtClean="0">
                <a:solidFill>
                  <a:srgbClr val="FF0000"/>
                </a:solidFill>
                <a:latin typeface="UTM Avo" panose="02040603050506020204" pitchFamily="18" charset="0"/>
                <a:ea typeface="AvantGarde" pitchFamily="2" charset="0"/>
                <a:cs typeface="AvantGarde" pitchFamily="2" charset="0"/>
              </a:rPr>
              <a:t>xem xiếc</a:t>
            </a:r>
            <a:r>
              <a:rPr lang="en-US" sz="4400" b="1" dirty="0" smtClean="0">
                <a:solidFill>
                  <a:srgbClr val="FF0000"/>
                </a:solidFill>
                <a:latin typeface="UTM Avo" panose="02040603050506020204" pitchFamily="18" charset="0"/>
                <a:ea typeface="AvantGarde" pitchFamily="2" charset="0"/>
                <a:cs typeface="AvantGarde" pitchFamily="2" charset="0"/>
              </a:rPr>
              <a:t>, </a:t>
            </a:r>
            <a:r>
              <a:rPr lang="vi-VN" sz="4400" b="1" dirty="0" smtClean="0">
                <a:solidFill>
                  <a:srgbClr val="FF0000"/>
                </a:solidFill>
                <a:latin typeface="UTM Avo" panose="02040603050506020204" pitchFamily="18" charset="0"/>
                <a:ea typeface="AvantGarde" pitchFamily="2" charset="0"/>
                <a:cs typeface="AvantGarde" pitchFamily="2" charset="0"/>
              </a:rPr>
              <a:t>thân thiện</a:t>
            </a:r>
            <a:endParaRPr lang="en-US" sz="4400" b="1" dirty="0">
              <a:solidFill>
                <a:srgbClr val="FF0000"/>
              </a:solidFill>
              <a:latin typeface="UTM Avo" panose="02040603050506020204" pitchFamily="18" charset="0"/>
              <a:ea typeface="AvantGarde" pitchFamily="2" charset="0"/>
              <a:cs typeface="AvantGarde" pitchFamily="2" charset="0"/>
            </a:endParaRPr>
          </a:p>
        </p:txBody>
      </p:sp>
    </p:spTree>
    <p:custDataLst>
      <p:tags r:id="rId1"/>
    </p:custDataLst>
    <p:extLst>
      <p:ext uri="{BB962C8B-B14F-4D97-AF65-F5344CB8AC3E}">
        <p14:creationId xmlns:p14="http://schemas.microsoft.com/office/powerpoint/2010/main" val="649357024"/>
      </p:ext>
    </p:extLst>
  </p:cSld>
  <p:clrMapOvr>
    <a:masterClrMapping/>
  </p:clrMapOvr>
  <mc:AlternateContent xmlns:mc="http://schemas.openxmlformats.org/markup-compatibility/2006" xmlns:p14="http://schemas.microsoft.com/office/powerpoint/2010/main">
    <mc:Choice Requires="p14">
      <p:transition spd="slow" p14:dur="2000" advTm="14890"/>
    </mc:Choice>
    <mc:Fallback xmlns="">
      <p:transition spd="slow" advTm="1489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1000"/>
                                        <p:tgtEl>
                                          <p:spTgt spid="12"/>
                                        </p:tgtEl>
                                      </p:cBhvr>
                                    </p:animEffect>
                                    <p:anim calcmode="lin" valueType="num">
                                      <p:cBhvr>
                                        <p:cTn id="15" dur="1000" fill="hold"/>
                                        <p:tgtEl>
                                          <p:spTgt spid="12"/>
                                        </p:tgtEl>
                                        <p:attrNameLst>
                                          <p:attrName>ppt_x</p:attrName>
                                        </p:attrNameLst>
                                      </p:cBhvr>
                                      <p:tavLst>
                                        <p:tav tm="0">
                                          <p:val>
                                            <p:strVal val="#ppt_x"/>
                                          </p:val>
                                        </p:tav>
                                        <p:tav tm="100000">
                                          <p:val>
                                            <p:strVal val="#ppt_x"/>
                                          </p:val>
                                        </p:tav>
                                      </p:tavLst>
                                    </p:anim>
                                    <p:anim calcmode="lin" valueType="num">
                                      <p:cBhvr>
                                        <p:cTn id="16"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2"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pic>
        <p:nvPicPr>
          <p:cNvPr id="4" name="Picture 3">
            <a:hlinkClick r:id="rId4" action="ppaction://hlinksldjump"/>
          </p:cNvPr>
          <p:cNvPicPr>
            <a:picLocks noChangeAspect="1"/>
          </p:cNvPicPr>
          <p:nvPr/>
        </p:nvPicPr>
        <p:blipFill rotWithShape="1">
          <a:blip r:embed="rId5" cstate="print">
            <a:extLst>
              <a:ext uri="{BEBA8EAE-BF5A-486C-A8C5-ECC9F3942E4B}">
                <a14:imgProps xmlns:a14="http://schemas.microsoft.com/office/drawing/2010/main">
                  <a14:imgLayer r:embed="rId6">
                    <a14:imgEffect>
                      <a14:backgroundRemoval t="10000" b="90000" l="10000" r="90000"/>
                    </a14:imgEffect>
                  </a14:imgLayer>
                </a14:imgProps>
              </a:ext>
              <a:ext uri="{28A0092B-C50C-407E-A947-70E740481C1C}">
                <a14:useLocalDpi xmlns:a14="http://schemas.microsoft.com/office/drawing/2010/main" val="0"/>
              </a:ext>
            </a:extLst>
          </a:blip>
          <a:srcRect l="9394" t="14747" r="13232" b="17374"/>
          <a:stretch/>
        </p:blipFill>
        <p:spPr>
          <a:xfrm>
            <a:off x="6609321" y="5230167"/>
            <a:ext cx="1391717" cy="1627909"/>
          </a:xfrm>
          <a:prstGeom prst="rect">
            <a:avLst/>
          </a:prstGeom>
        </p:spPr>
      </p:pic>
      <p:sp>
        <p:nvSpPr>
          <p:cNvPr id="8" name="Rounded Rectangle 7"/>
          <p:cNvSpPr/>
          <p:nvPr/>
        </p:nvSpPr>
        <p:spPr>
          <a:xfrm>
            <a:off x="1143003" y="285750"/>
            <a:ext cx="7848599" cy="1924050"/>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solidFill>
                <a:prstClr val="black"/>
              </a:solidFill>
            </a:endParaRPr>
          </a:p>
        </p:txBody>
      </p:sp>
      <p:pic>
        <p:nvPicPr>
          <p:cNvPr id="10" name="Picture 9"/>
          <p:cNvPicPr>
            <a:picLocks noChangeAspect="1"/>
          </p:cNvPicPr>
          <p:nvPr/>
        </p:nvPicPr>
        <p:blipFill rotWithShape="1">
          <a:blip r:embed="rId7" cstate="print">
            <a:extLst>
              <a:ext uri="{BEBA8EAE-BF5A-486C-A8C5-ECC9F3942E4B}">
                <a14:imgProps xmlns:a14="http://schemas.microsoft.com/office/drawing/2010/main">
                  <a14:imgLayer r:embed="rId8">
                    <a14:imgEffect>
                      <a14:backgroundRemoval t="9868" b="89803" l="0" r="99400">
                        <a14:foregroundMark x1="17200" y1="41776" x2="80000" y2="43860"/>
                        <a14:foregroundMark x1="47100" y1="51316" x2="42300" y2="11513"/>
                        <a14:foregroundMark x1="82600" y1="41996" x2="15900" y2="46820"/>
                        <a14:foregroundMark x1="52200" y1="25439" x2="11700" y2="50548"/>
                        <a14:foregroundMark x1="31400" y1="31360" x2="25300" y2="41996"/>
                        <a14:foregroundMark x1="38900" y1="17763" x2="48000" y2="17325"/>
                        <a14:foregroundMark x1="50400" y1="27632" x2="58500" y2="34101"/>
                        <a14:foregroundMark x1="52900" y1="34539" x2="60300" y2="40789"/>
                        <a14:foregroundMark x1="68800" y1="36184" x2="65800" y2="45066"/>
                        <a14:foregroundMark x1="72700" y1="54934" x2="86300" y2="48246"/>
                        <a14:foregroundMark x1="91300" y1="53509" x2="83300" y2="54934"/>
                      </a14:backgroundRemoval>
                    </a14:imgEffect>
                  </a14:imgLayer>
                </a14:imgProps>
              </a:ext>
              <a:ext uri="{28A0092B-C50C-407E-A947-70E740481C1C}">
                <a14:useLocalDpi xmlns:a14="http://schemas.microsoft.com/office/drawing/2010/main" val="0"/>
              </a:ext>
            </a:extLst>
          </a:blip>
          <a:srcRect t="10909" r="70" b="14950"/>
          <a:stretch/>
        </p:blipFill>
        <p:spPr>
          <a:xfrm>
            <a:off x="1143001" y="1731819"/>
            <a:ext cx="2817920" cy="2542310"/>
          </a:xfrm>
          <a:prstGeom prst="rect">
            <a:avLst/>
          </a:prstGeom>
        </p:spPr>
      </p:pic>
      <p:pic>
        <p:nvPicPr>
          <p:cNvPr id="6" name="Picture 5"/>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4114800" y="2511338"/>
            <a:ext cx="2857500" cy="4194262"/>
          </a:xfrm>
          <a:prstGeom prst="roundRect">
            <a:avLst>
              <a:gd name="adj" fmla="val 16667"/>
            </a:avLst>
          </a:prstGeom>
          <a:ln>
            <a:noFill/>
          </a:ln>
          <a:effectLst>
            <a:outerShdw blurRad="152400" dist="12000" dir="900000" sy="98000" kx="110000" ky="200000" algn="tl" rotWithShape="0">
              <a:srgbClr val="000000">
                <a:alpha val="30000"/>
              </a:srgbClr>
            </a:outerShdw>
          </a:effectLst>
          <a:scene3d>
            <a:camera prst="perspectiveRelaxed">
              <a:rot lat="19800000" lon="1200000" rev="20820000"/>
            </a:camera>
            <a:lightRig rig="threePt" dir="t"/>
          </a:scene3d>
          <a:sp3d contourW="6350" prstMaterial="matte">
            <a:bevelT w="101600" h="101600"/>
            <a:contourClr>
              <a:srgbClr val="969696"/>
            </a:contourClr>
          </a:sp3d>
        </p:spPr>
      </p:pic>
      <p:sp>
        <p:nvSpPr>
          <p:cNvPr id="9" name="TextBox 8">
            <a:extLst>
              <a:ext uri="{FF2B5EF4-FFF2-40B4-BE49-F238E27FC236}">
                <a16:creationId xmlns:a16="http://schemas.microsoft.com/office/drawing/2014/main" id="{4AF57E6A-7E62-4A25-8437-6FBA7D7F8F52}"/>
              </a:ext>
            </a:extLst>
          </p:cNvPr>
          <p:cNvSpPr txBox="1"/>
          <p:nvPr/>
        </p:nvSpPr>
        <p:spPr>
          <a:xfrm>
            <a:off x="1676400" y="384042"/>
            <a:ext cx="4267200" cy="584775"/>
          </a:xfrm>
          <a:prstGeom prst="rect">
            <a:avLst/>
          </a:prstGeom>
          <a:noFill/>
        </p:spPr>
        <p:txBody>
          <a:bodyPr wrap="square" rtlCol="0">
            <a:spAutoFit/>
          </a:bodyPr>
          <a:lstStyle/>
          <a:p>
            <a:r>
              <a:rPr lang="en-US" sz="3200" b="1" dirty="0">
                <a:solidFill>
                  <a:srgbClr val="002060"/>
                </a:solidFill>
                <a:latin typeface="UTM Avo" panose="02040603050506020204" pitchFamily="18" charset="0"/>
                <a:ea typeface="AvantGarde" pitchFamily="2" charset="0"/>
                <a:cs typeface="AvantGarde" pitchFamily="2" charset="0"/>
              </a:rPr>
              <a:t>Con </a:t>
            </a:r>
            <a:r>
              <a:rPr lang="en-US" sz="3200" b="1" dirty="0" err="1">
                <a:solidFill>
                  <a:srgbClr val="002060"/>
                </a:solidFill>
                <a:latin typeface="UTM Avo" panose="02040603050506020204" pitchFamily="18" charset="0"/>
                <a:ea typeface="AvantGarde" pitchFamily="2" charset="0"/>
                <a:cs typeface="AvantGarde" pitchFamily="2" charset="0"/>
              </a:rPr>
              <a:t>hãy</a:t>
            </a:r>
            <a:r>
              <a:rPr lang="en-US" sz="3200" b="1" dirty="0">
                <a:solidFill>
                  <a:srgbClr val="002060"/>
                </a:solidFill>
                <a:latin typeface="UTM Avo" panose="02040603050506020204" pitchFamily="18" charset="0"/>
                <a:ea typeface="AvantGarde" pitchFamily="2" charset="0"/>
                <a:cs typeface="AvantGarde" pitchFamily="2" charset="0"/>
              </a:rPr>
              <a:t> </a:t>
            </a:r>
            <a:r>
              <a:rPr lang="en-US" sz="3200" b="1" dirty="0" err="1">
                <a:solidFill>
                  <a:srgbClr val="002060"/>
                </a:solidFill>
                <a:latin typeface="UTM Avo" panose="02040603050506020204" pitchFamily="18" charset="0"/>
                <a:ea typeface="AvantGarde" pitchFamily="2" charset="0"/>
                <a:cs typeface="AvantGarde" pitchFamily="2" charset="0"/>
              </a:rPr>
              <a:t>đọc</a:t>
            </a:r>
            <a:r>
              <a:rPr lang="en-US" sz="3200" b="1" dirty="0">
                <a:solidFill>
                  <a:srgbClr val="002060"/>
                </a:solidFill>
                <a:latin typeface="UTM Avo" panose="02040603050506020204" pitchFamily="18" charset="0"/>
                <a:ea typeface="AvantGarde" pitchFamily="2" charset="0"/>
                <a:cs typeface="AvantGarde" pitchFamily="2" charset="0"/>
              </a:rPr>
              <a:t>: </a:t>
            </a:r>
            <a:endParaRPr lang="en-US" sz="3200" b="1" dirty="0">
              <a:solidFill>
                <a:srgbClr val="FF0000"/>
              </a:solidFill>
              <a:latin typeface="UTM Avo" panose="02040603050506020204" pitchFamily="18" charset="0"/>
              <a:ea typeface="AvantGarde" pitchFamily="2" charset="0"/>
              <a:cs typeface="AvantGarde" pitchFamily="2" charset="0"/>
            </a:endParaRPr>
          </a:p>
        </p:txBody>
      </p:sp>
      <p:sp>
        <p:nvSpPr>
          <p:cNvPr id="12" name="TextBox 11">
            <a:extLst>
              <a:ext uri="{FF2B5EF4-FFF2-40B4-BE49-F238E27FC236}">
                <a16:creationId xmlns:a16="http://schemas.microsoft.com/office/drawing/2014/main" id="{7BE76F63-CF17-471E-A283-227B1D72DA7D}"/>
              </a:ext>
            </a:extLst>
          </p:cNvPr>
          <p:cNvSpPr txBox="1"/>
          <p:nvPr/>
        </p:nvSpPr>
        <p:spPr>
          <a:xfrm>
            <a:off x="1676400" y="975713"/>
            <a:ext cx="6934200" cy="769441"/>
          </a:xfrm>
          <a:prstGeom prst="rect">
            <a:avLst/>
          </a:prstGeom>
          <a:noFill/>
        </p:spPr>
        <p:txBody>
          <a:bodyPr wrap="square" rtlCol="0">
            <a:spAutoFit/>
          </a:bodyPr>
          <a:lstStyle/>
          <a:p>
            <a:r>
              <a:rPr lang="en-US" sz="4400" b="1" dirty="0">
                <a:solidFill>
                  <a:srgbClr val="FF0000"/>
                </a:solidFill>
                <a:latin typeface="UTM Avo" panose="02040603050506020204" pitchFamily="18" charset="0"/>
                <a:ea typeface="AvantGarde" pitchFamily="2" charset="0"/>
                <a:cs typeface="AvantGarde" pitchFamily="2" charset="0"/>
              </a:rPr>
              <a:t> </a:t>
            </a:r>
            <a:r>
              <a:rPr lang="vi-VN" sz="4400" b="1" dirty="0" smtClean="0">
                <a:solidFill>
                  <a:srgbClr val="FF0000"/>
                </a:solidFill>
                <a:latin typeface="UTM Avo" panose="02040603050506020204" pitchFamily="18" charset="0"/>
                <a:ea typeface="AvantGarde" pitchFamily="2" charset="0"/>
                <a:cs typeface="AvantGarde" pitchFamily="2" charset="0"/>
              </a:rPr>
              <a:t>thiếp mời</a:t>
            </a:r>
            <a:r>
              <a:rPr lang="en-US" sz="4400" b="1" dirty="0" smtClean="0">
                <a:solidFill>
                  <a:srgbClr val="FF0000"/>
                </a:solidFill>
                <a:latin typeface="UTM Avo" panose="02040603050506020204" pitchFamily="18" charset="0"/>
                <a:ea typeface="AvantGarde" pitchFamily="2" charset="0"/>
                <a:cs typeface="AvantGarde" pitchFamily="2" charset="0"/>
              </a:rPr>
              <a:t>, </a:t>
            </a:r>
            <a:r>
              <a:rPr lang="vi-VN" sz="4400" b="1" dirty="0" smtClean="0">
                <a:solidFill>
                  <a:srgbClr val="FF0000"/>
                </a:solidFill>
                <a:latin typeface="UTM Avo" panose="02040603050506020204" pitchFamily="18" charset="0"/>
                <a:ea typeface="AvantGarde" pitchFamily="2" charset="0"/>
                <a:cs typeface="AvantGarde" pitchFamily="2" charset="0"/>
              </a:rPr>
              <a:t>điệp viên</a:t>
            </a:r>
            <a:endParaRPr lang="en-US" sz="4400" b="1" dirty="0">
              <a:solidFill>
                <a:srgbClr val="FF0000"/>
              </a:solidFill>
              <a:latin typeface="UTM Avo" panose="02040603050506020204" pitchFamily="18" charset="0"/>
              <a:ea typeface="AvantGarde" pitchFamily="2" charset="0"/>
              <a:cs typeface="AvantGarde" pitchFamily="2" charset="0"/>
            </a:endParaRPr>
          </a:p>
        </p:txBody>
      </p:sp>
    </p:spTree>
    <p:custDataLst>
      <p:tags r:id="rId1"/>
    </p:custDataLst>
    <p:extLst>
      <p:ext uri="{BB962C8B-B14F-4D97-AF65-F5344CB8AC3E}">
        <p14:creationId xmlns:p14="http://schemas.microsoft.com/office/powerpoint/2010/main" val="387572314"/>
      </p:ext>
    </p:extLst>
  </p:cSld>
  <p:clrMapOvr>
    <a:masterClrMapping/>
  </p:clrMapOvr>
  <mc:AlternateContent xmlns:mc="http://schemas.openxmlformats.org/markup-compatibility/2006" xmlns:p14="http://schemas.microsoft.com/office/powerpoint/2010/main">
    <mc:Choice Requires="p14">
      <p:transition spd="slow" p14:dur="2000" advTm="17268"/>
    </mc:Choice>
    <mc:Fallback xmlns="">
      <p:transition spd="slow" advTm="17268"/>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1000"/>
                                        <p:tgtEl>
                                          <p:spTgt spid="12"/>
                                        </p:tgtEl>
                                      </p:cBhvr>
                                    </p:animEffect>
                                    <p:anim calcmode="lin" valueType="num">
                                      <p:cBhvr>
                                        <p:cTn id="15" dur="1000" fill="hold"/>
                                        <p:tgtEl>
                                          <p:spTgt spid="12"/>
                                        </p:tgtEl>
                                        <p:attrNameLst>
                                          <p:attrName>ppt_x</p:attrName>
                                        </p:attrNameLst>
                                      </p:cBhvr>
                                      <p:tavLst>
                                        <p:tav tm="0">
                                          <p:val>
                                            <p:strVal val="#ppt_x"/>
                                          </p:val>
                                        </p:tav>
                                        <p:tav tm="100000">
                                          <p:val>
                                            <p:strVal val="#ppt_x"/>
                                          </p:val>
                                        </p:tav>
                                      </p:tavLst>
                                    </p:anim>
                                    <p:anim calcmode="lin" valueType="num">
                                      <p:cBhvr>
                                        <p:cTn id="16"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2"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hlinkClick r:id="rId3" action="ppaction://hlinksldjump"/>
          </p:cNvPr>
          <p:cNvPicPr>
            <a:picLocks noChangeAspect="1"/>
          </p:cNvPicPr>
          <p:nvPr/>
        </p:nvPicPr>
        <p:blipFill rotWithShape="1">
          <a:blip r:embed="rId4" cstate="print">
            <a:extLst>
              <a:ext uri="{BEBA8EAE-BF5A-486C-A8C5-ECC9F3942E4B}">
                <a14:imgProps xmlns:a14="http://schemas.microsoft.com/office/drawing/2010/main">
                  <a14:imgLayer r:embed="rId5">
                    <a14:imgEffect>
                      <a14:backgroundRemoval t="10000" b="90000" l="10000" r="90000"/>
                    </a14:imgEffect>
                  </a14:imgLayer>
                </a14:imgProps>
              </a:ext>
              <a:ext uri="{28A0092B-C50C-407E-A947-70E740481C1C}">
                <a14:useLocalDpi xmlns:a14="http://schemas.microsoft.com/office/drawing/2010/main" val="0"/>
              </a:ext>
            </a:extLst>
          </a:blip>
          <a:srcRect l="9394" t="14747" r="13232" b="17374"/>
          <a:stretch/>
        </p:blipFill>
        <p:spPr>
          <a:xfrm>
            <a:off x="6609319" y="5230163"/>
            <a:ext cx="1391717" cy="1627909"/>
          </a:xfrm>
          <a:prstGeom prst="rect">
            <a:avLst/>
          </a:prstGeom>
        </p:spPr>
      </p:pic>
      <p:sp>
        <p:nvSpPr>
          <p:cNvPr id="8" name="Rounded Rectangle 7"/>
          <p:cNvSpPr/>
          <p:nvPr/>
        </p:nvSpPr>
        <p:spPr>
          <a:xfrm>
            <a:off x="152400" y="389964"/>
            <a:ext cx="8991600" cy="2885271"/>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en-US">
              <a:solidFill>
                <a:prstClr val="black"/>
              </a:solidFill>
              <a:latin typeface="Calibri"/>
            </a:endParaRPr>
          </a:p>
        </p:txBody>
      </p:sp>
      <p:pic>
        <p:nvPicPr>
          <p:cNvPr id="10" name="Picture 9"/>
          <p:cNvPicPr>
            <a:picLocks noChangeAspect="1"/>
          </p:cNvPicPr>
          <p:nvPr/>
        </p:nvPicPr>
        <p:blipFill rotWithShape="1">
          <a:blip r:embed="rId6" cstate="print">
            <a:extLst>
              <a:ext uri="{BEBA8EAE-BF5A-486C-A8C5-ECC9F3942E4B}">
                <a14:imgProps xmlns:a14="http://schemas.microsoft.com/office/drawing/2010/main">
                  <a14:imgLayer r:embed="rId7">
                    <a14:imgEffect>
                      <a14:backgroundRemoval t="9868" b="89803" l="0" r="99400">
                        <a14:foregroundMark x1="17200" y1="41776" x2="80000" y2="43860"/>
                        <a14:foregroundMark x1="47100" y1="51316" x2="42300" y2="11513"/>
                        <a14:foregroundMark x1="82600" y1="41996" x2="15900" y2="46820"/>
                        <a14:foregroundMark x1="52200" y1="25439" x2="11700" y2="50548"/>
                        <a14:foregroundMark x1="31400" y1="31360" x2="25300" y2="41996"/>
                        <a14:foregroundMark x1="38900" y1="17763" x2="48000" y2="17325"/>
                        <a14:foregroundMark x1="50400" y1="27632" x2="58500" y2="34101"/>
                        <a14:foregroundMark x1="52900" y1="34539" x2="60300" y2="40789"/>
                        <a14:foregroundMark x1="68800" y1="36184" x2="65800" y2="45066"/>
                        <a14:foregroundMark x1="72700" y1="54934" x2="86300" y2="48246"/>
                        <a14:foregroundMark x1="91300" y1="53509" x2="83300" y2="54934"/>
                      </a14:backgroundRemoval>
                    </a14:imgEffect>
                  </a14:imgLayer>
                </a14:imgProps>
              </a:ext>
              <a:ext uri="{28A0092B-C50C-407E-A947-70E740481C1C}">
                <a14:useLocalDpi xmlns:a14="http://schemas.microsoft.com/office/drawing/2010/main" val="0"/>
              </a:ext>
            </a:extLst>
          </a:blip>
          <a:srcRect t="10909" r="70" b="14950"/>
          <a:stretch/>
        </p:blipFill>
        <p:spPr>
          <a:xfrm>
            <a:off x="915880" y="3276600"/>
            <a:ext cx="2817920" cy="2542310"/>
          </a:xfrm>
          <a:prstGeom prst="rect">
            <a:avLst/>
          </a:prstGeom>
        </p:spPr>
      </p:pic>
      <p:pic>
        <p:nvPicPr>
          <p:cNvPr id="13" name="Picture 1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4114800" y="2514600"/>
            <a:ext cx="2857500" cy="4194262"/>
          </a:xfrm>
          <a:prstGeom prst="roundRect">
            <a:avLst>
              <a:gd name="adj" fmla="val 16667"/>
            </a:avLst>
          </a:prstGeom>
          <a:ln>
            <a:noFill/>
          </a:ln>
          <a:effectLst>
            <a:outerShdw blurRad="152400" dist="12000" dir="900000" sy="98000" kx="110000" ky="200000" algn="tl" rotWithShape="0">
              <a:srgbClr val="000000">
                <a:alpha val="30000"/>
              </a:srgbClr>
            </a:outerShdw>
          </a:effectLst>
          <a:scene3d>
            <a:camera prst="perspectiveRelaxed">
              <a:rot lat="19800000" lon="1200000" rev="20820000"/>
            </a:camera>
            <a:lightRig rig="threePt" dir="t"/>
          </a:scene3d>
          <a:sp3d contourW="6350" prstMaterial="matte">
            <a:bevelT w="101600" h="101600"/>
            <a:contourClr>
              <a:srgbClr val="969696"/>
            </a:contourClr>
          </a:sp3d>
        </p:spPr>
      </p:pic>
      <p:sp>
        <p:nvSpPr>
          <p:cNvPr id="7" name="TextBox 6">
            <a:extLst>
              <a:ext uri="{FF2B5EF4-FFF2-40B4-BE49-F238E27FC236}">
                <a16:creationId xmlns:a16="http://schemas.microsoft.com/office/drawing/2014/main" id="{7BF8D405-2200-4B17-9B28-EB274A8AF061}"/>
              </a:ext>
            </a:extLst>
          </p:cNvPr>
          <p:cNvSpPr txBox="1"/>
          <p:nvPr/>
        </p:nvSpPr>
        <p:spPr>
          <a:xfrm>
            <a:off x="2484754" y="463043"/>
            <a:ext cx="3763646" cy="584775"/>
          </a:xfrm>
          <a:prstGeom prst="rect">
            <a:avLst/>
          </a:prstGeom>
          <a:noFill/>
        </p:spPr>
        <p:txBody>
          <a:bodyPr wrap="square" rtlCol="0">
            <a:spAutoFit/>
          </a:bodyPr>
          <a:lstStyle/>
          <a:p>
            <a:r>
              <a:rPr lang="en-US" sz="3200" b="1" dirty="0">
                <a:solidFill>
                  <a:srgbClr val="002060"/>
                </a:solidFill>
                <a:latin typeface="UTM Avo" panose="02040603050506020204" pitchFamily="18" charset="0"/>
                <a:ea typeface="AvantGarde" pitchFamily="2" charset="0"/>
                <a:cs typeface="AvantGarde" pitchFamily="2" charset="0"/>
              </a:rPr>
              <a:t>Con </a:t>
            </a:r>
            <a:r>
              <a:rPr lang="en-US" sz="3200" b="1" dirty="0" err="1">
                <a:solidFill>
                  <a:srgbClr val="002060"/>
                </a:solidFill>
                <a:latin typeface="UTM Avo" panose="02040603050506020204" pitchFamily="18" charset="0"/>
                <a:ea typeface="AvantGarde" pitchFamily="2" charset="0"/>
                <a:cs typeface="AvantGarde" pitchFamily="2" charset="0"/>
              </a:rPr>
              <a:t>hãy</a:t>
            </a:r>
            <a:r>
              <a:rPr lang="en-US" sz="3200" b="1" dirty="0">
                <a:solidFill>
                  <a:srgbClr val="002060"/>
                </a:solidFill>
                <a:latin typeface="UTM Avo" panose="02040603050506020204" pitchFamily="18" charset="0"/>
                <a:ea typeface="AvantGarde" pitchFamily="2" charset="0"/>
                <a:cs typeface="AvantGarde" pitchFamily="2" charset="0"/>
              </a:rPr>
              <a:t> </a:t>
            </a:r>
            <a:r>
              <a:rPr lang="en-US" sz="3200" b="1" dirty="0" err="1">
                <a:solidFill>
                  <a:srgbClr val="002060"/>
                </a:solidFill>
                <a:latin typeface="UTM Avo" panose="02040603050506020204" pitchFamily="18" charset="0"/>
                <a:ea typeface="AvantGarde" pitchFamily="2" charset="0"/>
                <a:cs typeface="AvantGarde" pitchFamily="2" charset="0"/>
              </a:rPr>
              <a:t>đọc</a:t>
            </a:r>
            <a:r>
              <a:rPr lang="en-US" sz="3200" b="1" dirty="0">
                <a:solidFill>
                  <a:srgbClr val="002060"/>
                </a:solidFill>
                <a:latin typeface="UTM Avo" panose="02040603050506020204" pitchFamily="18" charset="0"/>
                <a:ea typeface="AvantGarde" pitchFamily="2" charset="0"/>
                <a:cs typeface="AvantGarde" pitchFamily="2" charset="0"/>
              </a:rPr>
              <a:t>: </a:t>
            </a:r>
            <a:endParaRPr lang="en-US" sz="3200" b="1" dirty="0">
              <a:solidFill>
                <a:srgbClr val="FF0000"/>
              </a:solidFill>
              <a:latin typeface="UTM Avo" panose="02040603050506020204" pitchFamily="18" charset="0"/>
              <a:ea typeface="AvantGarde" pitchFamily="2" charset="0"/>
              <a:cs typeface="AvantGarde" pitchFamily="2" charset="0"/>
            </a:endParaRPr>
          </a:p>
        </p:txBody>
      </p:sp>
      <p:sp>
        <p:nvSpPr>
          <p:cNvPr id="9" name="TextBox 8">
            <a:extLst>
              <a:ext uri="{FF2B5EF4-FFF2-40B4-BE49-F238E27FC236}">
                <a16:creationId xmlns:a16="http://schemas.microsoft.com/office/drawing/2014/main" id="{9E5E4F4A-A9C0-4540-A796-7C2D9710BEE9}"/>
              </a:ext>
            </a:extLst>
          </p:cNvPr>
          <p:cNvSpPr txBox="1"/>
          <p:nvPr/>
        </p:nvSpPr>
        <p:spPr>
          <a:xfrm>
            <a:off x="3200423" y="995042"/>
            <a:ext cx="4447315" cy="769441"/>
          </a:xfrm>
          <a:prstGeom prst="rect">
            <a:avLst/>
          </a:prstGeom>
          <a:noFill/>
        </p:spPr>
        <p:txBody>
          <a:bodyPr wrap="square" rtlCol="0">
            <a:spAutoFit/>
          </a:bodyPr>
          <a:lstStyle/>
          <a:p>
            <a:r>
              <a:rPr lang="en-US" sz="4400" b="1" dirty="0">
                <a:solidFill>
                  <a:srgbClr val="FF0000"/>
                </a:solidFill>
                <a:latin typeface="UTM Avo" panose="02040603050506020204" pitchFamily="18" charset="0"/>
                <a:ea typeface="AvantGarde" pitchFamily="2" charset="0"/>
                <a:cs typeface="AvantGarde" pitchFamily="2" charset="0"/>
              </a:rPr>
              <a:t> </a:t>
            </a:r>
          </a:p>
        </p:txBody>
      </p:sp>
      <p:sp>
        <p:nvSpPr>
          <p:cNvPr id="2" name="TextBox 1">
            <a:extLst>
              <a:ext uri="{FF2B5EF4-FFF2-40B4-BE49-F238E27FC236}">
                <a16:creationId xmlns:a16="http://schemas.microsoft.com/office/drawing/2014/main" id="{F4A60DD8-DB44-4E61-BFBA-FA985F122A6A}"/>
              </a:ext>
            </a:extLst>
          </p:cNvPr>
          <p:cNvSpPr txBox="1"/>
          <p:nvPr/>
        </p:nvSpPr>
        <p:spPr>
          <a:xfrm>
            <a:off x="228600" y="1028494"/>
            <a:ext cx="8915400" cy="2246769"/>
          </a:xfrm>
          <a:prstGeom prst="rect">
            <a:avLst/>
          </a:prstGeom>
          <a:noFill/>
        </p:spPr>
        <p:txBody>
          <a:bodyPr wrap="square" rtlCol="0">
            <a:spAutoFit/>
          </a:bodyPr>
          <a:lstStyle/>
          <a:p>
            <a:pPr algn="just"/>
            <a:r>
              <a:rPr lang="en-US" sz="2800" dirty="0">
                <a:solidFill>
                  <a:prstClr val="black"/>
                </a:solidFill>
                <a:latin typeface="UTM Avo" panose="02040603050506020204" pitchFamily="18" charset="0"/>
              </a:rPr>
              <a:t>   </a:t>
            </a:r>
            <a:r>
              <a:rPr lang="vi-VN" sz="2800" dirty="0" smtClean="0">
                <a:solidFill>
                  <a:prstClr val="black"/>
                </a:solidFill>
                <a:latin typeface="UTM Avo" panose="02040603050506020204" pitchFamily="18" charset="0"/>
              </a:rPr>
              <a:t>Vịnh Hạ Long là một kì quan thiên nhiên</a:t>
            </a:r>
            <a:r>
              <a:rPr lang="en-US" sz="2800" dirty="0" smtClean="0">
                <a:solidFill>
                  <a:prstClr val="black"/>
                </a:solidFill>
                <a:latin typeface="UTM Avo" panose="02040603050506020204" pitchFamily="18" charset="0"/>
              </a:rPr>
              <a:t>.</a:t>
            </a:r>
            <a:r>
              <a:rPr lang="vi-VN" sz="2800" dirty="0" smtClean="0">
                <a:solidFill>
                  <a:prstClr val="black"/>
                </a:solidFill>
                <a:latin typeface="UTM Avo" panose="02040603050506020204" pitchFamily="18" charset="0"/>
              </a:rPr>
              <a:t> Nơi đây có những hòn đảo lớn nhỏ trùng điệp, soi bóng trên mặt biển xanh biếc. Du khách thích đến đây ngắm cảnh, tắm mát và đi dạo trên những bãi biển.</a:t>
            </a:r>
            <a:endParaRPr lang="en-US" sz="2800" dirty="0">
              <a:solidFill>
                <a:prstClr val="black"/>
              </a:solidFill>
              <a:latin typeface="UTM Avo" panose="02040603050506020204" pitchFamily="18" charset="0"/>
            </a:endParaRPr>
          </a:p>
        </p:txBody>
      </p:sp>
    </p:spTree>
    <p:custDataLst>
      <p:tags r:id="rId1"/>
    </p:custDataLst>
    <p:extLst>
      <p:ext uri="{BB962C8B-B14F-4D97-AF65-F5344CB8AC3E}">
        <p14:creationId xmlns:p14="http://schemas.microsoft.com/office/powerpoint/2010/main" val="181426484"/>
      </p:ext>
    </p:extLst>
  </p:cSld>
  <p:clrMapOvr>
    <a:masterClrMapping/>
  </p:clrMapOvr>
  <mc:AlternateContent xmlns:mc="http://schemas.openxmlformats.org/markup-compatibility/2006" xmlns:p14="http://schemas.microsoft.com/office/powerpoint/2010/main">
    <mc:Choice Requires="p14">
      <p:transition spd="slow" p14:dur="2000" advTm="33001"/>
    </mc:Choice>
    <mc:Fallback xmlns="">
      <p:transition spd="slow" advTm="33001"/>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fade">
                                      <p:cBhvr>
                                        <p:cTn id="14" dur="1000"/>
                                        <p:tgtEl>
                                          <p:spTgt spid="9"/>
                                        </p:tgtEl>
                                      </p:cBhvr>
                                    </p:animEffect>
                                    <p:anim calcmode="lin" valueType="num">
                                      <p:cBhvr>
                                        <p:cTn id="15" dur="1000" fill="hold"/>
                                        <p:tgtEl>
                                          <p:spTgt spid="9"/>
                                        </p:tgtEl>
                                        <p:attrNameLst>
                                          <p:attrName>ppt_x</p:attrName>
                                        </p:attrNameLst>
                                      </p:cBhvr>
                                      <p:tavLst>
                                        <p:tav tm="0">
                                          <p:val>
                                            <p:strVal val="#ppt_x"/>
                                          </p:val>
                                        </p:tav>
                                        <p:tav tm="100000">
                                          <p:val>
                                            <p:strVal val="#ppt_x"/>
                                          </p:val>
                                        </p:tav>
                                      </p:tavLst>
                                    </p:anim>
                                    <p:anim calcmode="lin" valueType="num">
                                      <p:cBhvr>
                                        <p:cTn id="1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1000" b="-11000"/>
          </a:stretch>
        </a:blipFill>
        <a:effectLst/>
      </p:bgPr>
    </p:bg>
    <p:spTree>
      <p:nvGrpSpPr>
        <p:cNvPr id="1" name=""/>
        <p:cNvGrpSpPr/>
        <p:nvPr/>
      </p:nvGrpSpPr>
      <p:grpSpPr>
        <a:xfrm>
          <a:off x="0" y="0"/>
          <a:ext cx="0" cy="0"/>
          <a:chOff x="0" y="0"/>
          <a:chExt cx="0" cy="0"/>
        </a:xfrm>
      </p:grpSpPr>
      <p:sp>
        <p:nvSpPr>
          <p:cNvPr id="2" name="Round Diagonal Corner Rectangle 1"/>
          <p:cNvSpPr/>
          <p:nvPr/>
        </p:nvSpPr>
        <p:spPr>
          <a:xfrm>
            <a:off x="1709142" y="4946218"/>
            <a:ext cx="5282208" cy="1835582"/>
          </a:xfrm>
          <a:prstGeom prst="round2DiagRect">
            <a:avLst/>
          </a:prstGeom>
          <a:solidFill>
            <a:srgbClr val="00B0F0"/>
          </a:solidFill>
        </p:spPr>
        <p:style>
          <a:lnRef idx="1">
            <a:schemeClr val="accent3"/>
          </a:lnRef>
          <a:fillRef idx="2">
            <a:schemeClr val="accent3"/>
          </a:fillRef>
          <a:effectRef idx="1">
            <a:schemeClr val="accent3"/>
          </a:effectRef>
          <a:fontRef idx="minor">
            <a:schemeClr val="dk1"/>
          </a:fontRef>
        </p:style>
        <p:txBody>
          <a:bodyPr rtlCol="0" anchor="ctr"/>
          <a:lstStyle/>
          <a:p>
            <a:pPr algn="ctr">
              <a:defRPr/>
            </a:pPr>
            <a:endParaRPr lang="en-US" dirty="0">
              <a:solidFill>
                <a:prstClr val="black"/>
              </a:solidFill>
            </a:endParaRPr>
          </a:p>
        </p:txBody>
      </p:sp>
      <p:sp>
        <p:nvSpPr>
          <p:cNvPr id="3" name="TextBox 2"/>
          <p:cNvSpPr txBox="1"/>
          <p:nvPr/>
        </p:nvSpPr>
        <p:spPr>
          <a:xfrm>
            <a:off x="1840131" y="5082541"/>
            <a:ext cx="5151253" cy="1846659"/>
          </a:xfrm>
          <a:prstGeom prst="rect">
            <a:avLst/>
          </a:prstGeom>
          <a:noFill/>
        </p:spPr>
        <p:txBody>
          <a:bodyPr wrap="square" rtlCol="0">
            <a:spAutoFit/>
          </a:bodyPr>
          <a:lstStyle/>
          <a:p>
            <a:pPr algn="ctr">
              <a:defRPr/>
            </a:pPr>
            <a:r>
              <a:rPr lang="en-US" sz="3200" b="1" dirty="0" err="1">
                <a:solidFill>
                  <a:srgbClr val="FF0000"/>
                </a:solidFill>
                <a:latin typeface="UTM Avo" panose="02040603050506020204" pitchFamily="18" charset="0"/>
                <a:ea typeface="AvantGarde" pitchFamily="2" charset="0"/>
                <a:cs typeface="AvantGarde" pitchFamily="2" charset="0"/>
              </a:rPr>
              <a:t>Cảm</a:t>
            </a:r>
            <a:r>
              <a:rPr lang="en-US" sz="3200" b="1" dirty="0">
                <a:solidFill>
                  <a:srgbClr val="FF0000"/>
                </a:solidFill>
                <a:latin typeface="UTM Avo" panose="02040603050506020204" pitchFamily="18" charset="0"/>
                <a:ea typeface="AvantGarde" pitchFamily="2" charset="0"/>
                <a:cs typeface="AvantGarde" pitchFamily="2" charset="0"/>
              </a:rPr>
              <a:t> </a:t>
            </a:r>
            <a:r>
              <a:rPr lang="en-US" sz="3200" b="1" dirty="0" err="1">
                <a:solidFill>
                  <a:srgbClr val="FF0000"/>
                </a:solidFill>
                <a:latin typeface="UTM Avo" panose="02040603050506020204" pitchFamily="18" charset="0"/>
                <a:ea typeface="AvantGarde" pitchFamily="2" charset="0"/>
                <a:cs typeface="AvantGarde" pitchFamily="2" charset="0"/>
              </a:rPr>
              <a:t>ơn</a:t>
            </a:r>
            <a:r>
              <a:rPr lang="en-US" sz="3200" b="1" dirty="0">
                <a:solidFill>
                  <a:srgbClr val="FF0000"/>
                </a:solidFill>
                <a:latin typeface="UTM Avo" panose="02040603050506020204" pitchFamily="18" charset="0"/>
                <a:ea typeface="AvantGarde" pitchFamily="2" charset="0"/>
                <a:cs typeface="AvantGarde" pitchFamily="2" charset="0"/>
              </a:rPr>
              <a:t> </a:t>
            </a:r>
            <a:r>
              <a:rPr lang="en-US" sz="3200" b="1" dirty="0" err="1">
                <a:solidFill>
                  <a:srgbClr val="FF0000"/>
                </a:solidFill>
                <a:latin typeface="UTM Avo" panose="02040603050506020204" pitchFamily="18" charset="0"/>
                <a:ea typeface="AvantGarde" pitchFamily="2" charset="0"/>
                <a:cs typeface="AvantGarde" pitchFamily="2" charset="0"/>
              </a:rPr>
              <a:t>các</a:t>
            </a:r>
            <a:r>
              <a:rPr lang="en-US" sz="3200" b="1" dirty="0">
                <a:solidFill>
                  <a:srgbClr val="FF0000"/>
                </a:solidFill>
                <a:latin typeface="UTM Avo" panose="02040603050506020204" pitchFamily="18" charset="0"/>
                <a:ea typeface="AvantGarde" pitchFamily="2" charset="0"/>
                <a:cs typeface="AvantGarde" pitchFamily="2" charset="0"/>
              </a:rPr>
              <a:t> con </a:t>
            </a:r>
            <a:r>
              <a:rPr lang="en-US" sz="3200" b="1" dirty="0" err="1">
                <a:solidFill>
                  <a:srgbClr val="FF0000"/>
                </a:solidFill>
                <a:latin typeface="UTM Avo" panose="02040603050506020204" pitchFamily="18" charset="0"/>
                <a:ea typeface="AvantGarde" pitchFamily="2" charset="0"/>
                <a:cs typeface="AvantGarde" pitchFamily="2" charset="0"/>
              </a:rPr>
              <a:t>đã</a:t>
            </a:r>
            <a:r>
              <a:rPr lang="en-US" sz="3200" b="1" dirty="0">
                <a:solidFill>
                  <a:srgbClr val="FF0000"/>
                </a:solidFill>
                <a:latin typeface="UTM Avo" panose="02040603050506020204" pitchFamily="18" charset="0"/>
                <a:ea typeface="AvantGarde" pitchFamily="2" charset="0"/>
                <a:cs typeface="AvantGarde" pitchFamily="2" charset="0"/>
              </a:rPr>
              <a:t> </a:t>
            </a:r>
            <a:r>
              <a:rPr lang="en-US" sz="3200" b="1" dirty="0" err="1">
                <a:solidFill>
                  <a:srgbClr val="FF0000"/>
                </a:solidFill>
                <a:latin typeface="UTM Avo" panose="02040603050506020204" pitchFamily="18" charset="0"/>
                <a:ea typeface="AvantGarde" pitchFamily="2" charset="0"/>
                <a:cs typeface="AvantGarde" pitchFamily="2" charset="0"/>
              </a:rPr>
              <a:t>giúp</a:t>
            </a:r>
            <a:r>
              <a:rPr lang="en-US" sz="3200" b="1" dirty="0">
                <a:solidFill>
                  <a:srgbClr val="FF0000"/>
                </a:solidFill>
                <a:latin typeface="UTM Avo" panose="02040603050506020204" pitchFamily="18" charset="0"/>
                <a:ea typeface="AvantGarde" pitchFamily="2" charset="0"/>
                <a:cs typeface="AvantGarde" pitchFamily="2" charset="0"/>
              </a:rPr>
              <a:t> </a:t>
            </a:r>
            <a:r>
              <a:rPr lang="en-US" sz="3200" b="1" dirty="0" err="1">
                <a:solidFill>
                  <a:srgbClr val="FF0000"/>
                </a:solidFill>
                <a:latin typeface="UTM Avo" panose="02040603050506020204" pitchFamily="18" charset="0"/>
                <a:ea typeface="AvantGarde" pitchFamily="2" charset="0"/>
                <a:cs typeface="AvantGarde" pitchFamily="2" charset="0"/>
              </a:rPr>
              <a:t>các</a:t>
            </a:r>
            <a:r>
              <a:rPr lang="en-US" sz="3200" b="1" dirty="0">
                <a:solidFill>
                  <a:srgbClr val="FF0000"/>
                </a:solidFill>
                <a:latin typeface="UTM Avo" panose="02040603050506020204" pitchFamily="18" charset="0"/>
                <a:ea typeface="AvantGarde" pitchFamily="2" charset="0"/>
                <a:cs typeface="AvantGarde" pitchFamily="2" charset="0"/>
              </a:rPr>
              <a:t> </a:t>
            </a:r>
            <a:r>
              <a:rPr lang="en-US" sz="3200" b="1" dirty="0" err="1">
                <a:solidFill>
                  <a:srgbClr val="FF0000"/>
                </a:solidFill>
                <a:latin typeface="UTM Avo" panose="02040603050506020204" pitchFamily="18" charset="0"/>
                <a:ea typeface="AvantGarde" pitchFamily="2" charset="0"/>
                <a:cs typeface="AvantGarde" pitchFamily="2" charset="0"/>
              </a:rPr>
              <a:t>bạn</a:t>
            </a:r>
            <a:r>
              <a:rPr lang="en-US" sz="3200" b="1" dirty="0">
                <a:solidFill>
                  <a:srgbClr val="FF0000"/>
                </a:solidFill>
                <a:latin typeface="UTM Avo" panose="02040603050506020204" pitchFamily="18" charset="0"/>
                <a:ea typeface="AvantGarde" pitchFamily="2" charset="0"/>
                <a:cs typeface="AvantGarde" pitchFamily="2" charset="0"/>
              </a:rPr>
              <a:t> </a:t>
            </a:r>
            <a:r>
              <a:rPr lang="en-US" sz="3200" b="1" dirty="0" err="1">
                <a:solidFill>
                  <a:srgbClr val="FF0000"/>
                </a:solidFill>
                <a:latin typeface="UTM Avo" panose="02040603050506020204" pitchFamily="18" charset="0"/>
                <a:ea typeface="AvantGarde" pitchFamily="2" charset="0"/>
                <a:cs typeface="AvantGarde" pitchFamily="2" charset="0"/>
              </a:rPr>
              <a:t>chim</a:t>
            </a:r>
            <a:r>
              <a:rPr lang="en-US" sz="3200" b="1" dirty="0">
                <a:solidFill>
                  <a:srgbClr val="FF0000"/>
                </a:solidFill>
                <a:latin typeface="UTM Avo" panose="02040603050506020204" pitchFamily="18" charset="0"/>
                <a:ea typeface="AvantGarde" pitchFamily="2" charset="0"/>
                <a:cs typeface="AvantGarde" pitchFamily="2" charset="0"/>
              </a:rPr>
              <a:t> </a:t>
            </a:r>
            <a:r>
              <a:rPr lang="en-US" sz="3200" b="1" dirty="0" err="1">
                <a:solidFill>
                  <a:srgbClr val="FF0000"/>
                </a:solidFill>
                <a:latin typeface="UTM Avo" panose="02040603050506020204" pitchFamily="18" charset="0"/>
                <a:ea typeface="AvantGarde" pitchFamily="2" charset="0"/>
                <a:cs typeface="AvantGarde" pitchFamily="2" charset="0"/>
              </a:rPr>
              <a:t>cánh</a:t>
            </a:r>
            <a:r>
              <a:rPr lang="en-US" sz="3200" b="1" dirty="0">
                <a:solidFill>
                  <a:srgbClr val="FF0000"/>
                </a:solidFill>
                <a:latin typeface="UTM Avo" panose="02040603050506020204" pitchFamily="18" charset="0"/>
                <a:ea typeface="AvantGarde" pitchFamily="2" charset="0"/>
                <a:cs typeface="AvantGarde" pitchFamily="2" charset="0"/>
              </a:rPr>
              <a:t> </a:t>
            </a:r>
            <a:r>
              <a:rPr lang="en-US" sz="3200" b="1" dirty="0" err="1">
                <a:solidFill>
                  <a:srgbClr val="FF0000"/>
                </a:solidFill>
                <a:latin typeface="UTM Avo" panose="02040603050506020204" pitchFamily="18" charset="0"/>
                <a:ea typeface="AvantGarde" pitchFamily="2" charset="0"/>
                <a:cs typeface="AvantGarde" pitchFamily="2" charset="0"/>
              </a:rPr>
              <a:t>cụt</a:t>
            </a:r>
            <a:r>
              <a:rPr lang="en-US" sz="3200" b="1" dirty="0">
                <a:solidFill>
                  <a:srgbClr val="FF0000"/>
                </a:solidFill>
                <a:latin typeface="UTM Avo" panose="02040603050506020204" pitchFamily="18" charset="0"/>
                <a:ea typeface="AvantGarde" pitchFamily="2" charset="0"/>
                <a:cs typeface="AvantGarde" pitchFamily="2" charset="0"/>
              </a:rPr>
              <a:t> </a:t>
            </a:r>
            <a:r>
              <a:rPr lang="en-US" sz="3200" b="1" dirty="0" err="1">
                <a:solidFill>
                  <a:srgbClr val="FF0000"/>
                </a:solidFill>
                <a:latin typeface="UTM Avo" panose="02040603050506020204" pitchFamily="18" charset="0"/>
                <a:ea typeface="AvantGarde" pitchFamily="2" charset="0"/>
                <a:cs typeface="AvantGarde" pitchFamily="2" charset="0"/>
              </a:rPr>
              <a:t>học</a:t>
            </a:r>
            <a:r>
              <a:rPr lang="en-US" sz="3200" b="1" dirty="0">
                <a:solidFill>
                  <a:srgbClr val="FF0000"/>
                </a:solidFill>
                <a:latin typeface="UTM Avo" panose="02040603050506020204" pitchFamily="18" charset="0"/>
                <a:ea typeface="AvantGarde" pitchFamily="2" charset="0"/>
                <a:cs typeface="AvantGarde" pitchFamily="2" charset="0"/>
              </a:rPr>
              <a:t> </a:t>
            </a:r>
            <a:r>
              <a:rPr lang="en-US" sz="3200" b="1" dirty="0" err="1">
                <a:solidFill>
                  <a:srgbClr val="FF0000"/>
                </a:solidFill>
                <a:latin typeface="UTM Avo" panose="02040603050506020204" pitchFamily="18" charset="0"/>
                <a:ea typeface="AvantGarde" pitchFamily="2" charset="0"/>
                <a:cs typeface="AvantGarde" pitchFamily="2" charset="0"/>
              </a:rPr>
              <a:t>bài</a:t>
            </a:r>
            <a:r>
              <a:rPr lang="en-US" sz="3200" b="1" dirty="0">
                <a:solidFill>
                  <a:srgbClr val="FF0000"/>
                </a:solidFill>
                <a:latin typeface="UTM Avo" panose="02040603050506020204" pitchFamily="18" charset="0"/>
                <a:ea typeface="AvantGarde" pitchFamily="2" charset="0"/>
                <a:cs typeface="AvantGarde" pitchFamily="2" charset="0"/>
              </a:rPr>
              <a:t>.</a:t>
            </a:r>
          </a:p>
          <a:p>
            <a:pPr>
              <a:defRPr/>
            </a:pPr>
            <a:endParaRPr lang="en-US" dirty="0">
              <a:solidFill>
                <a:prstClr val="black"/>
              </a:solidFill>
            </a:endParaRPr>
          </a:p>
        </p:txBody>
      </p:sp>
      <p:pic>
        <p:nvPicPr>
          <p:cNvPr id="5" name="Picture 4">
            <a:hlinkClick r:id="rId3" action="ppaction://hlinksldjump"/>
          </p:cNvPr>
          <p:cNvPicPr>
            <a:picLocks noChangeAspect="1"/>
          </p:cNvPicPr>
          <p:nvPr/>
        </p:nvPicPr>
        <p:blipFill>
          <a:blip r:embed="rId4">
            <a:extLst>
              <a:ext uri="{BEBA8EAE-BF5A-486C-A8C5-ECC9F3942E4B}">
                <a14:imgProps xmlns:a14="http://schemas.microsoft.com/office/drawing/2010/main">
                  <a14:imgLayer r:embed="rId5">
                    <a14:imgEffect>
                      <a14:backgroundRemoval t="10000" b="90000" l="10000" r="90000"/>
                    </a14:imgEffect>
                  </a14:imgLayer>
                </a14:imgProps>
              </a:ext>
              <a:ext uri="{28A0092B-C50C-407E-A947-70E740481C1C}">
                <a14:useLocalDpi xmlns:a14="http://schemas.microsoft.com/office/drawing/2010/main" val="0"/>
              </a:ext>
            </a:extLst>
          </a:blip>
          <a:stretch>
            <a:fillRect/>
          </a:stretch>
        </p:blipFill>
        <p:spPr>
          <a:xfrm>
            <a:off x="6991350" y="5691522"/>
            <a:ext cx="1039416" cy="1180571"/>
          </a:xfrm>
          <a:prstGeom prst="rect">
            <a:avLst/>
          </a:prstGeom>
        </p:spPr>
      </p:pic>
    </p:spTree>
    <p:extLst>
      <p:ext uri="{BB962C8B-B14F-4D97-AF65-F5344CB8AC3E}">
        <p14:creationId xmlns:p14="http://schemas.microsoft.com/office/powerpoint/2010/main" val="3600273539"/>
      </p:ext>
    </p:extLst>
  </p:cSld>
  <p:clrMapOvr>
    <a:masterClrMapping/>
  </p:clrMapOvr>
  <mc:AlternateContent xmlns:mc="http://schemas.openxmlformats.org/markup-compatibility/2006" xmlns:p14="http://schemas.microsoft.com/office/powerpoint/2010/main">
    <mc:Choice Requires="p14">
      <p:transition spd="slow" p14:dur="2000" advTm="7555"/>
    </mc:Choice>
    <mc:Fallback xmlns="">
      <p:transition spd="slow" advTm="7555"/>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7000" r="-17000"/>
          </a:stretch>
        </a:blipFill>
        <a:effectLst/>
      </p:bgPr>
    </p:bg>
    <p:spTree>
      <p:nvGrpSpPr>
        <p:cNvPr id="1" name=""/>
        <p:cNvGrpSpPr/>
        <p:nvPr/>
      </p:nvGrpSpPr>
      <p:grpSpPr>
        <a:xfrm>
          <a:off x="0" y="0"/>
          <a:ext cx="0" cy="0"/>
          <a:chOff x="0" y="0"/>
          <a:chExt cx="0" cy="0"/>
        </a:xfrm>
      </p:grpSpPr>
      <p:pic>
        <p:nvPicPr>
          <p:cNvPr id="6" name="Picture 5" descr="A picture containing graphical user interface&#10;&#10;Description automatically generated">
            <a:extLst>
              <a:ext uri="{FF2B5EF4-FFF2-40B4-BE49-F238E27FC236}">
                <a16:creationId xmlns:a16="http://schemas.microsoft.com/office/drawing/2014/main" id="{73ECFB0A-06D7-4B49-B5A8-18027A30D25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43181" y="2743201"/>
            <a:ext cx="6857642" cy="1828705"/>
          </a:xfrm>
          <a:prstGeom prst="rect">
            <a:avLst/>
          </a:prstGeom>
        </p:spPr>
      </p:pic>
    </p:spTree>
    <p:extLst>
      <p:ext uri="{BB962C8B-B14F-4D97-AF65-F5344CB8AC3E}">
        <p14:creationId xmlns:p14="http://schemas.microsoft.com/office/powerpoint/2010/main" val="2414997279"/>
      </p:ext>
    </p:extLst>
  </p:cSld>
  <p:clrMapOvr>
    <a:masterClrMapping/>
  </p:clrMapOvr>
  <mc:AlternateContent xmlns:mc="http://schemas.openxmlformats.org/markup-compatibility/2006" xmlns:p14="http://schemas.microsoft.com/office/powerpoint/2010/main">
    <mc:Choice Requires="p14">
      <p:transition spd="slow" p14:dur="2000" advTm="8180"/>
    </mc:Choice>
    <mc:Fallback xmlns="">
      <p:transition spd="slow" advTm="8180"/>
    </mc:Fallback>
  </mc:AlternateContent>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TIMING" val="|5.9"/>
</p:tagLst>
</file>

<file path=ppt/tags/tag2.xml><?xml version="1.0" encoding="utf-8"?>
<p:tagLst xmlns:a="http://schemas.openxmlformats.org/drawingml/2006/main" xmlns:r="http://schemas.openxmlformats.org/officeDocument/2006/relationships" xmlns:p="http://schemas.openxmlformats.org/presentationml/2006/main">
  <p:tag name="TIMING" val="|1.4|3.5"/>
</p:tagLst>
</file>

<file path=ppt/tags/tag3.xml><?xml version="1.0" encoding="utf-8"?>
<p:tagLst xmlns:a="http://schemas.openxmlformats.org/drawingml/2006/main" xmlns:r="http://schemas.openxmlformats.org/officeDocument/2006/relationships" xmlns:p="http://schemas.openxmlformats.org/presentationml/2006/main">
  <p:tag name="TIMING" val="|1.5|5.1"/>
</p:tagLst>
</file>

<file path=ppt/tags/tag4.xml><?xml version="1.0" encoding="utf-8"?>
<p:tagLst xmlns:a="http://schemas.openxmlformats.org/drawingml/2006/main" xmlns:r="http://schemas.openxmlformats.org/officeDocument/2006/relationships" xmlns:p="http://schemas.openxmlformats.org/presentationml/2006/main">
  <p:tag name="TIMING" val="|3"/>
</p:tagLst>
</file>

<file path=ppt/tags/tag5.xml><?xml version="1.0" encoding="utf-8"?>
<p:tagLst xmlns:a="http://schemas.openxmlformats.org/drawingml/2006/main" xmlns:r="http://schemas.openxmlformats.org/officeDocument/2006/relationships" xmlns:p="http://schemas.openxmlformats.org/presentationml/2006/main">
  <p:tag name="TIMING" val="|12.1|28.4"/>
</p:tagLst>
</file>

<file path=ppt/tags/tag6.xml><?xml version="1.0" encoding="utf-8"?>
<p:tagLst xmlns:a="http://schemas.openxmlformats.org/drawingml/2006/main" xmlns:r="http://schemas.openxmlformats.org/officeDocument/2006/relationships" xmlns:p="http://schemas.openxmlformats.org/presentationml/2006/main">
  <p:tag name="TIMING" val="|1.8|38|72.1|41.3|48.4"/>
</p:tagLst>
</file>

<file path=ppt/tags/tag7.xml><?xml version="1.0" encoding="utf-8"?>
<p:tagLst xmlns:a="http://schemas.openxmlformats.org/drawingml/2006/main" xmlns:r="http://schemas.openxmlformats.org/officeDocument/2006/relationships" xmlns:p="http://schemas.openxmlformats.org/presentationml/2006/main">
  <p:tag name="TIMING" val="|2.1|10.9|12.7|9.8|15|7.5|26.4|3.6|3.5"/>
</p:tagLst>
</file>

<file path=ppt/tags/tag8.xml><?xml version="1.0" encoding="utf-8"?>
<p:tagLst xmlns:a="http://schemas.openxmlformats.org/drawingml/2006/main" xmlns:r="http://schemas.openxmlformats.org/officeDocument/2006/relationships" xmlns:p="http://schemas.openxmlformats.org/presentationml/2006/main">
  <p:tag name="TIMING" val="|13.8|2|0.8|0.7|0.7|15.2|3.2|3.6|14|0.8|0.7|0.9|1|1.6"/>
</p:tagLst>
</file>

<file path=ppt/tags/tag9.xml><?xml version="1.0" encoding="utf-8"?>
<p:tagLst xmlns:a="http://schemas.openxmlformats.org/drawingml/2006/main" xmlns:r="http://schemas.openxmlformats.org/officeDocument/2006/relationships" xmlns:p="http://schemas.openxmlformats.org/presentationml/2006/main">
  <p:tag name="TIMING" val="|29.4|5.1|3.4|6.1|2"/>
</p:tagLst>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4_Office Theme">
  <a:themeElements>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Custom 4">
      <a:majorFont>
        <a:latin typeface="UTM Cookies"/>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3_Office Theme">
  <a:themeElements>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Custom 4">
      <a:majorFont>
        <a:latin typeface="UTM Cookies"/>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5_Office Theme">
  <a:themeElements>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Custom 4">
      <a:majorFont>
        <a:latin typeface="UTM Cookies"/>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6_Office Theme">
  <a:themeElements>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Custom 4">
      <a:majorFont>
        <a:latin typeface="UTM Cookies"/>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1137</TotalTime>
  <Words>421</Words>
  <Application>Microsoft Office PowerPoint</Application>
  <PresentationFormat>On-screen Show (4:3)</PresentationFormat>
  <Paragraphs>69</Paragraphs>
  <Slides>30</Slides>
  <Notes>2</Notes>
  <HiddenSlides>0</HiddenSlides>
  <MMClips>2</MMClips>
  <ScaleCrop>false</ScaleCrop>
  <HeadingPairs>
    <vt:vector size="6" baseType="variant">
      <vt:variant>
        <vt:lpstr>Fonts Used</vt:lpstr>
      </vt:variant>
      <vt:variant>
        <vt:i4>12</vt:i4>
      </vt:variant>
      <vt:variant>
        <vt:lpstr>Theme</vt:lpstr>
      </vt:variant>
      <vt:variant>
        <vt:i4>8</vt:i4>
      </vt:variant>
      <vt:variant>
        <vt:lpstr>Slide Titles</vt:lpstr>
      </vt:variant>
      <vt:variant>
        <vt:i4>30</vt:i4>
      </vt:variant>
    </vt:vector>
  </HeadingPairs>
  <TitlesOfParts>
    <vt:vector size="50" baseType="lpstr">
      <vt:lpstr>宋体</vt:lpstr>
      <vt:lpstr>Arial</vt:lpstr>
      <vt:lpstr>Arial-Rounded</vt:lpstr>
      <vt:lpstr>Ariston</vt:lpstr>
      <vt:lpstr>AvantGarde</vt:lpstr>
      <vt:lpstr>Calibri</vt:lpstr>
      <vt:lpstr>HP001 4 hàng</vt:lpstr>
      <vt:lpstr>Quicksand Medium</vt:lpstr>
      <vt:lpstr>Times New Roman</vt:lpstr>
      <vt:lpstr>UTM Avo</vt:lpstr>
      <vt:lpstr>UTM Cookies</vt:lpstr>
      <vt:lpstr>UTM Edwardian</vt:lpstr>
      <vt:lpstr>Office Theme</vt:lpstr>
      <vt:lpstr>1_Office Theme</vt:lpstr>
      <vt:lpstr>16_Office Theme</vt:lpstr>
      <vt:lpstr>2_Office Theme</vt:lpstr>
      <vt:lpstr>4_Office Theme</vt:lpstr>
      <vt:lpstr>3_Office Theme</vt:lpstr>
      <vt:lpstr>5_Office Theme</vt:lpstr>
      <vt:lpstr>6_Office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rg-adguard</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Admin</dc:creator>
  <cp:lastModifiedBy>ASUS</cp:lastModifiedBy>
  <cp:revision>76</cp:revision>
  <dcterms:created xsi:type="dcterms:W3CDTF">2020-08-23T18:12:36Z</dcterms:created>
  <dcterms:modified xsi:type="dcterms:W3CDTF">2021-12-13T16:40:21Z</dcterms:modified>
</cp:coreProperties>
</file>