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6" r:id="rId2"/>
    <p:sldId id="296" r:id="rId3"/>
    <p:sldId id="299" r:id="rId4"/>
    <p:sldId id="282" r:id="rId5"/>
    <p:sldId id="318" r:id="rId6"/>
    <p:sldId id="308" r:id="rId7"/>
    <p:sldId id="302" r:id="rId8"/>
    <p:sldId id="283" r:id="rId9"/>
    <p:sldId id="285" r:id="rId10"/>
    <p:sldId id="284" r:id="rId11"/>
    <p:sldId id="292" r:id="rId12"/>
    <p:sldId id="307" r:id="rId13"/>
    <p:sldId id="288" r:id="rId14"/>
    <p:sldId id="312" r:id="rId15"/>
    <p:sldId id="313" r:id="rId16"/>
    <p:sldId id="257" r:id="rId17"/>
    <p:sldId id="258" r:id="rId18"/>
    <p:sldId id="325" r:id="rId19"/>
    <p:sldId id="259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3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43002" y="-457199"/>
            <a:ext cx="9829799" cy="731520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24001" y="4154573"/>
            <a:ext cx="9182515" cy="27226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518120" y="771340"/>
            <a:ext cx="2349342" cy="145339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2923654" y="3390555"/>
            <a:ext cx="614636" cy="1179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600493" y="1096726"/>
            <a:ext cx="1767103" cy="19218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229767" y="1498039"/>
            <a:ext cx="785574" cy="13707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855941" y="1335604"/>
            <a:ext cx="486706" cy="807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30" y="4382579"/>
            <a:ext cx="2463250" cy="2367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06" y="2453915"/>
            <a:ext cx="1070184" cy="12649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2995" y="40305"/>
            <a:ext cx="567758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7513">
              <a:lnSpc>
                <a:spcPct val="150000"/>
              </a:lnSpc>
            </a:pPr>
            <a:r>
              <a:rPr lang="en-US" sz="171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defTabSz="587513">
              <a:lnSpc>
                <a:spcPct val="150000"/>
              </a:lnSpc>
            </a:pPr>
            <a:r>
              <a:rPr lang="en-US" sz="171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71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3115055" y="2250384"/>
            <a:ext cx="6262835" cy="2876941"/>
          </a:xfrm>
          <a:prstGeom prst="rect">
            <a:avLst/>
          </a:prstGeom>
        </p:spPr>
        <p:txBody>
          <a:bodyPr spcFirstLastPara="1" wrap="none" lIns="58677" tIns="29376" rIns="58677" bIns="29376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781781">
              <a:lnSpc>
                <a:spcPct val="150000"/>
              </a:lnSpc>
            </a:pPr>
            <a:r>
              <a:rPr lang="en-US" sz="11416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781781">
              <a:lnSpc>
                <a:spcPct val="150000"/>
              </a:lnSpc>
            </a:pPr>
            <a:r>
              <a:rPr lang="en-US" sz="11416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3346807" y="3846270"/>
            <a:ext cx="5422182" cy="77803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204" tIns="39103" rIns="78204" bIns="39103" anchor="ctr"/>
          <a:lstStyle/>
          <a:p>
            <a:pPr algn="ctr" defTabSz="1042508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1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8939" y="4575498"/>
            <a:ext cx="4766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GV</a:t>
            </a:r>
            <a:r>
              <a:rPr lang="en-US" sz="3200" b="1" dirty="0">
                <a:solidFill>
                  <a:srgbClr val="002060"/>
                </a:solidFill>
                <a:latin typeface="UTM Edwardian" panose="0204060305050602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Nguyễn</a:t>
            </a:r>
            <a:r>
              <a:rPr lang="en-US" sz="32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Hồng</a:t>
            </a:r>
            <a:r>
              <a:rPr lang="en-US" sz="32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Nhung</a:t>
            </a:r>
            <a:endParaRPr lang="en-US" sz="32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1894</TotalTime>
  <Words>411</Words>
  <Application>Microsoft Office PowerPoint</Application>
  <PresentationFormat>Widescreen</PresentationFormat>
  <Paragraphs>95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.VnAvant</vt:lpstr>
      <vt:lpstr>Arial</vt:lpstr>
      <vt:lpstr>Arial-Rounded</vt:lpstr>
      <vt:lpstr>Calibri</vt:lpstr>
      <vt:lpstr>Calibri Light</vt:lpstr>
      <vt:lpstr>Chivo Light</vt:lpstr>
      <vt:lpstr>等线</vt:lpstr>
      <vt:lpstr>HP001 4 hàng</vt:lpstr>
      <vt:lpstr>Times New Roman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ASUS</cp:lastModifiedBy>
  <cp:revision>50</cp:revision>
  <dcterms:created xsi:type="dcterms:W3CDTF">2020-08-13T04:37:25Z</dcterms:created>
  <dcterms:modified xsi:type="dcterms:W3CDTF">2021-12-13T16:38:46Z</dcterms:modified>
  <cp:category>9Slide.vn</cp:category>
</cp:coreProperties>
</file>