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2"/>
  </p:notesMasterIdLst>
  <p:sldIdLst>
    <p:sldId id="432" r:id="rId7"/>
    <p:sldId id="294" r:id="rId8"/>
    <p:sldId id="266" r:id="rId9"/>
    <p:sldId id="303" r:id="rId10"/>
    <p:sldId id="302" r:id="rId11"/>
    <p:sldId id="304" r:id="rId12"/>
    <p:sldId id="313" r:id="rId13"/>
    <p:sldId id="335" r:id="rId14"/>
    <p:sldId id="400" r:id="rId15"/>
    <p:sldId id="407" r:id="rId16"/>
    <p:sldId id="424" r:id="rId17"/>
    <p:sldId id="341" r:id="rId18"/>
    <p:sldId id="420" r:id="rId19"/>
    <p:sldId id="318" r:id="rId20"/>
    <p:sldId id="279" r:id="rId21"/>
    <p:sldId id="416" r:id="rId22"/>
    <p:sldId id="352" r:id="rId23"/>
    <p:sldId id="342" r:id="rId24"/>
    <p:sldId id="326" r:id="rId25"/>
    <p:sldId id="327" r:id="rId26"/>
    <p:sldId id="421" r:id="rId27"/>
    <p:sldId id="343" r:id="rId28"/>
    <p:sldId id="328" r:id="rId29"/>
    <p:sldId id="330" r:id="rId30"/>
    <p:sldId id="329" r:id="rId31"/>
  </p:sldIdLst>
  <p:sldSz cx="9144000" cy="51450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9" autoAdjust="0"/>
    <p:restoredTop sz="94660"/>
  </p:normalViewPr>
  <p:slideViewPr>
    <p:cSldViewPr>
      <p:cViewPr>
        <p:scale>
          <a:sx n="75" d="100"/>
          <a:sy n="75" d="100"/>
        </p:scale>
        <p:origin x="2006" y="63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2021/12/13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13/12/2021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13/12/2021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2021/12/13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</p:sldLayoutIdLst>
  <p:transition>
    <p:rand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12/13/2021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p:transition>
    <p:rand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7.jpe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2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6104" y="-343005"/>
            <a:ext cx="7374625" cy="5488093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1942" y="3116891"/>
            <a:ext cx="6889012" cy="20426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638919" y="578684"/>
            <a:ext cx="1762550" cy="109038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2192006" y="2543701"/>
            <a:ext cx="461119" cy="885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99329" y="822799"/>
            <a:ext cx="1325736" cy="14418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6923051" y="1123876"/>
            <a:ext cx="589362" cy="102836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5892363" y="1002012"/>
            <a:ext cx="365142" cy="606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66" y="3287949"/>
            <a:ext cx="1848008" cy="1776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72" y="1841004"/>
            <a:ext cx="802886" cy="949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4120" y="30238"/>
            <a:ext cx="4259501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778">
              <a:lnSpc>
                <a:spcPct val="150000"/>
              </a:lnSpc>
            </a:pPr>
            <a:r>
              <a:rPr lang="en-US" sz="1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defTabSz="440778">
              <a:lnSpc>
                <a:spcPct val="150000"/>
              </a:lnSpc>
            </a:pPr>
            <a:r>
              <a:rPr lang="en-US" sz="1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28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335601" y="1688309"/>
            <a:ext cx="4698576" cy="2158372"/>
          </a:xfrm>
          <a:prstGeom prst="rect">
            <a:avLst/>
          </a:prstGeom>
        </p:spPr>
        <p:txBody>
          <a:bodyPr spcFirstLastPara="1" wrap="none" lIns="44021" tIns="22039" rIns="44021" bIns="22039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586526">
              <a:lnSpc>
                <a:spcPct val="150000"/>
              </a:lnSpc>
            </a:pPr>
            <a:r>
              <a:rPr lang="en-US" sz="856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586526">
              <a:lnSpc>
                <a:spcPct val="150000"/>
              </a:lnSpc>
            </a:pPr>
            <a:r>
              <a:rPr lang="en-US" sz="856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509469" y="2885593"/>
            <a:ext cx="4067892" cy="5837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71" tIns="29336" rIns="58671" bIns="29336" anchor="ctr"/>
          <a:lstStyle/>
          <a:p>
            <a:pPr algn="ctr" defTabSz="782135">
              <a:defRPr/>
            </a:pPr>
            <a:r>
              <a:rPr lang="en-US" altLang="zh-CN" sz="27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zh-CN" sz="27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zh-CN" altLang="en-US" sz="27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3612" y="3432682"/>
            <a:ext cx="3624710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1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GV</a:t>
            </a:r>
            <a:r>
              <a:rPr lang="en-US" sz="2401" b="1" dirty="0">
                <a:solidFill>
                  <a:srgbClr val="002060"/>
                </a:solidFill>
                <a:latin typeface="UTM Edwardian" panose="02040603050506020204" pitchFamily="18" charset="0"/>
              </a:rPr>
              <a:t>: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Nguyễn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Thị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Hồng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Nhung</a:t>
            </a:r>
            <a:endParaRPr lang="en-US" sz="2401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Tiết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2</a:t>
            </a: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855543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9227" y="1636440"/>
            <a:ext cx="4319147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lại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892953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4" y="191495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3489202"/>
            <a:ext cx="2750669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573030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192" y="3482629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23" y="3489202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2248609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119731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730201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390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722" y="376675"/>
            <a:ext cx="7442112" cy="4508489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ong ông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17" y="191425"/>
            <a:ext cx="7685208" cy="4603236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13121"/>
            <a:ext cx="9141179" cy="51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9648" y="401515"/>
            <a:ext cx="5188334" cy="13152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699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699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985" y="630045"/>
            <a:ext cx="2562625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265" y="1372765"/>
            <a:ext cx="2570957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53" y="3201000"/>
            <a:ext cx="5998898" cy="18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4182" y="1590"/>
            <a:ext cx="9206771" cy="513038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199779" y="2515413"/>
            <a:ext cx="670115" cy="6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47" y="172985"/>
            <a:ext cx="684398" cy="7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30" y="-173380"/>
            <a:ext cx="599890" cy="3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59" y="572912"/>
            <a:ext cx="599890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754" y="1744452"/>
            <a:ext cx="5040093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câu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279402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339793" y="3167737"/>
            <a:ext cx="4715069" cy="523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Nam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đâu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319749" y="3750714"/>
            <a:ext cx="4735113" cy="523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bán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288846" y="4368006"/>
            <a:ext cx="7417168" cy="523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Nam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thích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99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US" sz="2799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 animBg="1"/>
      <p:bldP spid="5" grpId="1" animBg="1"/>
      <p:bldP spid="25" grpId="0" animBg="1"/>
      <p:bldP spid="25" grpId="1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320516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373830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Vầng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trăng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rặng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giấy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rung </a:t>
            </a:r>
            <a:r>
              <a:rPr lang="en-US" sz="2800" dirty="0" err="1"/>
              <a:t>rinh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4133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ưng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068654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296875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377991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381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ung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-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ưng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vũng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81" y="279582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võng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781" y="2795826"/>
            <a:ext cx="17736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bổng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cộng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8" y="3493970"/>
            <a:ext cx="17446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thúng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" y="2795072"/>
            <a:ext cx="16183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dòng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13" y="27950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718" y="2804748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379" y="2796268"/>
            <a:ext cx="163551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572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90" y="3495055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824" y="3473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62018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đựng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53328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hửng</a:t>
            </a:r>
            <a:endParaRPr lang="en-US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398" y="3473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030" y="340789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ưng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03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631" y="3093548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54" y="3076600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798" y="3076600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519" y="3094598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417" y="3094439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3076600"/>
            <a:ext cx="1196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7475</TotalTime>
  <Words>393</Words>
  <Application>Microsoft Office PowerPoint</Application>
  <PresentationFormat>Custom</PresentationFormat>
  <Paragraphs>106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等线</vt:lpstr>
      <vt:lpstr>SVN-Poky's</vt:lpstr>
      <vt:lpstr>SVN-Whimsy</vt:lpstr>
      <vt:lpstr>Times New Roman</vt:lpstr>
      <vt:lpstr>UTM Avo</vt:lpstr>
      <vt:lpstr>UTM Cookies</vt:lpstr>
      <vt:lpstr>UTM Edwardian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ASUS</cp:lastModifiedBy>
  <cp:revision>143</cp:revision>
  <dcterms:created xsi:type="dcterms:W3CDTF">2017-05-10T05:48:58Z</dcterms:created>
  <dcterms:modified xsi:type="dcterms:W3CDTF">2021-12-13T16:38:28Z</dcterms:modified>
</cp:coreProperties>
</file>