
<file path=[Content_Types].xml><?xml version="1.0" encoding="utf-8"?>
<Types xmlns="http://schemas.openxmlformats.org/package/2006/content-types">
  <Default Extension="png" ContentType="image/png"/>
  <Default Extension="mp3" ContentType="audio/mpeg"/>
  <Default Extension="jpeg" ContentType="image/jpeg"/>
  <Default Extension="rels" ContentType="application/vnd.openxmlformats-package.relationships+xml"/>
  <Default Extension="xml" ContentType="application/xml"/>
  <Default Extension="wdp" ContentType="image/vnd.ms-photo"/>
  <Default Extension="GIF" ContentType="image/gif"/>
  <Override PartName="/ppt/presentation.xml" ContentType="application/vnd.openxmlformats-officedocument.presentationml.presentation.main+xml"/>
  <Override PartName="/customXml/itemProps1.xml" ContentType="application/vnd.openxmlformats-officedocument.customXmlProperties+xml"/>
  <Override PartName="/customXml/itemProps2.xml" ContentType="application/vnd.openxmlformats-officedocument.customXmlProperties+xml"/>
  <Override PartName="/customXml/itemProps3.xml" ContentType="application/vnd.openxmlformats-officedocument.customXmlProperties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notesMasters/notesMaster1.xml" ContentType="application/vnd.openxmlformats-officedocument.presentationml.notesMaster+xml"/>
  <Override PartName="/ppt/tags/tag1.xml" ContentType="application/vnd.openxmlformats-officedocument.presentationml.tag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slideLayouts/slideLayout78.xml" ContentType="application/vnd.openxmlformats-officedocument.presentationml.slideLayout+xml"/>
  <Override PartName="/ppt/theme/theme2.xml" ContentType="application/vnd.openxmlformats-officedocument.theme+xml"/>
  <Override PartName="/ppt/slideLayouts/slideLayout79.xml" ContentType="application/vnd.openxmlformats-officedocument.presentationml.slideLayout+xml"/>
  <Override PartName="/ppt/slideLayouts/slideLayout80.xml" ContentType="application/vnd.openxmlformats-officedocument.presentationml.slideLayout+xml"/>
  <Override PartName="/ppt/slideLayouts/slideLayout81.xml" ContentType="application/vnd.openxmlformats-officedocument.presentationml.slideLayout+xml"/>
  <Override PartName="/ppt/slideLayouts/slideLayout82.xml" ContentType="application/vnd.openxmlformats-officedocument.presentationml.slideLayout+xml"/>
  <Override PartName="/ppt/slideLayouts/slideLayout83.xml" ContentType="application/vnd.openxmlformats-officedocument.presentationml.slideLayout+xml"/>
  <Override PartName="/ppt/slideLayouts/slideLayout84.xml" ContentType="application/vnd.openxmlformats-officedocument.presentationml.slideLayout+xml"/>
  <Override PartName="/ppt/slideLayouts/slideLayout85.xml" ContentType="application/vnd.openxmlformats-officedocument.presentationml.slideLayout+xml"/>
  <Override PartName="/ppt/slideLayouts/slideLayout86.xml" ContentType="application/vnd.openxmlformats-officedocument.presentationml.slideLayout+xml"/>
  <Override PartName="/ppt/slideLayouts/slideLayout87.xml" ContentType="application/vnd.openxmlformats-officedocument.presentationml.slideLayout+xml"/>
  <Override PartName="/ppt/slideLayouts/slideLayout88.xml" ContentType="application/vnd.openxmlformats-officedocument.presentationml.slideLayout+xml"/>
  <Override PartName="/ppt/slideLayouts/slideLayout89.xml" ContentType="application/vnd.openxmlformats-officedocument.presentationml.slideLayout+xml"/>
  <Override PartName="/ppt/slideLayouts/slideLayout90.xml" ContentType="application/vnd.openxmlformats-officedocument.presentationml.slideLayout+xml"/>
  <Override PartName="/ppt/slideLayouts/slideLayout91.xml" ContentType="application/vnd.openxmlformats-officedocument.presentationml.slideLayout+xml"/>
  <Override PartName="/ppt/slideLayouts/slideLayout92.xml" ContentType="application/vnd.openxmlformats-officedocument.presentationml.slideLayout+xml"/>
  <Override PartName="/ppt/slideLayouts/slideLayout93.xml" ContentType="application/vnd.openxmlformats-officedocument.presentationml.slideLayout+xml"/>
  <Override PartName="/ppt/slideLayouts/slideLayout94.xml" ContentType="application/vnd.openxmlformats-officedocument.presentationml.slideLayout+xml"/>
  <Override PartName="/ppt/slideLayouts/slideLayout95.xml" ContentType="application/vnd.openxmlformats-officedocument.presentationml.slideLayout+xml"/>
  <Override PartName="/ppt/slideLayouts/slideLayout96.xml" ContentType="application/vnd.openxmlformats-officedocument.presentationml.slideLayout+xml"/>
  <Override PartName="/ppt/slideLayouts/slideLayout97.xml" ContentType="application/vnd.openxmlformats-officedocument.presentationml.slideLayout+xml"/>
  <Override PartName="/ppt/slideLayouts/slideLayout98.xml" ContentType="application/vnd.openxmlformats-officedocument.presentationml.slideLayout+xml"/>
  <Override PartName="/ppt/slideLayouts/slideLayout99.xml" ContentType="application/vnd.openxmlformats-officedocument.presentationml.slideLayout+xml"/>
  <Override PartName="/ppt/slideLayouts/slideLayout100.xml" ContentType="application/vnd.openxmlformats-officedocument.presentationml.slideLayout+xml"/>
  <Override PartName="/ppt/slideLayouts/slideLayout101.xml" ContentType="application/vnd.openxmlformats-officedocument.presentationml.slideLayout+xml"/>
  <Override PartName="/ppt/slideLayouts/slideLayout102.xml" ContentType="application/vnd.openxmlformats-officedocument.presentationml.slideLayout+xml"/>
  <Override PartName="/ppt/slideLayouts/slideLayout103.xml" ContentType="application/vnd.openxmlformats-officedocument.presentationml.slideLayout+xml"/>
  <Override PartName="/ppt/slideLayouts/slideLayout104.xml" ContentType="application/vnd.openxmlformats-officedocument.presentationml.slideLayout+xml"/>
  <Override PartName="/ppt/slideLayouts/slideLayout105.xml" ContentType="application/vnd.openxmlformats-officedocument.presentationml.slideLayout+xml"/>
  <Override PartName="/ppt/slideLayouts/slideLayout106.xml" ContentType="application/vnd.openxmlformats-officedocument.presentationml.slideLayout+xml"/>
  <Override PartName="/ppt/slideLayouts/slideLayout107.xml" ContentType="application/vnd.openxmlformats-officedocument.presentationml.slideLayout+xml"/>
  <Override PartName="/ppt/slideLayouts/slideLayout108.xml" ContentType="application/vnd.openxmlformats-officedocument.presentationml.slideLayout+xml"/>
  <Override PartName="/ppt/slideLayouts/slideLayout109.xml" ContentType="application/vnd.openxmlformats-officedocument.presentationml.slideLayout+xml"/>
  <Override PartName="/ppt/slideLayouts/slideLayout110.xml" ContentType="application/vnd.openxmlformats-officedocument.presentationml.slideLayout+xml"/>
  <Override PartName="/ppt/slideLayouts/slideLayout111.xml" ContentType="application/vnd.openxmlformats-officedocument.presentationml.slideLayout+xml"/>
  <Override PartName="/ppt/slideLayouts/slideLayout112.xml" ContentType="application/vnd.openxmlformats-officedocument.presentationml.slideLayout+xml"/>
  <Override PartName="/ppt/slideLayouts/slideLayout113.xml" ContentType="application/vnd.openxmlformats-officedocument.presentationml.slideLayout+xml"/>
  <Override PartName="/ppt/slideLayouts/slideLayout114.xml" ContentType="application/vnd.openxmlformats-officedocument.presentationml.slideLayout+xml"/>
  <Override PartName="/ppt/slideLayouts/slideLayout115.xml" ContentType="application/vnd.openxmlformats-officedocument.presentationml.slideLayout+xml"/>
  <Override PartName="/ppt/slideLayouts/slideLayout116.xml" ContentType="application/vnd.openxmlformats-officedocument.presentationml.slideLayout+xml"/>
  <Override PartName="/ppt/slideLayouts/slideLayout117.xml" ContentType="application/vnd.openxmlformats-officedocument.presentationml.slideLayout+xml"/>
  <Override PartName="/ppt/slideLayouts/slideLayout118.xml" ContentType="application/vnd.openxmlformats-officedocument.presentationml.slideLayout+xml"/>
  <Override PartName="/ppt/slideLayouts/slideLayout119.xml" ContentType="application/vnd.openxmlformats-officedocument.presentationml.slideLayout+xml"/>
  <Override PartName="/ppt/slideLayouts/slideLayout120.xml" ContentType="application/vnd.openxmlformats-officedocument.presentationml.slideLayout+xml"/>
  <Override PartName="/ppt/slideLayouts/slideLayout121.xml" ContentType="application/vnd.openxmlformats-officedocument.presentationml.slideLayout+xml"/>
  <Override PartName="/ppt/slideLayouts/slideLayout122.xml" ContentType="application/vnd.openxmlformats-officedocument.presentationml.slideLayout+xml"/>
  <Override PartName="/ppt/slideLayouts/slideLayout123.xml" ContentType="application/vnd.openxmlformats-officedocument.presentationml.slideLayout+xml"/>
  <Override PartName="/ppt/slideLayouts/slideLayout124.xml" ContentType="application/vnd.openxmlformats-officedocument.presentationml.slideLayout+xml"/>
  <Override PartName="/ppt/slideLayouts/slideLayout125.xml" ContentType="application/vnd.openxmlformats-officedocument.presentationml.slideLayout+xml"/>
  <Override PartName="/ppt/slideLayouts/slideLayout126.xml" ContentType="application/vnd.openxmlformats-officedocument.presentationml.slideLayout+xml"/>
  <Override PartName="/ppt/slideLayouts/slideLayout127.xml" ContentType="application/vnd.openxmlformats-officedocument.presentationml.slideLayout+xml"/>
  <Override PartName="/ppt/slideLayouts/slideLayout128.xml" ContentType="application/vnd.openxmlformats-officedocument.presentationml.slideLayout+xml"/>
  <Override PartName="/ppt/slideLayouts/slideLayout129.xml" ContentType="application/vnd.openxmlformats-officedocument.presentationml.slideLayout+xml"/>
  <Override PartName="/ppt/slideLayouts/slideLayout130.xml" ContentType="application/vnd.openxmlformats-officedocument.presentationml.slideLayout+xml"/>
  <Override PartName="/ppt/slideLayouts/slideLayout131.xml" ContentType="application/vnd.openxmlformats-officedocument.presentationml.slideLayout+xml"/>
  <Override PartName="/ppt/slideLayouts/slideLayout132.xml" ContentType="application/vnd.openxmlformats-officedocument.presentationml.slideLayout+xml"/>
  <Override PartName="/ppt/slideLayouts/slideLayout133.xml" ContentType="application/vnd.openxmlformats-officedocument.presentationml.slideLayout+xml"/>
  <Override PartName="/ppt/slideLayouts/slideLayout134.xml" ContentType="application/vnd.openxmlformats-officedocument.presentationml.slideLayout+xml"/>
  <Override PartName="/ppt/slideLayouts/slideLayout135.xml" ContentType="application/vnd.openxmlformats-officedocument.presentationml.slideLayout+xml"/>
  <Override PartName="/ppt/slideLayouts/slideLayout136.xml" ContentType="application/vnd.openxmlformats-officedocument.presentationml.slideLayout+xml"/>
  <Override PartName="/ppt/slideLayouts/slideLayout137.xml" ContentType="application/vnd.openxmlformats-officedocument.presentationml.slideLayout+xml"/>
  <Override PartName="/ppt/slideLayouts/slideLayout138.xml" ContentType="application/vnd.openxmlformats-officedocument.presentationml.slideLayout+xml"/>
  <Override PartName="/ppt/slideLayouts/slideLayout139.xml" ContentType="application/vnd.openxmlformats-officedocument.presentationml.slideLayout+xml"/>
  <Override PartName="/ppt/slideLayouts/slideLayout140.xml" ContentType="application/vnd.openxmlformats-officedocument.presentationml.slideLayout+xml"/>
  <Override PartName="/ppt/slideLayouts/slideLayout141.xml" ContentType="application/vnd.openxmlformats-officedocument.presentationml.slideLayout+xml"/>
  <Override PartName="/ppt/slideLayouts/slideLayout142.xml" ContentType="application/vnd.openxmlformats-officedocument.presentationml.slideLayout+xml"/>
  <Override PartName="/ppt/slideLayouts/slideLayout143.xml" ContentType="application/vnd.openxmlformats-officedocument.presentationml.slideLayout+xml"/>
  <Override PartName="/ppt/slideLayouts/slideLayout144.xml" ContentType="application/vnd.openxmlformats-officedocument.presentationml.slideLayout+xml"/>
  <Override PartName="/ppt/slideLayouts/slideLayout145.xml" ContentType="application/vnd.openxmlformats-officedocument.presentationml.slideLayout+xml"/>
  <Override PartName="/ppt/slideLayouts/slideLayout146.xml" ContentType="application/vnd.openxmlformats-officedocument.presentationml.slideLayout+xml"/>
  <Override PartName="/ppt/slideLayouts/slideLayout147.xml" ContentType="application/vnd.openxmlformats-officedocument.presentationml.slideLayout+xml"/>
  <Override PartName="/ppt/theme/theme3.xml" ContentType="application/vnd.openxmlformats-officedocument.theme+xml"/>
  <Override PartName="/ppt/theme/theme4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tags/tag2.xml" ContentType="application/vnd.openxmlformats-officedocument.presentationml.tags+xml"/>
  <Override PartName="/ppt/tags/tag3.xml" ContentType="application/vnd.openxmlformats-officedocument.presentationml.tags+xml"/>
  <Override PartName="/ppt/notesSlides/notesSlide3.xml" ContentType="application/vnd.openxmlformats-officedocument.presentationml.notesSlide+xml"/>
  <Override PartName="/ppt/tags/tag4.xml" ContentType="application/vnd.openxmlformats-officedocument.presentationml.tags+xml"/>
  <Override PartName="/ppt/tags/tag5.xml" ContentType="application/vnd.openxmlformats-officedocument.presentationml.tags+xml"/>
  <Override PartName="/ppt/tags/tag6.xml" ContentType="application/vnd.openxmlformats-officedocument.presentationml.tags+xml"/>
  <Override PartName="/ppt/tags/tag7.xml" ContentType="application/vnd.openxmlformats-officedocument.presentationml.tags+xml"/>
  <Override PartName="/ppt/tags/tag8.xml" ContentType="application/vnd.openxmlformats-officedocument.presentationml.tags+xml"/>
  <Override PartName="/ppt/notesSlides/notesSlide4.xml" ContentType="application/vnd.openxmlformats-officedocument.presentationml.notesSlide+xml"/>
  <Override PartName="/ppt/tags/tag9.xml" ContentType="application/vnd.openxmlformats-officedocument.presentationml.tags+xml"/>
  <Override PartName="/ppt/tags/tag10.xml" ContentType="application/vnd.openxmlformats-officedocument.presentationml.tags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  <Override PartName="/ppt/revisionInfo.xml" ContentType="application/vnd.ms-powerpoint.revisioninfo+xml"/>
  <Override PartName="/ppt/changesInfos/changesInfo1.xml" ContentType="application/vnd.ms-powerpoint.changesinfo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Relationship Id="rId4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60" r:id="rId4"/>
    <p:sldMasterId id="2147483673" r:id="rId5"/>
    <p:sldMasterId id="2147483685" r:id="rId6"/>
  </p:sldMasterIdLst>
  <p:notesMasterIdLst>
    <p:notesMasterId r:id="rId23"/>
  </p:notesMasterIdLst>
  <p:sldIdLst>
    <p:sldId id="358" r:id="rId7"/>
    <p:sldId id="337" r:id="rId8"/>
    <p:sldId id="325" r:id="rId9"/>
    <p:sldId id="326" r:id="rId10"/>
    <p:sldId id="333" r:id="rId11"/>
    <p:sldId id="340" r:id="rId12"/>
    <p:sldId id="357" r:id="rId13"/>
    <p:sldId id="349" r:id="rId14"/>
    <p:sldId id="350" r:id="rId15"/>
    <p:sldId id="351" r:id="rId16"/>
    <p:sldId id="327" r:id="rId17"/>
    <p:sldId id="352" r:id="rId18"/>
    <p:sldId id="355" r:id="rId19"/>
    <p:sldId id="356" r:id="rId20"/>
    <p:sldId id="353" r:id="rId21"/>
    <p:sldId id="348" r:id="rId22"/>
  </p:sldIdLst>
  <p:sldSz cx="9144000" cy="5143500" type="screen16x9"/>
  <p:notesSz cx="6858000" cy="9144000"/>
  <p:custDataLst>
    <p:tags r:id="rId24"/>
  </p:custDataLst>
  <p:defaultTextStyle>
    <a:defPPr>
      <a:defRPr lang="zh-CN"/>
    </a:defPPr>
    <a:lvl1pPr marL="0" algn="l" defTabSz="685800" rtl="0" eaLnBrk="1" latinLnBrk="0" hangingPunct="1">
      <a:defRPr sz="1350" kern="1200">
        <a:solidFill>
          <a:schemeClr val="tx1"/>
        </a:solidFill>
        <a:latin typeface="+mn-lt"/>
        <a:ea typeface="+mn-ea"/>
        <a:cs typeface="+mn-cs"/>
      </a:defRPr>
    </a:lvl1pPr>
    <a:lvl2pPr marL="342900" algn="l" defTabSz="685800" rtl="0" eaLnBrk="1" latinLnBrk="0" hangingPunct="1">
      <a:defRPr sz="1350" kern="1200">
        <a:solidFill>
          <a:schemeClr val="tx1"/>
        </a:solidFill>
        <a:latin typeface="+mn-lt"/>
        <a:ea typeface="+mn-ea"/>
        <a:cs typeface="+mn-cs"/>
      </a:defRPr>
    </a:lvl2pPr>
    <a:lvl3pPr marL="685800" algn="l" defTabSz="685800" rtl="0" eaLnBrk="1" latinLnBrk="0" hangingPunct="1">
      <a:defRPr sz="1350" kern="1200">
        <a:solidFill>
          <a:schemeClr val="tx1"/>
        </a:solidFill>
        <a:latin typeface="+mn-lt"/>
        <a:ea typeface="+mn-ea"/>
        <a:cs typeface="+mn-cs"/>
      </a:defRPr>
    </a:lvl3pPr>
    <a:lvl4pPr marL="1028700" algn="l" defTabSz="685800" rtl="0" eaLnBrk="1" latinLnBrk="0" hangingPunct="1">
      <a:defRPr sz="1350" kern="1200">
        <a:solidFill>
          <a:schemeClr val="tx1"/>
        </a:solidFill>
        <a:latin typeface="+mn-lt"/>
        <a:ea typeface="+mn-ea"/>
        <a:cs typeface="+mn-cs"/>
      </a:defRPr>
    </a:lvl4pPr>
    <a:lvl5pPr marL="1371600" algn="l" defTabSz="685800" rtl="0" eaLnBrk="1" latinLnBrk="0" hangingPunct="1">
      <a:defRPr sz="1350" kern="1200">
        <a:solidFill>
          <a:schemeClr val="tx1"/>
        </a:solidFill>
        <a:latin typeface="+mn-lt"/>
        <a:ea typeface="+mn-ea"/>
        <a:cs typeface="+mn-cs"/>
      </a:defRPr>
    </a:lvl5pPr>
    <a:lvl6pPr marL="1714500" algn="l" defTabSz="685800" rtl="0" eaLnBrk="1" latinLnBrk="0" hangingPunct="1">
      <a:defRPr sz="1350" kern="1200">
        <a:solidFill>
          <a:schemeClr val="tx1"/>
        </a:solidFill>
        <a:latin typeface="+mn-lt"/>
        <a:ea typeface="+mn-ea"/>
        <a:cs typeface="+mn-cs"/>
      </a:defRPr>
    </a:lvl6pPr>
    <a:lvl7pPr marL="2057400" algn="l" defTabSz="685800" rtl="0" eaLnBrk="1" latinLnBrk="0" hangingPunct="1">
      <a:defRPr sz="1350" kern="1200">
        <a:solidFill>
          <a:schemeClr val="tx1"/>
        </a:solidFill>
        <a:latin typeface="+mn-lt"/>
        <a:ea typeface="+mn-ea"/>
        <a:cs typeface="+mn-cs"/>
      </a:defRPr>
    </a:lvl7pPr>
    <a:lvl8pPr marL="2400300" algn="l" defTabSz="685800" rtl="0" eaLnBrk="1" latinLnBrk="0" hangingPunct="1">
      <a:defRPr sz="1350" kern="1200">
        <a:solidFill>
          <a:schemeClr val="tx1"/>
        </a:solidFill>
        <a:latin typeface="+mn-lt"/>
        <a:ea typeface="+mn-ea"/>
        <a:cs typeface="+mn-cs"/>
      </a:defRPr>
    </a:lvl8pPr>
    <a:lvl9pPr marL="2743200" algn="l" defTabSz="685800" rtl="0" eaLnBrk="1" latinLnBrk="0" hangingPunct="1">
      <a:defRPr sz="135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1620">
          <p15:clr>
            <a:srgbClr val="A4A3A4"/>
          </p15:clr>
        </p15:guide>
        <p15:guide id="2" pos="288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 useTimings="0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FFA7A7"/>
    <a:srgbClr val="FFFFFF"/>
    <a:srgbClr val="139F4E"/>
    <a:srgbClr val="9CD19B"/>
    <a:srgbClr val="9DD29B"/>
    <a:srgbClr val="307C45"/>
    <a:srgbClr val="6EB147"/>
    <a:srgbClr val="55375F"/>
    <a:srgbClr val="442C4C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revisionInfo.xml><?xml version="1.0" encoding="utf-8"?>
<p1510:revInfo xmlns:a="http://schemas.openxmlformats.org/drawingml/2006/main" xmlns:r="http://schemas.openxmlformats.org/officeDocument/2006/relationships" xmlns:p1510="http://schemas.microsoft.com/office/powerpoint/2015/10/main">
  <p1510:revLst>
    <p1510:client id="{35A263BF-1178-4B28-874A-543E483E1B30}" v="445" dt="2020-08-18T02:37:00.297"/>
  </p1510:revLst>
</p1510:revInfo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4995" autoAdjust="0"/>
    <p:restoredTop sz="94660"/>
  </p:normalViewPr>
  <p:slideViewPr>
    <p:cSldViewPr snapToGrid="0">
      <p:cViewPr varScale="1">
        <p:scale>
          <a:sx n="116" d="100"/>
          <a:sy n="116" d="100"/>
        </p:scale>
        <p:origin x="518" y="77"/>
      </p:cViewPr>
      <p:guideLst>
        <p:guide orient="horz" pos="1620"/>
        <p:guide pos="2880"/>
      </p:guideLst>
    </p:cSldViewPr>
  </p:slideViewPr>
  <p:notesTextViewPr>
    <p:cViewPr>
      <p:scale>
        <a:sx n="1" d="1"/>
        <a:sy n="1" d="1"/>
      </p:scale>
      <p:origin x="0" y="0"/>
    </p:cViewPr>
  </p:notesTextViewPr>
  <p:sorterViewPr>
    <p:cViewPr>
      <p:scale>
        <a:sx n="100" d="100"/>
        <a:sy n="100" d="100"/>
      </p:scale>
      <p:origin x="0" y="0"/>
    </p:cViewPr>
  </p:sorter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2.xml"/><Relationship Id="rId13" Type="http://schemas.openxmlformats.org/officeDocument/2006/relationships/slide" Target="slides/slide7.xml"/><Relationship Id="rId18" Type="http://schemas.openxmlformats.org/officeDocument/2006/relationships/slide" Target="slides/slide12.xml"/><Relationship Id="rId26" Type="http://schemas.openxmlformats.org/officeDocument/2006/relationships/viewProps" Target="viewProps.xml"/><Relationship Id="rId3" Type="http://schemas.openxmlformats.org/officeDocument/2006/relationships/customXml" Target="../customXml/item3.xml"/><Relationship Id="rId21" Type="http://schemas.openxmlformats.org/officeDocument/2006/relationships/slide" Target="slides/slide15.xml"/><Relationship Id="rId34" Type="http://schemas.microsoft.com/office/2015/10/relationships/revisionInfo" Target="revisionInfo.xml"/><Relationship Id="rId7" Type="http://schemas.openxmlformats.org/officeDocument/2006/relationships/slide" Target="slides/slide1.xml"/><Relationship Id="rId12" Type="http://schemas.openxmlformats.org/officeDocument/2006/relationships/slide" Target="slides/slide6.xml"/><Relationship Id="rId17" Type="http://schemas.openxmlformats.org/officeDocument/2006/relationships/slide" Target="slides/slide11.xml"/><Relationship Id="rId25" Type="http://schemas.openxmlformats.org/officeDocument/2006/relationships/presProps" Target="presProps.xml"/><Relationship Id="rId2" Type="http://schemas.openxmlformats.org/officeDocument/2006/relationships/customXml" Target="../customXml/item2.xml"/><Relationship Id="rId16" Type="http://schemas.openxmlformats.org/officeDocument/2006/relationships/slide" Target="slides/slide10.xml"/><Relationship Id="rId20" Type="http://schemas.openxmlformats.org/officeDocument/2006/relationships/slide" Target="slides/slide14.xml"/><Relationship Id="rId1" Type="http://schemas.openxmlformats.org/officeDocument/2006/relationships/customXml" Target="../customXml/item1.xml"/><Relationship Id="rId6" Type="http://schemas.openxmlformats.org/officeDocument/2006/relationships/slideMaster" Target="slideMasters/slideMaster3.xml"/><Relationship Id="rId11" Type="http://schemas.openxmlformats.org/officeDocument/2006/relationships/slide" Target="slides/slide5.xml"/><Relationship Id="rId24" Type="http://schemas.openxmlformats.org/officeDocument/2006/relationships/tags" Target="tags/tag1.xml"/><Relationship Id="rId5" Type="http://schemas.openxmlformats.org/officeDocument/2006/relationships/slideMaster" Target="slideMasters/slideMaster2.xml"/><Relationship Id="rId15" Type="http://schemas.openxmlformats.org/officeDocument/2006/relationships/slide" Target="slides/slide9.xml"/><Relationship Id="rId23" Type="http://schemas.openxmlformats.org/officeDocument/2006/relationships/notesMaster" Target="notesMasters/notesMaster1.xml"/><Relationship Id="rId28" Type="http://schemas.openxmlformats.org/officeDocument/2006/relationships/tableStyles" Target="tableStyles.xml"/><Relationship Id="rId10" Type="http://schemas.openxmlformats.org/officeDocument/2006/relationships/slide" Target="slides/slide4.xml"/><Relationship Id="rId19" Type="http://schemas.openxmlformats.org/officeDocument/2006/relationships/slide" Target="slides/slide13.xml"/><Relationship Id="rId4" Type="http://schemas.openxmlformats.org/officeDocument/2006/relationships/slideMaster" Target="slideMasters/slideMaster1.xml"/><Relationship Id="rId9" Type="http://schemas.openxmlformats.org/officeDocument/2006/relationships/slide" Target="slides/slide3.xml"/><Relationship Id="rId14" Type="http://schemas.openxmlformats.org/officeDocument/2006/relationships/slide" Target="slides/slide8.xml"/><Relationship Id="rId22" Type="http://schemas.openxmlformats.org/officeDocument/2006/relationships/slide" Target="slides/slide16.xml"/><Relationship Id="rId27" Type="http://schemas.openxmlformats.org/officeDocument/2006/relationships/theme" Target="theme/theme1.xml"/><Relationship Id="rId35" Type="http://schemas.microsoft.com/office/2016/11/relationships/changesInfo" Target="changesInfos/changesInfo1.xml"/></Relationships>
</file>

<file path=ppt/changesInfos/changesInfo1.xml><?xml version="1.0" encoding="utf-8"?>
<pc:chgInfo xmlns:a="http://schemas.openxmlformats.org/drawingml/2006/main" xmlns:r="http://schemas.openxmlformats.org/officeDocument/2006/relationships" xmlns:ac="http://schemas.microsoft.com/office/drawing/2013/main/command" xmlns:pc="http://schemas.microsoft.com/office/powerpoint/2013/main/command">
  <pc:docChgLst>
    <pc:chgData name="Pham Thi Minh Phuong" userId="59a886c1-9eb9-4e41-a264-fe10a6ee0c2c" providerId="ADAL" clId="{35A263BF-1178-4B28-874A-543E483E1B30}"/>
    <pc:docChg chg="custSel addSld delSld modSld sldOrd delMainMaster modMainMaster addSection modSection modShowInfo">
      <pc:chgData name="Pham Thi Minh Phuong" userId="59a886c1-9eb9-4e41-a264-fe10a6ee0c2c" providerId="ADAL" clId="{35A263BF-1178-4B28-874A-543E483E1B30}" dt="2020-08-18T02:37:00.296" v="762" actId="1038"/>
      <pc:docMkLst>
        <pc:docMk/>
      </pc:docMkLst>
      <pc:sldChg chg="modSp mod modAnim">
        <pc:chgData name="Pham Thi Minh Phuong" userId="59a886c1-9eb9-4e41-a264-fe10a6ee0c2c" providerId="ADAL" clId="{35A263BF-1178-4B28-874A-543E483E1B30}" dt="2020-08-18T01:55:42.972" v="114"/>
        <pc:sldMkLst>
          <pc:docMk/>
          <pc:sldMk cId="2412638660" sldId="288"/>
        </pc:sldMkLst>
        <pc:spChg chg="mod">
          <ac:chgData name="Pham Thi Minh Phuong" userId="59a886c1-9eb9-4e41-a264-fe10a6ee0c2c" providerId="ADAL" clId="{35A263BF-1178-4B28-874A-543E483E1B30}" dt="2020-08-18T01:55:03.687" v="112" actId="20577"/>
          <ac:spMkLst>
            <pc:docMk/>
            <pc:sldMk cId="2412638660" sldId="288"/>
            <ac:spMk id="4" creationId="{00000000-0000-0000-0000-000000000000}"/>
          </ac:spMkLst>
        </pc:spChg>
        <pc:spChg chg="mod">
          <ac:chgData name="Pham Thi Minh Phuong" userId="59a886c1-9eb9-4e41-a264-fe10a6ee0c2c" providerId="ADAL" clId="{35A263BF-1178-4B28-874A-543E483E1B30}" dt="2020-08-18T01:54:39.752" v="75" actId="1076"/>
          <ac:spMkLst>
            <pc:docMk/>
            <pc:sldMk cId="2412638660" sldId="288"/>
            <ac:spMk id="6" creationId="{00000000-0000-0000-0000-000000000000}"/>
          </ac:spMkLst>
        </pc:spChg>
        <pc:grpChg chg="mod">
          <ac:chgData name="Pham Thi Minh Phuong" userId="59a886c1-9eb9-4e41-a264-fe10a6ee0c2c" providerId="ADAL" clId="{35A263BF-1178-4B28-874A-543E483E1B30}" dt="2020-08-18T01:54:49.887" v="78" actId="1076"/>
          <ac:grpSpMkLst>
            <pc:docMk/>
            <pc:sldMk cId="2412638660" sldId="288"/>
            <ac:grpSpMk id="8" creationId="{00000000-0000-0000-0000-000000000000}"/>
          </ac:grpSpMkLst>
        </pc:grpChg>
        <pc:picChg chg="mod">
          <ac:chgData name="Pham Thi Minh Phuong" userId="59a886c1-9eb9-4e41-a264-fe10a6ee0c2c" providerId="ADAL" clId="{35A263BF-1178-4B28-874A-543E483E1B30}" dt="2020-08-18T01:54:53.413" v="79" actId="1076"/>
          <ac:picMkLst>
            <pc:docMk/>
            <pc:sldMk cId="2412638660" sldId="288"/>
            <ac:picMk id="3" creationId="{00000000-0000-0000-0000-000000000000}"/>
          </ac:picMkLst>
        </pc:picChg>
      </pc:sldChg>
      <pc:sldChg chg="del">
        <pc:chgData name="Pham Thi Minh Phuong" userId="59a886c1-9eb9-4e41-a264-fe10a6ee0c2c" providerId="ADAL" clId="{35A263BF-1178-4B28-874A-543E483E1B30}" dt="2020-08-18T01:56:14.546" v="115" actId="47"/>
        <pc:sldMkLst>
          <pc:docMk/>
          <pc:sldMk cId="1762366429" sldId="289"/>
        </pc:sldMkLst>
      </pc:sldChg>
      <pc:sldChg chg="delSp modSp mod delAnim modAnim">
        <pc:chgData name="Pham Thi Minh Phuong" userId="59a886c1-9eb9-4e41-a264-fe10a6ee0c2c" providerId="ADAL" clId="{35A263BF-1178-4B28-874A-543E483E1B30}" dt="2020-08-18T01:56:50.600" v="134" actId="1076"/>
        <pc:sldMkLst>
          <pc:docMk/>
          <pc:sldMk cId="971433870" sldId="290"/>
        </pc:sldMkLst>
        <pc:spChg chg="mod">
          <ac:chgData name="Pham Thi Minh Phuong" userId="59a886c1-9eb9-4e41-a264-fe10a6ee0c2c" providerId="ADAL" clId="{35A263BF-1178-4B28-874A-543E483E1B30}" dt="2020-08-18T01:56:50.600" v="134" actId="1076"/>
          <ac:spMkLst>
            <pc:docMk/>
            <pc:sldMk cId="971433870" sldId="290"/>
            <ac:spMk id="25" creationId="{00000000-0000-0000-0000-000000000000}"/>
          </ac:spMkLst>
        </pc:spChg>
        <pc:spChg chg="del">
          <ac:chgData name="Pham Thi Minh Phuong" userId="59a886c1-9eb9-4e41-a264-fe10a6ee0c2c" providerId="ADAL" clId="{35A263BF-1178-4B28-874A-543E483E1B30}" dt="2020-08-18T01:56:21.503" v="116" actId="478"/>
          <ac:spMkLst>
            <pc:docMk/>
            <pc:sldMk cId="971433870" sldId="290"/>
            <ac:spMk id="26" creationId="{00000000-0000-0000-0000-000000000000}"/>
          </ac:spMkLst>
        </pc:spChg>
        <pc:spChg chg="del">
          <ac:chgData name="Pham Thi Minh Phuong" userId="59a886c1-9eb9-4e41-a264-fe10a6ee0c2c" providerId="ADAL" clId="{35A263BF-1178-4B28-874A-543E483E1B30}" dt="2020-08-18T01:56:23.753" v="117" actId="478"/>
          <ac:spMkLst>
            <pc:docMk/>
            <pc:sldMk cId="971433870" sldId="290"/>
            <ac:spMk id="27" creationId="{00000000-0000-0000-0000-000000000000}"/>
          </ac:spMkLst>
        </pc:spChg>
        <pc:spChg chg="del">
          <ac:chgData name="Pham Thi Minh Phuong" userId="59a886c1-9eb9-4e41-a264-fe10a6ee0c2c" providerId="ADAL" clId="{35A263BF-1178-4B28-874A-543E483E1B30}" dt="2020-08-18T01:56:25.503" v="118" actId="478"/>
          <ac:spMkLst>
            <pc:docMk/>
            <pc:sldMk cId="971433870" sldId="290"/>
            <ac:spMk id="28" creationId="{00000000-0000-0000-0000-000000000000}"/>
          </ac:spMkLst>
        </pc:spChg>
        <pc:cxnChg chg="del">
          <ac:chgData name="Pham Thi Minh Phuong" userId="59a886c1-9eb9-4e41-a264-fe10a6ee0c2c" providerId="ADAL" clId="{35A263BF-1178-4B28-874A-543E483E1B30}" dt="2020-08-18T01:56:27.003" v="119" actId="478"/>
          <ac:cxnSpMkLst>
            <pc:docMk/>
            <pc:sldMk cId="971433870" sldId="290"/>
            <ac:cxnSpMk id="29" creationId="{00000000-0000-0000-0000-000000000000}"/>
          </ac:cxnSpMkLst>
        </pc:cxnChg>
      </pc:sldChg>
      <pc:sldChg chg="del">
        <pc:chgData name="Pham Thi Minh Phuong" userId="59a886c1-9eb9-4e41-a264-fe10a6ee0c2c" providerId="ADAL" clId="{35A263BF-1178-4B28-874A-543E483E1B30}" dt="2020-08-18T01:58:03.444" v="135" actId="47"/>
        <pc:sldMkLst>
          <pc:docMk/>
          <pc:sldMk cId="816067349" sldId="291"/>
        </pc:sldMkLst>
      </pc:sldChg>
      <pc:sldChg chg="del">
        <pc:chgData name="Pham Thi Minh Phuong" userId="59a886c1-9eb9-4e41-a264-fe10a6ee0c2c" providerId="ADAL" clId="{35A263BF-1178-4B28-874A-543E483E1B30}" dt="2020-08-18T01:58:03.444" v="135" actId="47"/>
        <pc:sldMkLst>
          <pc:docMk/>
          <pc:sldMk cId="2341827831" sldId="292"/>
        </pc:sldMkLst>
      </pc:sldChg>
      <pc:sldChg chg="del">
        <pc:chgData name="Pham Thi Minh Phuong" userId="59a886c1-9eb9-4e41-a264-fe10a6ee0c2c" providerId="ADAL" clId="{35A263BF-1178-4B28-874A-543E483E1B30}" dt="2020-08-18T01:58:03.444" v="135" actId="47"/>
        <pc:sldMkLst>
          <pc:docMk/>
          <pc:sldMk cId="1020188578" sldId="293"/>
        </pc:sldMkLst>
      </pc:sldChg>
      <pc:sldChg chg="del">
        <pc:chgData name="Pham Thi Minh Phuong" userId="59a886c1-9eb9-4e41-a264-fe10a6ee0c2c" providerId="ADAL" clId="{35A263BF-1178-4B28-874A-543E483E1B30}" dt="2020-08-18T01:58:03.444" v="135" actId="47"/>
        <pc:sldMkLst>
          <pc:docMk/>
          <pc:sldMk cId="2660384906" sldId="294"/>
        </pc:sldMkLst>
      </pc:sldChg>
      <pc:sldChg chg="del">
        <pc:chgData name="Pham Thi Minh Phuong" userId="59a886c1-9eb9-4e41-a264-fe10a6ee0c2c" providerId="ADAL" clId="{35A263BF-1178-4B28-874A-543E483E1B30}" dt="2020-08-18T01:58:03.444" v="135" actId="47"/>
        <pc:sldMkLst>
          <pc:docMk/>
          <pc:sldMk cId="792206661" sldId="295"/>
        </pc:sldMkLst>
      </pc:sldChg>
      <pc:sldChg chg="del">
        <pc:chgData name="Pham Thi Minh Phuong" userId="59a886c1-9eb9-4e41-a264-fe10a6ee0c2c" providerId="ADAL" clId="{35A263BF-1178-4B28-874A-543E483E1B30}" dt="2020-08-18T01:58:03.444" v="135" actId="47"/>
        <pc:sldMkLst>
          <pc:docMk/>
          <pc:sldMk cId="3328650556" sldId="296"/>
        </pc:sldMkLst>
      </pc:sldChg>
      <pc:sldChg chg="del">
        <pc:chgData name="Pham Thi Minh Phuong" userId="59a886c1-9eb9-4e41-a264-fe10a6ee0c2c" providerId="ADAL" clId="{35A263BF-1178-4B28-874A-543E483E1B30}" dt="2020-08-18T01:58:03.444" v="135" actId="47"/>
        <pc:sldMkLst>
          <pc:docMk/>
          <pc:sldMk cId="758354736" sldId="297"/>
        </pc:sldMkLst>
      </pc:sldChg>
      <pc:sldChg chg="del">
        <pc:chgData name="Pham Thi Minh Phuong" userId="59a886c1-9eb9-4e41-a264-fe10a6ee0c2c" providerId="ADAL" clId="{35A263BF-1178-4B28-874A-543E483E1B30}" dt="2020-08-18T01:58:03.444" v="135" actId="47"/>
        <pc:sldMkLst>
          <pc:docMk/>
          <pc:sldMk cId="1760075835" sldId="298"/>
        </pc:sldMkLst>
      </pc:sldChg>
      <pc:sldChg chg="del">
        <pc:chgData name="Pham Thi Minh Phuong" userId="59a886c1-9eb9-4e41-a264-fe10a6ee0c2c" providerId="ADAL" clId="{35A263BF-1178-4B28-874A-543E483E1B30}" dt="2020-08-18T01:58:03.444" v="135" actId="47"/>
        <pc:sldMkLst>
          <pc:docMk/>
          <pc:sldMk cId="841544213" sldId="299"/>
        </pc:sldMkLst>
      </pc:sldChg>
      <pc:sldChg chg="addSp delSp modSp mod ord delAnim modAnim">
        <pc:chgData name="Pham Thi Minh Phuong" userId="59a886c1-9eb9-4e41-a264-fe10a6ee0c2c" providerId="ADAL" clId="{35A263BF-1178-4B28-874A-543E483E1B30}" dt="2020-08-18T02:25:39.805" v="595"/>
        <pc:sldMkLst>
          <pc:docMk/>
          <pc:sldMk cId="553707979" sldId="300"/>
        </pc:sldMkLst>
        <pc:spChg chg="del">
          <ac:chgData name="Pham Thi Minh Phuong" userId="59a886c1-9eb9-4e41-a264-fe10a6ee0c2c" providerId="ADAL" clId="{35A263BF-1178-4B28-874A-543E483E1B30}" dt="2020-08-18T02:07:42.528" v="223" actId="478"/>
          <ac:spMkLst>
            <pc:docMk/>
            <pc:sldMk cId="553707979" sldId="300"/>
            <ac:spMk id="3" creationId="{00000000-0000-0000-0000-000000000000}"/>
          </ac:spMkLst>
        </pc:spChg>
        <pc:spChg chg="del">
          <ac:chgData name="Pham Thi Minh Phuong" userId="59a886c1-9eb9-4e41-a264-fe10a6ee0c2c" providerId="ADAL" clId="{35A263BF-1178-4B28-874A-543E483E1B30}" dt="2020-08-18T02:07:42.528" v="223" actId="478"/>
          <ac:spMkLst>
            <pc:docMk/>
            <pc:sldMk cId="553707979" sldId="300"/>
            <ac:spMk id="6" creationId="{00000000-0000-0000-0000-000000000000}"/>
          </ac:spMkLst>
        </pc:spChg>
        <pc:spChg chg="del">
          <ac:chgData name="Pham Thi Minh Phuong" userId="59a886c1-9eb9-4e41-a264-fe10a6ee0c2c" providerId="ADAL" clId="{35A263BF-1178-4B28-874A-543E483E1B30}" dt="2020-08-18T02:07:42.528" v="223" actId="478"/>
          <ac:spMkLst>
            <pc:docMk/>
            <pc:sldMk cId="553707979" sldId="300"/>
            <ac:spMk id="9" creationId="{00000000-0000-0000-0000-000000000000}"/>
          </ac:spMkLst>
        </pc:spChg>
        <pc:spChg chg="del">
          <ac:chgData name="Pham Thi Minh Phuong" userId="59a886c1-9eb9-4e41-a264-fe10a6ee0c2c" providerId="ADAL" clId="{35A263BF-1178-4B28-874A-543E483E1B30}" dt="2020-08-18T02:07:42.528" v="223" actId="478"/>
          <ac:spMkLst>
            <pc:docMk/>
            <pc:sldMk cId="553707979" sldId="300"/>
            <ac:spMk id="10" creationId="{00000000-0000-0000-0000-000000000000}"/>
          </ac:spMkLst>
        </pc:spChg>
        <pc:spChg chg="del">
          <ac:chgData name="Pham Thi Minh Phuong" userId="59a886c1-9eb9-4e41-a264-fe10a6ee0c2c" providerId="ADAL" clId="{35A263BF-1178-4B28-874A-543E483E1B30}" dt="2020-08-18T02:07:42.528" v="223" actId="478"/>
          <ac:spMkLst>
            <pc:docMk/>
            <pc:sldMk cId="553707979" sldId="300"/>
            <ac:spMk id="11" creationId="{00000000-0000-0000-0000-000000000000}"/>
          </ac:spMkLst>
        </pc:spChg>
        <pc:spChg chg="del">
          <ac:chgData name="Pham Thi Minh Phuong" userId="59a886c1-9eb9-4e41-a264-fe10a6ee0c2c" providerId="ADAL" clId="{35A263BF-1178-4B28-874A-543E483E1B30}" dt="2020-08-18T02:07:42.528" v="223" actId="478"/>
          <ac:spMkLst>
            <pc:docMk/>
            <pc:sldMk cId="553707979" sldId="300"/>
            <ac:spMk id="12" creationId="{00000000-0000-0000-0000-000000000000}"/>
          </ac:spMkLst>
        </pc:spChg>
        <pc:spChg chg="del">
          <ac:chgData name="Pham Thi Minh Phuong" userId="59a886c1-9eb9-4e41-a264-fe10a6ee0c2c" providerId="ADAL" clId="{35A263BF-1178-4B28-874A-543E483E1B30}" dt="2020-08-18T02:07:42.528" v="223" actId="478"/>
          <ac:spMkLst>
            <pc:docMk/>
            <pc:sldMk cId="553707979" sldId="300"/>
            <ac:spMk id="13" creationId="{00000000-0000-0000-0000-000000000000}"/>
          </ac:spMkLst>
        </pc:spChg>
        <pc:spChg chg="del">
          <ac:chgData name="Pham Thi Minh Phuong" userId="59a886c1-9eb9-4e41-a264-fe10a6ee0c2c" providerId="ADAL" clId="{35A263BF-1178-4B28-874A-543E483E1B30}" dt="2020-08-18T02:07:42.528" v="223" actId="478"/>
          <ac:spMkLst>
            <pc:docMk/>
            <pc:sldMk cId="553707979" sldId="300"/>
            <ac:spMk id="14" creationId="{00000000-0000-0000-0000-000000000000}"/>
          </ac:spMkLst>
        </pc:spChg>
        <pc:spChg chg="del">
          <ac:chgData name="Pham Thi Minh Phuong" userId="59a886c1-9eb9-4e41-a264-fe10a6ee0c2c" providerId="ADAL" clId="{35A263BF-1178-4B28-874A-543E483E1B30}" dt="2020-08-18T02:07:42.528" v="223" actId="478"/>
          <ac:spMkLst>
            <pc:docMk/>
            <pc:sldMk cId="553707979" sldId="300"/>
            <ac:spMk id="15" creationId="{00000000-0000-0000-0000-000000000000}"/>
          </ac:spMkLst>
        </pc:spChg>
        <pc:spChg chg="add mod">
          <ac:chgData name="Pham Thi Minh Phuong" userId="59a886c1-9eb9-4e41-a264-fe10a6ee0c2c" providerId="ADAL" clId="{35A263BF-1178-4B28-874A-543E483E1B30}" dt="2020-08-18T02:12:48.057" v="391" actId="1076"/>
          <ac:spMkLst>
            <pc:docMk/>
            <pc:sldMk cId="553707979" sldId="300"/>
            <ac:spMk id="21" creationId="{67CB6753-1C5F-45EE-944A-2E803F95E5F8}"/>
          </ac:spMkLst>
        </pc:spChg>
        <pc:spChg chg="add mod">
          <ac:chgData name="Pham Thi Minh Phuong" userId="59a886c1-9eb9-4e41-a264-fe10a6ee0c2c" providerId="ADAL" clId="{35A263BF-1178-4B28-874A-543E483E1B30}" dt="2020-08-18T02:13:36.310" v="430" actId="1035"/>
          <ac:spMkLst>
            <pc:docMk/>
            <pc:sldMk cId="553707979" sldId="300"/>
            <ac:spMk id="22" creationId="{8C08EF97-40EE-4A1F-ADE7-08E23EFD0A1F}"/>
          </ac:spMkLst>
        </pc:spChg>
        <pc:grpChg chg="del">
          <ac:chgData name="Pham Thi Minh Phuong" userId="59a886c1-9eb9-4e41-a264-fe10a6ee0c2c" providerId="ADAL" clId="{35A263BF-1178-4B28-874A-543E483E1B30}" dt="2020-08-18T02:07:42.528" v="223" actId="478"/>
          <ac:grpSpMkLst>
            <pc:docMk/>
            <pc:sldMk cId="553707979" sldId="300"/>
            <ac:grpSpMk id="16" creationId="{00000000-0000-0000-0000-000000000000}"/>
          </ac:grpSpMkLst>
        </pc:grpChg>
        <pc:picChg chg="add mod modCrop">
          <ac:chgData name="Pham Thi Minh Phuong" userId="59a886c1-9eb9-4e41-a264-fe10a6ee0c2c" providerId="ADAL" clId="{35A263BF-1178-4B28-874A-543E483E1B30}" dt="2020-08-18T02:17:01.917" v="453" actId="14100"/>
          <ac:picMkLst>
            <pc:docMk/>
            <pc:sldMk cId="553707979" sldId="300"/>
            <ac:picMk id="18" creationId="{CBE4DB05-E01F-491C-B70A-7F57CB2B6754}"/>
          </ac:picMkLst>
        </pc:picChg>
        <pc:picChg chg="add mod modCrop">
          <ac:chgData name="Pham Thi Minh Phuong" userId="59a886c1-9eb9-4e41-a264-fe10a6ee0c2c" providerId="ADAL" clId="{35A263BF-1178-4B28-874A-543E483E1B30}" dt="2020-08-18T02:11:26.089" v="314" actId="1076"/>
          <ac:picMkLst>
            <pc:docMk/>
            <pc:sldMk cId="553707979" sldId="300"/>
            <ac:picMk id="20" creationId="{FEF33DC6-6278-4D65-8037-559762F6CBB3}"/>
          </ac:picMkLst>
        </pc:picChg>
        <pc:picChg chg="add del mod modCrop">
          <ac:chgData name="Pham Thi Minh Phuong" userId="59a886c1-9eb9-4e41-a264-fe10a6ee0c2c" providerId="ADAL" clId="{35A263BF-1178-4B28-874A-543E483E1B30}" dt="2020-08-18T02:16:44.203" v="448" actId="478"/>
          <ac:picMkLst>
            <pc:docMk/>
            <pc:sldMk cId="553707979" sldId="300"/>
            <ac:picMk id="23" creationId="{7AF20C27-1121-4E14-9D9E-ECBBE68D26A0}"/>
          </ac:picMkLst>
        </pc:picChg>
      </pc:sldChg>
      <pc:sldChg chg="del">
        <pc:chgData name="Pham Thi Minh Phuong" userId="59a886c1-9eb9-4e41-a264-fe10a6ee0c2c" providerId="ADAL" clId="{35A263BF-1178-4B28-874A-543E483E1B30}" dt="2020-08-18T01:58:03.444" v="135" actId="47"/>
        <pc:sldMkLst>
          <pc:docMk/>
          <pc:sldMk cId="49681728" sldId="301"/>
        </pc:sldMkLst>
      </pc:sldChg>
      <pc:sldChg chg="del">
        <pc:chgData name="Pham Thi Minh Phuong" userId="59a886c1-9eb9-4e41-a264-fe10a6ee0c2c" providerId="ADAL" clId="{35A263BF-1178-4B28-874A-543E483E1B30}" dt="2020-08-18T01:58:03.444" v="135" actId="47"/>
        <pc:sldMkLst>
          <pc:docMk/>
          <pc:sldMk cId="291736782" sldId="302"/>
        </pc:sldMkLst>
      </pc:sldChg>
      <pc:sldChg chg="del">
        <pc:chgData name="Pham Thi Minh Phuong" userId="59a886c1-9eb9-4e41-a264-fe10a6ee0c2c" providerId="ADAL" clId="{35A263BF-1178-4B28-874A-543E483E1B30}" dt="2020-08-18T01:58:03.444" v="135" actId="47"/>
        <pc:sldMkLst>
          <pc:docMk/>
          <pc:sldMk cId="3094743185" sldId="303"/>
        </pc:sldMkLst>
      </pc:sldChg>
      <pc:sldChg chg="del">
        <pc:chgData name="Pham Thi Minh Phuong" userId="59a886c1-9eb9-4e41-a264-fe10a6ee0c2c" providerId="ADAL" clId="{35A263BF-1178-4B28-874A-543E483E1B30}" dt="2020-08-18T01:58:03.444" v="135" actId="47"/>
        <pc:sldMkLst>
          <pc:docMk/>
          <pc:sldMk cId="844930782" sldId="304"/>
        </pc:sldMkLst>
      </pc:sldChg>
      <pc:sldChg chg="del">
        <pc:chgData name="Pham Thi Minh Phuong" userId="59a886c1-9eb9-4e41-a264-fe10a6ee0c2c" providerId="ADAL" clId="{35A263BF-1178-4B28-874A-543E483E1B30}" dt="2020-08-18T01:58:03.444" v="135" actId="47"/>
        <pc:sldMkLst>
          <pc:docMk/>
          <pc:sldMk cId="718362397" sldId="305"/>
        </pc:sldMkLst>
      </pc:sldChg>
      <pc:sldChg chg="del">
        <pc:chgData name="Pham Thi Minh Phuong" userId="59a886c1-9eb9-4e41-a264-fe10a6ee0c2c" providerId="ADAL" clId="{35A263BF-1178-4B28-874A-543E483E1B30}" dt="2020-08-18T01:58:03.444" v="135" actId="47"/>
        <pc:sldMkLst>
          <pc:docMk/>
          <pc:sldMk cId="3200446936" sldId="306"/>
        </pc:sldMkLst>
      </pc:sldChg>
      <pc:sldChg chg="del">
        <pc:chgData name="Pham Thi Minh Phuong" userId="59a886c1-9eb9-4e41-a264-fe10a6ee0c2c" providerId="ADAL" clId="{35A263BF-1178-4B28-874A-543E483E1B30}" dt="2020-08-18T01:58:03.444" v="135" actId="47"/>
        <pc:sldMkLst>
          <pc:docMk/>
          <pc:sldMk cId="186697824" sldId="307"/>
        </pc:sldMkLst>
      </pc:sldChg>
      <pc:sldChg chg="del">
        <pc:chgData name="Pham Thi Minh Phuong" userId="59a886c1-9eb9-4e41-a264-fe10a6ee0c2c" providerId="ADAL" clId="{35A263BF-1178-4B28-874A-543E483E1B30}" dt="2020-08-18T01:58:03.444" v="135" actId="47"/>
        <pc:sldMkLst>
          <pc:docMk/>
          <pc:sldMk cId="3108345331" sldId="308"/>
        </pc:sldMkLst>
      </pc:sldChg>
      <pc:sldChg chg="del">
        <pc:chgData name="Pham Thi Minh Phuong" userId="59a886c1-9eb9-4e41-a264-fe10a6ee0c2c" providerId="ADAL" clId="{35A263BF-1178-4B28-874A-543E483E1B30}" dt="2020-08-18T01:58:03.444" v="135" actId="47"/>
        <pc:sldMkLst>
          <pc:docMk/>
          <pc:sldMk cId="2521279595" sldId="309"/>
        </pc:sldMkLst>
      </pc:sldChg>
      <pc:sldChg chg="addSp delSp modSp mod ord delAnim modAnim">
        <pc:chgData name="Pham Thi Minh Phuong" userId="59a886c1-9eb9-4e41-a264-fe10a6ee0c2c" providerId="ADAL" clId="{35A263BF-1178-4B28-874A-543E483E1B30}" dt="2020-08-18T02:07:22.134" v="220"/>
        <pc:sldMkLst>
          <pc:docMk/>
          <pc:sldMk cId="3973996967" sldId="310"/>
        </pc:sldMkLst>
        <pc:spChg chg="mod">
          <ac:chgData name="Pham Thi Minh Phuong" userId="59a886c1-9eb9-4e41-a264-fe10a6ee0c2c" providerId="ADAL" clId="{35A263BF-1178-4B28-874A-543E483E1B30}" dt="2020-08-18T01:59:17.967" v="153" actId="478"/>
          <ac:spMkLst>
            <pc:docMk/>
            <pc:sldMk cId="3973996967" sldId="310"/>
            <ac:spMk id="4" creationId="{00000000-0000-0000-0000-000000000000}"/>
          </ac:spMkLst>
        </pc:spChg>
        <pc:spChg chg="mod">
          <ac:chgData name="Pham Thi Minh Phuong" userId="59a886c1-9eb9-4e41-a264-fe10a6ee0c2c" providerId="ADAL" clId="{35A263BF-1178-4B28-874A-543E483E1B30}" dt="2020-08-18T01:59:17.967" v="153" actId="478"/>
          <ac:spMkLst>
            <pc:docMk/>
            <pc:sldMk cId="3973996967" sldId="310"/>
            <ac:spMk id="5" creationId="{00000000-0000-0000-0000-000000000000}"/>
          </ac:spMkLst>
        </pc:spChg>
        <pc:spChg chg="del mod">
          <ac:chgData name="Pham Thi Minh Phuong" userId="59a886c1-9eb9-4e41-a264-fe10a6ee0c2c" providerId="ADAL" clId="{35A263BF-1178-4B28-874A-543E483E1B30}" dt="2020-08-18T01:59:15.215" v="152" actId="478"/>
          <ac:spMkLst>
            <pc:docMk/>
            <pc:sldMk cId="3973996967" sldId="310"/>
            <ac:spMk id="6" creationId="{00000000-0000-0000-0000-000000000000}"/>
          </ac:spMkLst>
        </pc:spChg>
        <pc:spChg chg="mod">
          <ac:chgData name="Pham Thi Minh Phuong" userId="59a886c1-9eb9-4e41-a264-fe10a6ee0c2c" providerId="ADAL" clId="{35A263BF-1178-4B28-874A-543E483E1B30}" dt="2020-08-18T01:59:17.967" v="153" actId="478"/>
          <ac:spMkLst>
            <pc:docMk/>
            <pc:sldMk cId="3973996967" sldId="310"/>
            <ac:spMk id="8" creationId="{00000000-0000-0000-0000-000000000000}"/>
          </ac:spMkLst>
        </pc:spChg>
        <pc:spChg chg="mod">
          <ac:chgData name="Pham Thi Minh Phuong" userId="59a886c1-9eb9-4e41-a264-fe10a6ee0c2c" providerId="ADAL" clId="{35A263BF-1178-4B28-874A-543E483E1B30}" dt="2020-08-18T01:59:17.967" v="153" actId="478"/>
          <ac:spMkLst>
            <pc:docMk/>
            <pc:sldMk cId="3973996967" sldId="310"/>
            <ac:spMk id="9" creationId="{00000000-0000-0000-0000-000000000000}"/>
          </ac:spMkLst>
        </pc:spChg>
        <pc:spChg chg="del">
          <ac:chgData name="Pham Thi Minh Phuong" userId="59a886c1-9eb9-4e41-a264-fe10a6ee0c2c" providerId="ADAL" clId="{35A263BF-1178-4B28-874A-543E483E1B30}" dt="2020-08-18T01:59:11.563" v="150" actId="478"/>
          <ac:spMkLst>
            <pc:docMk/>
            <pc:sldMk cId="3973996967" sldId="310"/>
            <ac:spMk id="10" creationId="{00000000-0000-0000-0000-000000000000}"/>
          </ac:spMkLst>
        </pc:spChg>
        <pc:spChg chg="mod">
          <ac:chgData name="Pham Thi Minh Phuong" userId="59a886c1-9eb9-4e41-a264-fe10a6ee0c2c" providerId="ADAL" clId="{35A263BF-1178-4B28-874A-543E483E1B30}" dt="2020-08-18T01:59:17.967" v="153" actId="478"/>
          <ac:spMkLst>
            <pc:docMk/>
            <pc:sldMk cId="3973996967" sldId="310"/>
            <ac:spMk id="12" creationId="{00000000-0000-0000-0000-000000000000}"/>
          </ac:spMkLst>
        </pc:spChg>
        <pc:spChg chg="mod">
          <ac:chgData name="Pham Thi Minh Phuong" userId="59a886c1-9eb9-4e41-a264-fe10a6ee0c2c" providerId="ADAL" clId="{35A263BF-1178-4B28-874A-543E483E1B30}" dt="2020-08-18T01:59:17.967" v="153" actId="478"/>
          <ac:spMkLst>
            <pc:docMk/>
            <pc:sldMk cId="3973996967" sldId="310"/>
            <ac:spMk id="13" creationId="{00000000-0000-0000-0000-000000000000}"/>
          </ac:spMkLst>
        </pc:spChg>
        <pc:spChg chg="del mod">
          <ac:chgData name="Pham Thi Minh Phuong" userId="59a886c1-9eb9-4e41-a264-fe10a6ee0c2c" providerId="ADAL" clId="{35A263BF-1178-4B28-874A-543E483E1B30}" dt="2020-08-18T01:59:17.967" v="153" actId="478"/>
          <ac:spMkLst>
            <pc:docMk/>
            <pc:sldMk cId="3973996967" sldId="310"/>
            <ac:spMk id="14" creationId="{00000000-0000-0000-0000-000000000000}"/>
          </ac:spMkLst>
        </pc:spChg>
        <pc:spChg chg="mod">
          <ac:chgData name="Pham Thi Minh Phuong" userId="59a886c1-9eb9-4e41-a264-fe10a6ee0c2c" providerId="ADAL" clId="{35A263BF-1178-4B28-874A-543E483E1B30}" dt="2020-08-18T02:00:17.824" v="193" actId="1076"/>
          <ac:spMkLst>
            <pc:docMk/>
            <pc:sldMk cId="3973996967" sldId="310"/>
            <ac:spMk id="17" creationId="{00000000-0000-0000-0000-000000000000}"/>
          </ac:spMkLst>
        </pc:spChg>
        <pc:spChg chg="mod">
          <ac:chgData name="Pham Thi Minh Phuong" userId="59a886c1-9eb9-4e41-a264-fe10a6ee0c2c" providerId="ADAL" clId="{35A263BF-1178-4B28-874A-543E483E1B30}" dt="2020-08-18T01:59:17.967" v="153" actId="478"/>
          <ac:spMkLst>
            <pc:docMk/>
            <pc:sldMk cId="3973996967" sldId="310"/>
            <ac:spMk id="20" creationId="{00000000-0000-0000-0000-000000000000}"/>
          </ac:spMkLst>
        </pc:spChg>
        <pc:spChg chg="mod">
          <ac:chgData name="Pham Thi Minh Phuong" userId="59a886c1-9eb9-4e41-a264-fe10a6ee0c2c" providerId="ADAL" clId="{35A263BF-1178-4B28-874A-543E483E1B30}" dt="2020-08-18T01:59:17.967" v="153" actId="478"/>
          <ac:spMkLst>
            <pc:docMk/>
            <pc:sldMk cId="3973996967" sldId="310"/>
            <ac:spMk id="21" creationId="{00000000-0000-0000-0000-000000000000}"/>
          </ac:spMkLst>
        </pc:spChg>
        <pc:spChg chg="del">
          <ac:chgData name="Pham Thi Minh Phuong" userId="59a886c1-9eb9-4e41-a264-fe10a6ee0c2c" providerId="ADAL" clId="{35A263BF-1178-4B28-874A-543E483E1B30}" dt="2020-08-18T01:59:01.782" v="146" actId="478"/>
          <ac:spMkLst>
            <pc:docMk/>
            <pc:sldMk cId="3973996967" sldId="310"/>
            <ac:spMk id="22" creationId="{00000000-0000-0000-0000-000000000000}"/>
          </ac:spMkLst>
        </pc:spChg>
        <pc:spChg chg="del">
          <ac:chgData name="Pham Thi Minh Phuong" userId="59a886c1-9eb9-4e41-a264-fe10a6ee0c2c" providerId="ADAL" clId="{35A263BF-1178-4B28-874A-543E483E1B30}" dt="2020-08-18T01:59:04.990" v="148" actId="478"/>
          <ac:spMkLst>
            <pc:docMk/>
            <pc:sldMk cId="3973996967" sldId="310"/>
            <ac:spMk id="23" creationId="{00000000-0000-0000-0000-000000000000}"/>
          </ac:spMkLst>
        </pc:spChg>
        <pc:spChg chg="del">
          <ac:chgData name="Pham Thi Minh Phuong" userId="59a886c1-9eb9-4e41-a264-fe10a6ee0c2c" providerId="ADAL" clId="{35A263BF-1178-4B28-874A-543E483E1B30}" dt="2020-08-18T01:58:56.134" v="144" actId="478"/>
          <ac:spMkLst>
            <pc:docMk/>
            <pc:sldMk cId="3973996967" sldId="310"/>
            <ac:spMk id="24" creationId="{00000000-0000-0000-0000-000000000000}"/>
          </ac:spMkLst>
        </pc:spChg>
        <pc:spChg chg="del">
          <ac:chgData name="Pham Thi Minh Phuong" userId="59a886c1-9eb9-4e41-a264-fe10a6ee0c2c" providerId="ADAL" clId="{35A263BF-1178-4B28-874A-543E483E1B30}" dt="2020-08-18T01:59:02.798" v="147" actId="478"/>
          <ac:spMkLst>
            <pc:docMk/>
            <pc:sldMk cId="3973996967" sldId="310"/>
            <ac:spMk id="29" creationId="{00000000-0000-0000-0000-000000000000}"/>
          </ac:spMkLst>
        </pc:spChg>
        <pc:spChg chg="del">
          <ac:chgData name="Pham Thi Minh Phuong" userId="59a886c1-9eb9-4e41-a264-fe10a6ee0c2c" providerId="ADAL" clId="{35A263BF-1178-4B28-874A-543E483E1B30}" dt="2020-08-18T01:58:59.085" v="145" actId="478"/>
          <ac:spMkLst>
            <pc:docMk/>
            <pc:sldMk cId="3973996967" sldId="310"/>
            <ac:spMk id="31" creationId="{00000000-0000-0000-0000-000000000000}"/>
          </ac:spMkLst>
        </pc:spChg>
        <pc:spChg chg="del">
          <ac:chgData name="Pham Thi Minh Phuong" userId="59a886c1-9eb9-4e41-a264-fe10a6ee0c2c" providerId="ADAL" clId="{35A263BF-1178-4B28-874A-543E483E1B30}" dt="2020-08-18T01:59:07.742" v="149" actId="478"/>
          <ac:spMkLst>
            <pc:docMk/>
            <pc:sldMk cId="3973996967" sldId="310"/>
            <ac:spMk id="32" creationId="{00000000-0000-0000-0000-000000000000}"/>
          </ac:spMkLst>
        </pc:spChg>
        <pc:grpChg chg="mod">
          <ac:chgData name="Pham Thi Minh Phuong" userId="59a886c1-9eb9-4e41-a264-fe10a6ee0c2c" providerId="ADAL" clId="{35A263BF-1178-4B28-874A-543E483E1B30}" dt="2020-08-18T01:59:17.967" v="153" actId="478"/>
          <ac:grpSpMkLst>
            <pc:docMk/>
            <pc:sldMk cId="3973996967" sldId="310"/>
            <ac:grpSpMk id="2" creationId="{00000000-0000-0000-0000-000000000000}"/>
          </ac:grpSpMkLst>
        </pc:grpChg>
        <pc:grpChg chg="mod">
          <ac:chgData name="Pham Thi Minh Phuong" userId="59a886c1-9eb9-4e41-a264-fe10a6ee0c2c" providerId="ADAL" clId="{35A263BF-1178-4B28-874A-543E483E1B30}" dt="2020-08-18T01:59:17.967" v="153" actId="478"/>
          <ac:grpSpMkLst>
            <pc:docMk/>
            <pc:sldMk cId="3973996967" sldId="310"/>
            <ac:grpSpMk id="3" creationId="{00000000-0000-0000-0000-000000000000}"/>
          </ac:grpSpMkLst>
        </pc:grpChg>
        <pc:grpChg chg="mod">
          <ac:chgData name="Pham Thi Minh Phuong" userId="59a886c1-9eb9-4e41-a264-fe10a6ee0c2c" providerId="ADAL" clId="{35A263BF-1178-4B28-874A-543E483E1B30}" dt="2020-08-18T01:59:17.967" v="153" actId="478"/>
          <ac:grpSpMkLst>
            <pc:docMk/>
            <pc:sldMk cId="3973996967" sldId="310"/>
            <ac:grpSpMk id="7" creationId="{00000000-0000-0000-0000-000000000000}"/>
          </ac:grpSpMkLst>
        </pc:grpChg>
        <pc:grpChg chg="mod">
          <ac:chgData name="Pham Thi Minh Phuong" userId="59a886c1-9eb9-4e41-a264-fe10a6ee0c2c" providerId="ADAL" clId="{35A263BF-1178-4B28-874A-543E483E1B30}" dt="2020-08-18T01:59:17.967" v="153" actId="478"/>
          <ac:grpSpMkLst>
            <pc:docMk/>
            <pc:sldMk cId="3973996967" sldId="310"/>
            <ac:grpSpMk id="11" creationId="{00000000-0000-0000-0000-000000000000}"/>
          </ac:grpSpMkLst>
        </pc:grpChg>
        <pc:grpChg chg="mod">
          <ac:chgData name="Pham Thi Minh Phuong" userId="59a886c1-9eb9-4e41-a264-fe10a6ee0c2c" providerId="ADAL" clId="{35A263BF-1178-4B28-874A-543E483E1B30}" dt="2020-08-18T01:59:17.967" v="153" actId="478"/>
          <ac:grpSpMkLst>
            <pc:docMk/>
            <pc:sldMk cId="3973996967" sldId="310"/>
            <ac:grpSpMk id="15" creationId="{00000000-0000-0000-0000-000000000000}"/>
          </ac:grpSpMkLst>
        </pc:grpChg>
        <pc:grpChg chg="mod">
          <ac:chgData name="Pham Thi Minh Phuong" userId="59a886c1-9eb9-4e41-a264-fe10a6ee0c2c" providerId="ADAL" clId="{35A263BF-1178-4B28-874A-543E483E1B30}" dt="2020-08-18T01:59:17.967" v="153" actId="478"/>
          <ac:grpSpMkLst>
            <pc:docMk/>
            <pc:sldMk cId="3973996967" sldId="310"/>
            <ac:grpSpMk id="18" creationId="{00000000-0000-0000-0000-000000000000}"/>
          </ac:grpSpMkLst>
        </pc:grpChg>
        <pc:picChg chg="add mod">
          <ac:chgData name="Pham Thi Minh Phuong" userId="59a886c1-9eb9-4e41-a264-fe10a6ee0c2c" providerId="ADAL" clId="{35A263BF-1178-4B28-874A-543E483E1B30}" dt="2020-08-18T02:07:20.307" v="219" actId="1076"/>
          <ac:picMkLst>
            <pc:docMk/>
            <pc:sldMk cId="3973996967" sldId="310"/>
            <ac:picMk id="16" creationId="{30B615F4-7A71-4DE2-97D2-676AB3FF234A}"/>
          </ac:picMkLst>
        </pc:picChg>
      </pc:sldChg>
      <pc:sldChg chg="add ord">
        <pc:chgData name="Pham Thi Minh Phuong" userId="59a886c1-9eb9-4e41-a264-fe10a6ee0c2c" providerId="ADAL" clId="{35A263BF-1178-4B28-874A-543E483E1B30}" dt="2020-08-18T02:26:22.143" v="600"/>
        <pc:sldMkLst>
          <pc:docMk/>
          <pc:sldMk cId="532826948" sldId="311"/>
        </pc:sldMkLst>
      </pc:sldChg>
      <pc:sldChg chg="del">
        <pc:chgData name="Pham Thi Minh Phuong" userId="59a886c1-9eb9-4e41-a264-fe10a6ee0c2c" providerId="ADAL" clId="{35A263BF-1178-4B28-874A-543E483E1B30}" dt="2020-08-18T01:58:03.444" v="135" actId="47"/>
        <pc:sldMkLst>
          <pc:docMk/>
          <pc:sldMk cId="2478049159" sldId="311"/>
        </pc:sldMkLst>
      </pc:sldChg>
      <pc:sldChg chg="del">
        <pc:chgData name="Pham Thi Minh Phuong" userId="59a886c1-9eb9-4e41-a264-fe10a6ee0c2c" providerId="ADAL" clId="{35A263BF-1178-4B28-874A-543E483E1B30}" dt="2020-08-18T01:58:03.444" v="135" actId="47"/>
        <pc:sldMkLst>
          <pc:docMk/>
          <pc:sldMk cId="2247141228" sldId="312"/>
        </pc:sldMkLst>
      </pc:sldChg>
      <pc:sldChg chg="add ord">
        <pc:chgData name="Pham Thi Minh Phuong" userId="59a886c1-9eb9-4e41-a264-fe10a6ee0c2c" providerId="ADAL" clId="{35A263BF-1178-4B28-874A-543E483E1B30}" dt="2020-08-18T02:26:19.803" v="598" actId="20578"/>
        <pc:sldMkLst>
          <pc:docMk/>
          <pc:sldMk cId="2316430590" sldId="312"/>
        </pc:sldMkLst>
      </pc:sldChg>
      <pc:sldChg chg="del">
        <pc:chgData name="Pham Thi Minh Phuong" userId="59a886c1-9eb9-4e41-a264-fe10a6ee0c2c" providerId="ADAL" clId="{35A263BF-1178-4B28-874A-543E483E1B30}" dt="2020-08-18T01:58:03.444" v="135" actId="47"/>
        <pc:sldMkLst>
          <pc:docMk/>
          <pc:sldMk cId="679118753" sldId="313"/>
        </pc:sldMkLst>
      </pc:sldChg>
      <pc:sldChg chg="delSp modSp add mod ord delAnim">
        <pc:chgData name="Pham Thi Minh Phuong" userId="59a886c1-9eb9-4e41-a264-fe10a6ee0c2c" providerId="ADAL" clId="{35A263BF-1178-4B28-874A-543E483E1B30}" dt="2020-08-18T02:15:22.856" v="439"/>
        <pc:sldMkLst>
          <pc:docMk/>
          <pc:sldMk cId="3990783949" sldId="313"/>
        </pc:sldMkLst>
        <pc:spChg chg="mod">
          <ac:chgData name="Pham Thi Minh Phuong" userId="59a886c1-9eb9-4e41-a264-fe10a6ee0c2c" providerId="ADAL" clId="{35A263BF-1178-4B28-874A-543E483E1B30}" dt="2020-08-18T02:09:20.639" v="287" actId="14100"/>
          <ac:spMkLst>
            <pc:docMk/>
            <pc:sldMk cId="3990783949" sldId="313"/>
            <ac:spMk id="4" creationId="{00000000-0000-0000-0000-000000000000}"/>
          </ac:spMkLst>
        </pc:spChg>
        <pc:spChg chg="mod">
          <ac:chgData name="Pham Thi Minh Phuong" userId="59a886c1-9eb9-4e41-a264-fe10a6ee0c2c" providerId="ADAL" clId="{35A263BF-1178-4B28-874A-543E483E1B30}" dt="2020-08-18T02:09:32.322" v="289" actId="14100"/>
          <ac:spMkLst>
            <pc:docMk/>
            <pc:sldMk cId="3990783949" sldId="313"/>
            <ac:spMk id="5" creationId="{00000000-0000-0000-0000-000000000000}"/>
          </ac:spMkLst>
        </pc:spChg>
        <pc:spChg chg="mod">
          <ac:chgData name="Pham Thi Minh Phuong" userId="59a886c1-9eb9-4e41-a264-fe10a6ee0c2c" providerId="ADAL" clId="{35A263BF-1178-4B28-874A-543E483E1B30}" dt="2020-08-18T02:09:20.639" v="287" actId="14100"/>
          <ac:spMkLst>
            <pc:docMk/>
            <pc:sldMk cId="3990783949" sldId="313"/>
            <ac:spMk id="8" creationId="{00000000-0000-0000-0000-000000000000}"/>
          </ac:spMkLst>
        </pc:spChg>
        <pc:spChg chg="mod">
          <ac:chgData name="Pham Thi Minh Phuong" userId="59a886c1-9eb9-4e41-a264-fe10a6ee0c2c" providerId="ADAL" clId="{35A263BF-1178-4B28-874A-543E483E1B30}" dt="2020-08-18T02:09:46.284" v="293" actId="1036"/>
          <ac:spMkLst>
            <pc:docMk/>
            <pc:sldMk cId="3990783949" sldId="313"/>
            <ac:spMk id="9" creationId="{00000000-0000-0000-0000-000000000000}"/>
          </ac:spMkLst>
        </pc:spChg>
        <pc:spChg chg="mod">
          <ac:chgData name="Pham Thi Minh Phuong" userId="59a886c1-9eb9-4e41-a264-fe10a6ee0c2c" providerId="ADAL" clId="{35A263BF-1178-4B28-874A-543E483E1B30}" dt="2020-08-18T02:09:20.639" v="287" actId="14100"/>
          <ac:spMkLst>
            <pc:docMk/>
            <pc:sldMk cId="3990783949" sldId="313"/>
            <ac:spMk id="12" creationId="{00000000-0000-0000-0000-000000000000}"/>
          </ac:spMkLst>
        </pc:spChg>
        <pc:spChg chg="mod">
          <ac:chgData name="Pham Thi Minh Phuong" userId="59a886c1-9eb9-4e41-a264-fe10a6ee0c2c" providerId="ADAL" clId="{35A263BF-1178-4B28-874A-543E483E1B30}" dt="2020-08-18T02:09:20.639" v="287" actId="14100"/>
          <ac:spMkLst>
            <pc:docMk/>
            <pc:sldMk cId="3990783949" sldId="313"/>
            <ac:spMk id="13" creationId="{00000000-0000-0000-0000-000000000000}"/>
          </ac:spMkLst>
        </pc:spChg>
        <pc:spChg chg="mod">
          <ac:chgData name="Pham Thi Minh Phuong" userId="59a886c1-9eb9-4e41-a264-fe10a6ee0c2c" providerId="ADAL" clId="{35A263BF-1178-4B28-874A-543E483E1B30}" dt="2020-08-18T02:09:27.458" v="288" actId="1076"/>
          <ac:spMkLst>
            <pc:docMk/>
            <pc:sldMk cId="3990783949" sldId="313"/>
            <ac:spMk id="17" creationId="{00000000-0000-0000-0000-000000000000}"/>
          </ac:spMkLst>
        </pc:spChg>
        <pc:spChg chg="mod">
          <ac:chgData name="Pham Thi Minh Phuong" userId="59a886c1-9eb9-4e41-a264-fe10a6ee0c2c" providerId="ADAL" clId="{35A263BF-1178-4B28-874A-543E483E1B30}" dt="2020-08-18T02:09:20.639" v="287" actId="14100"/>
          <ac:spMkLst>
            <pc:docMk/>
            <pc:sldMk cId="3990783949" sldId="313"/>
            <ac:spMk id="20" creationId="{00000000-0000-0000-0000-000000000000}"/>
          </ac:spMkLst>
        </pc:spChg>
        <pc:spChg chg="mod">
          <ac:chgData name="Pham Thi Minh Phuong" userId="59a886c1-9eb9-4e41-a264-fe10a6ee0c2c" providerId="ADAL" clId="{35A263BF-1178-4B28-874A-543E483E1B30}" dt="2020-08-18T02:09:20.639" v="287" actId="14100"/>
          <ac:spMkLst>
            <pc:docMk/>
            <pc:sldMk cId="3990783949" sldId="313"/>
            <ac:spMk id="21" creationId="{00000000-0000-0000-0000-000000000000}"/>
          </ac:spMkLst>
        </pc:spChg>
        <pc:grpChg chg="mod">
          <ac:chgData name="Pham Thi Minh Phuong" userId="59a886c1-9eb9-4e41-a264-fe10a6ee0c2c" providerId="ADAL" clId="{35A263BF-1178-4B28-874A-543E483E1B30}" dt="2020-08-18T02:09:20.639" v="287" actId="14100"/>
          <ac:grpSpMkLst>
            <pc:docMk/>
            <pc:sldMk cId="3990783949" sldId="313"/>
            <ac:grpSpMk id="2" creationId="{00000000-0000-0000-0000-000000000000}"/>
          </ac:grpSpMkLst>
        </pc:grpChg>
        <pc:grpChg chg="mod">
          <ac:chgData name="Pham Thi Minh Phuong" userId="59a886c1-9eb9-4e41-a264-fe10a6ee0c2c" providerId="ADAL" clId="{35A263BF-1178-4B28-874A-543E483E1B30}" dt="2020-08-18T02:09:20.639" v="287" actId="14100"/>
          <ac:grpSpMkLst>
            <pc:docMk/>
            <pc:sldMk cId="3990783949" sldId="313"/>
            <ac:grpSpMk id="3" creationId="{00000000-0000-0000-0000-000000000000}"/>
          </ac:grpSpMkLst>
        </pc:grpChg>
        <pc:grpChg chg="mod">
          <ac:chgData name="Pham Thi Minh Phuong" userId="59a886c1-9eb9-4e41-a264-fe10a6ee0c2c" providerId="ADAL" clId="{35A263BF-1178-4B28-874A-543E483E1B30}" dt="2020-08-18T02:09:20.639" v="287" actId="14100"/>
          <ac:grpSpMkLst>
            <pc:docMk/>
            <pc:sldMk cId="3990783949" sldId="313"/>
            <ac:grpSpMk id="7" creationId="{00000000-0000-0000-0000-000000000000}"/>
          </ac:grpSpMkLst>
        </pc:grpChg>
        <pc:grpChg chg="mod">
          <ac:chgData name="Pham Thi Minh Phuong" userId="59a886c1-9eb9-4e41-a264-fe10a6ee0c2c" providerId="ADAL" clId="{35A263BF-1178-4B28-874A-543E483E1B30}" dt="2020-08-18T02:09:20.639" v="287" actId="14100"/>
          <ac:grpSpMkLst>
            <pc:docMk/>
            <pc:sldMk cId="3990783949" sldId="313"/>
            <ac:grpSpMk id="11" creationId="{00000000-0000-0000-0000-000000000000}"/>
          </ac:grpSpMkLst>
        </pc:grpChg>
        <pc:grpChg chg="mod">
          <ac:chgData name="Pham Thi Minh Phuong" userId="59a886c1-9eb9-4e41-a264-fe10a6ee0c2c" providerId="ADAL" clId="{35A263BF-1178-4B28-874A-543E483E1B30}" dt="2020-08-18T02:09:20.639" v="287" actId="14100"/>
          <ac:grpSpMkLst>
            <pc:docMk/>
            <pc:sldMk cId="3990783949" sldId="313"/>
            <ac:grpSpMk id="15" creationId="{00000000-0000-0000-0000-000000000000}"/>
          </ac:grpSpMkLst>
        </pc:grpChg>
        <pc:grpChg chg="mod">
          <ac:chgData name="Pham Thi Minh Phuong" userId="59a886c1-9eb9-4e41-a264-fe10a6ee0c2c" providerId="ADAL" clId="{35A263BF-1178-4B28-874A-543E483E1B30}" dt="2020-08-18T02:09:20.639" v="287" actId="14100"/>
          <ac:grpSpMkLst>
            <pc:docMk/>
            <pc:sldMk cId="3990783949" sldId="313"/>
            <ac:grpSpMk id="18" creationId="{00000000-0000-0000-0000-000000000000}"/>
          </ac:grpSpMkLst>
        </pc:grpChg>
        <pc:picChg chg="del">
          <ac:chgData name="Pham Thi Minh Phuong" userId="59a886c1-9eb9-4e41-a264-fe10a6ee0c2c" providerId="ADAL" clId="{35A263BF-1178-4B28-874A-543E483E1B30}" dt="2020-08-18T02:08:43.622" v="227" actId="478"/>
          <ac:picMkLst>
            <pc:docMk/>
            <pc:sldMk cId="3990783949" sldId="313"/>
            <ac:picMk id="16" creationId="{30B615F4-7A71-4DE2-97D2-676AB3FF234A}"/>
          </ac:picMkLst>
        </pc:picChg>
      </pc:sldChg>
      <pc:sldChg chg="addSp modSp add mod modAnim">
        <pc:chgData name="Pham Thi Minh Phuong" userId="59a886c1-9eb9-4e41-a264-fe10a6ee0c2c" providerId="ADAL" clId="{35A263BF-1178-4B28-874A-543E483E1B30}" dt="2020-08-18T02:20:15.267" v="504"/>
        <pc:sldMkLst>
          <pc:docMk/>
          <pc:sldMk cId="886845859" sldId="314"/>
        </pc:sldMkLst>
        <pc:spChg chg="add mod">
          <ac:chgData name="Pham Thi Minh Phuong" userId="59a886c1-9eb9-4e41-a264-fe10a6ee0c2c" providerId="ADAL" clId="{35A263BF-1178-4B28-874A-543E483E1B30}" dt="2020-08-18T02:19:55.765" v="499" actId="1076"/>
          <ac:spMkLst>
            <pc:docMk/>
            <pc:sldMk cId="886845859" sldId="314"/>
            <ac:spMk id="4" creationId="{961183D3-A832-45F9-BB32-83B05ECF1663}"/>
          </ac:spMkLst>
        </pc:spChg>
        <pc:spChg chg="add mod">
          <ac:chgData name="Pham Thi Minh Phuong" userId="59a886c1-9eb9-4e41-a264-fe10a6ee0c2c" providerId="ADAL" clId="{35A263BF-1178-4B28-874A-543E483E1B30}" dt="2020-08-18T02:20:02.252" v="501" actId="1076"/>
          <ac:spMkLst>
            <pc:docMk/>
            <pc:sldMk cId="886845859" sldId="314"/>
            <ac:spMk id="5" creationId="{3556C26F-C632-4FB8-AF0B-2972EAEA8C96}"/>
          </ac:spMkLst>
        </pc:spChg>
        <pc:spChg chg="add mod">
          <ac:chgData name="Pham Thi Minh Phuong" userId="59a886c1-9eb9-4e41-a264-fe10a6ee0c2c" providerId="ADAL" clId="{35A263BF-1178-4B28-874A-543E483E1B30}" dt="2020-08-18T02:19:59.049" v="500" actId="1076"/>
          <ac:spMkLst>
            <pc:docMk/>
            <pc:sldMk cId="886845859" sldId="314"/>
            <ac:spMk id="6" creationId="{2D6B8757-AE21-4BBA-9D72-4799F69A802E}"/>
          </ac:spMkLst>
        </pc:spChg>
        <pc:spChg chg="mod">
          <ac:chgData name="Pham Thi Minh Phuong" userId="59a886c1-9eb9-4e41-a264-fe10a6ee0c2c" providerId="ADAL" clId="{35A263BF-1178-4B28-874A-543E483E1B30}" dt="2020-08-18T02:18:54.394" v="485" actId="20577"/>
          <ac:spMkLst>
            <pc:docMk/>
            <pc:sldMk cId="886845859" sldId="314"/>
            <ac:spMk id="25" creationId="{00000000-0000-0000-0000-000000000000}"/>
          </ac:spMkLst>
        </pc:spChg>
        <pc:picChg chg="mod">
          <ac:chgData name="Pham Thi Minh Phuong" userId="59a886c1-9eb9-4e41-a264-fe10a6ee0c2c" providerId="ADAL" clId="{35A263BF-1178-4B28-874A-543E483E1B30}" dt="2020-08-18T02:18:21.374" v="474" actId="14100"/>
          <ac:picMkLst>
            <pc:docMk/>
            <pc:sldMk cId="886845859" sldId="314"/>
            <ac:picMk id="3" creationId="{00000000-0000-0000-0000-000000000000}"/>
          </ac:picMkLst>
        </pc:picChg>
      </pc:sldChg>
      <pc:sldChg chg="del">
        <pc:chgData name="Pham Thi Minh Phuong" userId="59a886c1-9eb9-4e41-a264-fe10a6ee0c2c" providerId="ADAL" clId="{35A263BF-1178-4B28-874A-543E483E1B30}" dt="2020-08-18T01:58:03.444" v="135" actId="47"/>
        <pc:sldMkLst>
          <pc:docMk/>
          <pc:sldMk cId="2449301880" sldId="314"/>
        </pc:sldMkLst>
      </pc:sldChg>
      <pc:sldChg chg="del">
        <pc:chgData name="Pham Thi Minh Phuong" userId="59a886c1-9eb9-4e41-a264-fe10a6ee0c2c" providerId="ADAL" clId="{35A263BF-1178-4B28-874A-543E483E1B30}" dt="2020-08-18T01:58:03.444" v="135" actId="47"/>
        <pc:sldMkLst>
          <pc:docMk/>
          <pc:sldMk cId="1233579209" sldId="315"/>
        </pc:sldMkLst>
      </pc:sldChg>
      <pc:sldChg chg="modSp add mod">
        <pc:chgData name="Pham Thi Minh Phuong" userId="59a886c1-9eb9-4e41-a264-fe10a6ee0c2c" providerId="ADAL" clId="{35A263BF-1178-4B28-874A-543E483E1B30}" dt="2020-08-18T02:20:45.308" v="518" actId="20577"/>
        <pc:sldMkLst>
          <pc:docMk/>
          <pc:sldMk cId="4073527571" sldId="315"/>
        </pc:sldMkLst>
        <pc:spChg chg="mod">
          <ac:chgData name="Pham Thi Minh Phuong" userId="59a886c1-9eb9-4e41-a264-fe10a6ee0c2c" providerId="ADAL" clId="{35A263BF-1178-4B28-874A-543E483E1B30}" dt="2020-08-18T02:20:45.308" v="518" actId="20577"/>
          <ac:spMkLst>
            <pc:docMk/>
            <pc:sldMk cId="4073527571" sldId="315"/>
            <ac:spMk id="17" creationId="{00000000-0000-0000-0000-000000000000}"/>
          </ac:spMkLst>
        </pc:spChg>
      </pc:sldChg>
      <pc:sldChg chg="modSp add mod modAnim">
        <pc:chgData name="Pham Thi Minh Phuong" userId="59a886c1-9eb9-4e41-a264-fe10a6ee0c2c" providerId="ADAL" clId="{35A263BF-1178-4B28-874A-543E483E1B30}" dt="2020-08-18T02:25:43.440" v="596"/>
        <pc:sldMkLst>
          <pc:docMk/>
          <pc:sldMk cId="218111323" sldId="316"/>
        </pc:sldMkLst>
        <pc:spChg chg="mod">
          <ac:chgData name="Pham Thi Minh Phuong" userId="59a886c1-9eb9-4e41-a264-fe10a6ee0c2c" providerId="ADAL" clId="{35A263BF-1178-4B28-874A-543E483E1B30}" dt="2020-08-18T02:21:46.437" v="584" actId="1076"/>
          <ac:spMkLst>
            <pc:docMk/>
            <pc:sldMk cId="218111323" sldId="316"/>
            <ac:spMk id="21" creationId="{67CB6753-1C5F-45EE-944A-2E803F95E5F8}"/>
          </ac:spMkLst>
        </pc:spChg>
        <pc:spChg chg="mod">
          <ac:chgData name="Pham Thi Minh Phuong" userId="59a886c1-9eb9-4e41-a264-fe10a6ee0c2c" providerId="ADAL" clId="{35A263BF-1178-4B28-874A-543E483E1B30}" dt="2020-08-18T02:25:23.376" v="594" actId="1037"/>
          <ac:spMkLst>
            <pc:docMk/>
            <pc:sldMk cId="218111323" sldId="316"/>
            <ac:spMk id="22" creationId="{8C08EF97-40EE-4A1F-ADE7-08E23EFD0A1F}"/>
          </ac:spMkLst>
        </pc:spChg>
        <pc:picChg chg="mod modCrop">
          <ac:chgData name="Pham Thi Minh Phuong" userId="59a886c1-9eb9-4e41-a264-fe10a6ee0c2c" providerId="ADAL" clId="{35A263BF-1178-4B28-874A-543E483E1B30}" dt="2020-08-18T02:22:16.769" v="591" actId="14100"/>
          <ac:picMkLst>
            <pc:docMk/>
            <pc:sldMk cId="218111323" sldId="316"/>
            <ac:picMk id="18" creationId="{CBE4DB05-E01F-491C-B70A-7F57CB2B6754}"/>
          </ac:picMkLst>
        </pc:picChg>
        <pc:picChg chg="mod modCrop">
          <ac:chgData name="Pham Thi Minh Phuong" userId="59a886c1-9eb9-4e41-a264-fe10a6ee0c2c" providerId="ADAL" clId="{35A263BF-1178-4B28-874A-543E483E1B30}" dt="2020-08-18T02:21:22.254" v="524" actId="1076"/>
          <ac:picMkLst>
            <pc:docMk/>
            <pc:sldMk cId="218111323" sldId="316"/>
            <ac:picMk id="20" creationId="{FEF33DC6-6278-4D65-8037-559762F6CBB3}"/>
          </ac:picMkLst>
        </pc:picChg>
      </pc:sldChg>
      <pc:sldChg chg="modSp add mod">
        <pc:chgData name="Pham Thi Minh Phuong" userId="59a886c1-9eb9-4e41-a264-fe10a6ee0c2c" providerId="ADAL" clId="{35A263BF-1178-4B28-874A-543E483E1B30}" dt="2020-08-18T02:26:38.221" v="614" actId="20577"/>
        <pc:sldMkLst>
          <pc:docMk/>
          <pc:sldMk cId="3984175086" sldId="317"/>
        </pc:sldMkLst>
        <pc:spChg chg="mod">
          <ac:chgData name="Pham Thi Minh Phuong" userId="59a886c1-9eb9-4e41-a264-fe10a6ee0c2c" providerId="ADAL" clId="{35A263BF-1178-4B28-874A-543E483E1B30}" dt="2020-08-18T02:26:38.221" v="614" actId="20577"/>
          <ac:spMkLst>
            <pc:docMk/>
            <pc:sldMk cId="3984175086" sldId="317"/>
            <ac:spMk id="17" creationId="{00000000-0000-0000-0000-000000000000}"/>
          </ac:spMkLst>
        </pc:spChg>
      </pc:sldChg>
      <pc:sldChg chg="modSp add mod">
        <pc:chgData name="Pham Thi Minh Phuong" userId="59a886c1-9eb9-4e41-a264-fe10a6ee0c2c" providerId="ADAL" clId="{35A263BF-1178-4B28-874A-543E483E1B30}" dt="2020-08-18T02:30:12.994" v="653" actId="14100"/>
        <pc:sldMkLst>
          <pc:docMk/>
          <pc:sldMk cId="3749060487" sldId="318"/>
        </pc:sldMkLst>
        <pc:spChg chg="mod">
          <ac:chgData name="Pham Thi Minh Phuong" userId="59a886c1-9eb9-4e41-a264-fe10a6ee0c2c" providerId="ADAL" clId="{35A263BF-1178-4B28-874A-543E483E1B30}" dt="2020-08-18T02:26:58.811" v="616" actId="20577"/>
          <ac:spMkLst>
            <pc:docMk/>
            <pc:sldMk cId="3749060487" sldId="318"/>
            <ac:spMk id="22" creationId="{8C08EF97-40EE-4A1F-ADE7-08E23EFD0A1F}"/>
          </ac:spMkLst>
        </pc:spChg>
        <pc:picChg chg="mod modCrop">
          <ac:chgData name="Pham Thi Minh Phuong" userId="59a886c1-9eb9-4e41-a264-fe10a6ee0c2c" providerId="ADAL" clId="{35A263BF-1178-4B28-874A-543E483E1B30}" dt="2020-08-18T02:30:12.994" v="653" actId="14100"/>
          <ac:picMkLst>
            <pc:docMk/>
            <pc:sldMk cId="3749060487" sldId="318"/>
            <ac:picMk id="18" creationId="{CBE4DB05-E01F-491C-B70A-7F57CB2B6754}"/>
          </ac:picMkLst>
        </pc:picChg>
        <pc:picChg chg="mod modCrop">
          <ac:chgData name="Pham Thi Minh Phuong" userId="59a886c1-9eb9-4e41-a264-fe10a6ee0c2c" providerId="ADAL" clId="{35A263BF-1178-4B28-874A-543E483E1B30}" dt="2020-08-18T02:29:03.856" v="639" actId="14100"/>
          <ac:picMkLst>
            <pc:docMk/>
            <pc:sldMk cId="3749060487" sldId="318"/>
            <ac:picMk id="20" creationId="{FEF33DC6-6278-4D65-8037-559762F6CBB3}"/>
          </ac:picMkLst>
        </pc:picChg>
      </pc:sldChg>
      <pc:sldChg chg="addSp modSp add mod modAnim">
        <pc:chgData name="Pham Thi Minh Phuong" userId="59a886c1-9eb9-4e41-a264-fe10a6ee0c2c" providerId="ADAL" clId="{35A263BF-1178-4B28-874A-543E483E1B30}" dt="2020-08-18T02:37:00.296" v="762" actId="1038"/>
        <pc:sldMkLst>
          <pc:docMk/>
          <pc:sldMk cId="369433564" sldId="319"/>
        </pc:sldMkLst>
        <pc:spChg chg="mod">
          <ac:chgData name="Pham Thi Minh Phuong" userId="59a886c1-9eb9-4e41-a264-fe10a6ee0c2c" providerId="ADAL" clId="{35A263BF-1178-4B28-874A-543E483E1B30}" dt="2020-08-18T02:37:00.296" v="762" actId="1038"/>
          <ac:spMkLst>
            <pc:docMk/>
            <pc:sldMk cId="369433564" sldId="319"/>
            <ac:spMk id="4" creationId="{961183D3-A832-45F9-BB32-83B05ECF1663}"/>
          </ac:spMkLst>
        </pc:spChg>
        <pc:spChg chg="mod">
          <ac:chgData name="Pham Thi Minh Phuong" userId="59a886c1-9eb9-4e41-a264-fe10a6ee0c2c" providerId="ADAL" clId="{35A263BF-1178-4B28-874A-543E483E1B30}" dt="2020-08-18T02:36:52.631" v="752" actId="1037"/>
          <ac:spMkLst>
            <pc:docMk/>
            <pc:sldMk cId="369433564" sldId="319"/>
            <ac:spMk id="5" creationId="{3556C26F-C632-4FB8-AF0B-2972EAEA8C96}"/>
          </ac:spMkLst>
        </pc:spChg>
        <pc:spChg chg="mod">
          <ac:chgData name="Pham Thi Minh Phuong" userId="59a886c1-9eb9-4e41-a264-fe10a6ee0c2c" providerId="ADAL" clId="{35A263BF-1178-4B28-874A-543E483E1B30}" dt="2020-08-18T02:36:46.735" v="745" actId="1076"/>
          <ac:spMkLst>
            <pc:docMk/>
            <pc:sldMk cId="369433564" sldId="319"/>
            <ac:spMk id="6" creationId="{2D6B8757-AE21-4BBA-9D72-4799F69A802E}"/>
          </ac:spMkLst>
        </pc:spChg>
        <pc:spChg chg="add mod">
          <ac:chgData name="Pham Thi Minh Phuong" userId="59a886c1-9eb9-4e41-a264-fe10a6ee0c2c" providerId="ADAL" clId="{35A263BF-1178-4B28-874A-543E483E1B30}" dt="2020-08-18T02:35:50.618" v="733" actId="14861"/>
          <ac:spMkLst>
            <pc:docMk/>
            <pc:sldMk cId="369433564" sldId="319"/>
            <ac:spMk id="7" creationId="{9384FD50-2BA6-45DE-B4C5-FCA56569D0F8}"/>
          </ac:spMkLst>
        </pc:spChg>
        <pc:spChg chg="mod">
          <ac:chgData name="Pham Thi Minh Phuong" userId="59a886c1-9eb9-4e41-a264-fe10a6ee0c2c" providerId="ADAL" clId="{35A263BF-1178-4B28-874A-543E483E1B30}" dt="2020-08-18T02:35:54.615" v="734" actId="1076"/>
          <ac:spMkLst>
            <pc:docMk/>
            <pc:sldMk cId="369433564" sldId="319"/>
            <ac:spMk id="25" creationId="{00000000-0000-0000-0000-000000000000}"/>
          </ac:spMkLst>
        </pc:spChg>
      </pc:sldChg>
      <pc:sldMasterChg chg="modSldLayout">
        <pc:chgData name="Pham Thi Minh Phuong" userId="59a886c1-9eb9-4e41-a264-fe10a6ee0c2c" providerId="ADAL" clId="{35A263BF-1178-4B28-874A-543E483E1B30}" dt="2020-08-18T02:02:10.988" v="217" actId="20577"/>
        <pc:sldMasterMkLst>
          <pc:docMk/>
          <pc:sldMasterMk cId="1881859133" sldId="2147483660"/>
        </pc:sldMasterMkLst>
        <pc:sldLayoutChg chg="modSp mod">
          <pc:chgData name="Pham Thi Minh Phuong" userId="59a886c1-9eb9-4e41-a264-fe10a6ee0c2c" providerId="ADAL" clId="{35A263BF-1178-4B28-874A-543E483E1B30}" dt="2020-08-18T02:02:10.988" v="217" actId="20577"/>
          <pc:sldLayoutMkLst>
            <pc:docMk/>
            <pc:sldMasterMk cId="1881859133" sldId="2147483660"/>
            <pc:sldLayoutMk cId="1784643704" sldId="2147483672"/>
          </pc:sldLayoutMkLst>
          <pc:spChg chg="mod">
            <ac:chgData name="Pham Thi Minh Phuong" userId="59a886c1-9eb9-4e41-a264-fe10a6ee0c2c" providerId="ADAL" clId="{35A263BF-1178-4B28-874A-543E483E1B30}" dt="2020-08-18T02:02:10.988" v="217" actId="20577"/>
            <ac:spMkLst>
              <pc:docMk/>
              <pc:sldMasterMk cId="1881859133" sldId="2147483660"/>
              <pc:sldLayoutMk cId="1784643704" sldId="2147483672"/>
              <ac:spMk id="41" creationId="{AF493636-B449-46E7-9C1C-83C3DD1DFC60}"/>
            </ac:spMkLst>
          </pc:spChg>
        </pc:sldLayoutChg>
      </pc:sldMasterChg>
      <pc:sldMasterChg chg="del delSldLayout">
        <pc:chgData name="Pham Thi Minh Phuong" userId="59a886c1-9eb9-4e41-a264-fe10a6ee0c2c" providerId="ADAL" clId="{35A263BF-1178-4B28-874A-543E483E1B30}" dt="2020-08-18T01:58:03.444" v="135" actId="47"/>
        <pc:sldMasterMkLst>
          <pc:docMk/>
          <pc:sldMasterMk cId="1605212255" sldId="2147483673"/>
        </pc:sldMasterMkLst>
        <pc:sldLayoutChg chg="del">
          <pc:chgData name="Pham Thi Minh Phuong" userId="59a886c1-9eb9-4e41-a264-fe10a6ee0c2c" providerId="ADAL" clId="{35A263BF-1178-4B28-874A-543E483E1B30}" dt="2020-08-18T01:58:03.444" v="135" actId="47"/>
          <pc:sldLayoutMkLst>
            <pc:docMk/>
            <pc:sldMasterMk cId="1605212255" sldId="2147483673"/>
            <pc:sldLayoutMk cId="2654066645" sldId="2147483674"/>
          </pc:sldLayoutMkLst>
        </pc:sldLayoutChg>
        <pc:sldLayoutChg chg="del">
          <pc:chgData name="Pham Thi Minh Phuong" userId="59a886c1-9eb9-4e41-a264-fe10a6ee0c2c" providerId="ADAL" clId="{35A263BF-1178-4B28-874A-543E483E1B30}" dt="2020-08-18T01:58:03.444" v="135" actId="47"/>
          <pc:sldLayoutMkLst>
            <pc:docMk/>
            <pc:sldMasterMk cId="1605212255" sldId="2147483673"/>
            <pc:sldLayoutMk cId="2987541789" sldId="2147483675"/>
          </pc:sldLayoutMkLst>
        </pc:sldLayoutChg>
        <pc:sldLayoutChg chg="del">
          <pc:chgData name="Pham Thi Minh Phuong" userId="59a886c1-9eb9-4e41-a264-fe10a6ee0c2c" providerId="ADAL" clId="{35A263BF-1178-4B28-874A-543E483E1B30}" dt="2020-08-18T01:58:03.444" v="135" actId="47"/>
          <pc:sldLayoutMkLst>
            <pc:docMk/>
            <pc:sldMasterMk cId="1605212255" sldId="2147483673"/>
            <pc:sldLayoutMk cId="1816289622" sldId="2147483676"/>
          </pc:sldLayoutMkLst>
        </pc:sldLayoutChg>
        <pc:sldLayoutChg chg="del">
          <pc:chgData name="Pham Thi Minh Phuong" userId="59a886c1-9eb9-4e41-a264-fe10a6ee0c2c" providerId="ADAL" clId="{35A263BF-1178-4B28-874A-543E483E1B30}" dt="2020-08-18T01:58:03.444" v="135" actId="47"/>
          <pc:sldLayoutMkLst>
            <pc:docMk/>
            <pc:sldMasterMk cId="1605212255" sldId="2147483673"/>
            <pc:sldLayoutMk cId="3472415014" sldId="2147483677"/>
          </pc:sldLayoutMkLst>
        </pc:sldLayoutChg>
        <pc:sldLayoutChg chg="del">
          <pc:chgData name="Pham Thi Minh Phuong" userId="59a886c1-9eb9-4e41-a264-fe10a6ee0c2c" providerId="ADAL" clId="{35A263BF-1178-4B28-874A-543E483E1B30}" dt="2020-08-18T01:58:03.444" v="135" actId="47"/>
          <pc:sldLayoutMkLst>
            <pc:docMk/>
            <pc:sldMasterMk cId="1605212255" sldId="2147483673"/>
            <pc:sldLayoutMk cId="3859294957" sldId="2147483678"/>
          </pc:sldLayoutMkLst>
        </pc:sldLayoutChg>
        <pc:sldLayoutChg chg="del">
          <pc:chgData name="Pham Thi Minh Phuong" userId="59a886c1-9eb9-4e41-a264-fe10a6ee0c2c" providerId="ADAL" clId="{35A263BF-1178-4B28-874A-543E483E1B30}" dt="2020-08-18T01:58:03.444" v="135" actId="47"/>
          <pc:sldLayoutMkLst>
            <pc:docMk/>
            <pc:sldMasterMk cId="1605212255" sldId="2147483673"/>
            <pc:sldLayoutMk cId="4067993372" sldId="2147483679"/>
          </pc:sldLayoutMkLst>
        </pc:sldLayoutChg>
        <pc:sldLayoutChg chg="del">
          <pc:chgData name="Pham Thi Minh Phuong" userId="59a886c1-9eb9-4e41-a264-fe10a6ee0c2c" providerId="ADAL" clId="{35A263BF-1178-4B28-874A-543E483E1B30}" dt="2020-08-18T01:58:03.444" v="135" actId="47"/>
          <pc:sldLayoutMkLst>
            <pc:docMk/>
            <pc:sldMasterMk cId="1605212255" sldId="2147483673"/>
            <pc:sldLayoutMk cId="798066714" sldId="2147483680"/>
          </pc:sldLayoutMkLst>
        </pc:sldLayoutChg>
        <pc:sldLayoutChg chg="del">
          <pc:chgData name="Pham Thi Minh Phuong" userId="59a886c1-9eb9-4e41-a264-fe10a6ee0c2c" providerId="ADAL" clId="{35A263BF-1178-4B28-874A-543E483E1B30}" dt="2020-08-18T01:58:03.444" v="135" actId="47"/>
          <pc:sldLayoutMkLst>
            <pc:docMk/>
            <pc:sldMasterMk cId="1605212255" sldId="2147483673"/>
            <pc:sldLayoutMk cId="1666964810" sldId="2147483681"/>
          </pc:sldLayoutMkLst>
        </pc:sldLayoutChg>
        <pc:sldLayoutChg chg="del">
          <pc:chgData name="Pham Thi Minh Phuong" userId="59a886c1-9eb9-4e41-a264-fe10a6ee0c2c" providerId="ADAL" clId="{35A263BF-1178-4B28-874A-543E483E1B30}" dt="2020-08-18T01:58:03.444" v="135" actId="47"/>
          <pc:sldLayoutMkLst>
            <pc:docMk/>
            <pc:sldMasterMk cId="1605212255" sldId="2147483673"/>
            <pc:sldLayoutMk cId="266334923" sldId="2147483682"/>
          </pc:sldLayoutMkLst>
        </pc:sldLayoutChg>
        <pc:sldLayoutChg chg="del">
          <pc:chgData name="Pham Thi Minh Phuong" userId="59a886c1-9eb9-4e41-a264-fe10a6ee0c2c" providerId="ADAL" clId="{35A263BF-1178-4B28-874A-543E483E1B30}" dt="2020-08-18T01:58:03.444" v="135" actId="47"/>
          <pc:sldLayoutMkLst>
            <pc:docMk/>
            <pc:sldMasterMk cId="1605212255" sldId="2147483673"/>
            <pc:sldLayoutMk cId="3399985446" sldId="2147483683"/>
          </pc:sldLayoutMkLst>
        </pc:sldLayoutChg>
        <pc:sldLayoutChg chg="del">
          <pc:chgData name="Pham Thi Minh Phuong" userId="59a886c1-9eb9-4e41-a264-fe10a6ee0c2c" providerId="ADAL" clId="{35A263BF-1178-4B28-874A-543E483E1B30}" dt="2020-08-18T01:58:03.444" v="135" actId="47"/>
          <pc:sldLayoutMkLst>
            <pc:docMk/>
            <pc:sldMasterMk cId="1605212255" sldId="2147483673"/>
            <pc:sldLayoutMk cId="3094881050" sldId="2147483684"/>
          </pc:sldLayoutMkLst>
        </pc:sldLayoutChg>
      </pc:sldMasterChg>
    </pc:docChg>
  </pc:docChgLst>
</pc:chgInfo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4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眉占位符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04E8BE76-29C8-41AB-8544-889D89FA4F96}" type="datetimeFigureOut">
              <a:rPr lang="zh-CN" altLang="en-US" smtClean="0"/>
              <a:pPr/>
              <a:t>2021/12/13</a:t>
            </a:fld>
            <a:endParaRPr lang="zh-CN" altLang="en-US"/>
          </a:p>
        </p:txBody>
      </p:sp>
      <p:sp>
        <p:nvSpPr>
          <p:cNvPr id="4" name="幻灯片图像占位符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zh-CN" altLang="en-US"/>
          </a:p>
        </p:txBody>
      </p:sp>
      <p:sp>
        <p:nvSpPr>
          <p:cNvPr id="5" name="备注占位符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793AD677-048F-409F-AACD-0A0B5EF61C8C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282366757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FD2DD08-BFD2-4617-92AF-E1951D5E3113}" type="slidenum">
              <a:rPr lang="zh-CN" altLang="en-US" smtClean="0">
                <a:solidFill>
                  <a:prstClr val="black"/>
                </a:solidFill>
              </a:rPr>
              <a:pPr/>
              <a:t>1</a:t>
            </a:fld>
            <a:endParaRPr lang="zh-CN" alt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81160790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D77E8F4-36F5-42F3-8BF8-DD642CEEF780}" type="slidenum">
              <a:rPr lang="zh-CN" altLang="en-US" smtClean="0">
                <a:solidFill>
                  <a:prstClr val="black"/>
                </a:solidFill>
              </a:rPr>
              <a:pPr/>
              <a:t>3</a:t>
            </a:fld>
            <a:endParaRPr lang="zh-CN" alt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56676036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D77E8F4-36F5-42F3-8BF8-DD642CEEF780}" type="slidenum">
              <a:rPr lang="zh-CN" altLang="en-US" smtClean="0">
                <a:solidFill>
                  <a:prstClr val="black"/>
                </a:solidFill>
              </a:rPr>
              <a:pPr/>
              <a:t>4</a:t>
            </a:fld>
            <a:endParaRPr lang="zh-CN" alt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94448822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D77E8F4-36F5-42F3-8BF8-DD642CEEF780}" type="slidenum">
              <a:rPr lang="zh-CN" altLang="en-US" smtClean="0">
                <a:solidFill>
                  <a:prstClr val="black"/>
                </a:solidFill>
              </a:rPr>
              <a:pPr/>
              <a:t>11</a:t>
            </a:fld>
            <a:endParaRPr lang="zh-CN" alt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75497907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3.png"/></Relationships>
</file>

<file path=ppt/slideLayouts/_rels/slideLayout1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3.png"/></Relationships>
</file>

<file path=ppt/slideLayouts/_rels/slideLayout1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3.png"/></Relationships>
</file>

<file path=ppt/slideLayouts/_rels/slideLayout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3.png"/></Relationships>
</file>

<file path=ppt/slideLayouts/_rels/slideLayout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3.png"/></Relationships>
</file>

<file path=ppt/slideLayouts/_rels/slideLayout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3.png"/></Relationships>
</file>

<file path=ppt/slideLayouts/_rels/slideLayout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3.png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3.png"/></Relationships>
</file>

<file path=ppt/slideLayouts/_rels/slideLayout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3.png"/></Relationships>
</file>

<file path=ppt/slideLayouts/_rels/slideLayout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3.png"/></Relationships>
</file>

<file path=ppt/slideLayouts/_rels/slideLayout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3.png"/></Relationships>
</file>

<file path=ppt/slideLayouts/_rels/slideLayout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3.png"/></Relationships>
</file>

<file path=ppt/slideLayouts/_rels/slideLayout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3.png"/></Relationships>
</file>

<file path=ppt/slideLayouts/_rels/slideLayout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3.png"/></Relationships>
</file>

<file path=ppt/slideLayouts/_rels/slideLayout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3.png"/></Relationships>
</file>

<file path=ppt/slideLayouts/_rels/slideLayout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3.png"/></Relationships>
</file>

<file path=ppt/slideLayouts/_rels/slideLayout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3.png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3.png"/></Relationships>
</file>

<file path=ppt/slideLayouts/_rels/slideLayout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3.png"/></Relationships>
</file>

<file path=ppt/slideLayouts/_rels/slideLayout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3.png"/></Relationships>
</file>

<file path=ppt/slideLayouts/_rels/slideLayout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3.png"/></Relationships>
</file>

<file path=ppt/slideLayouts/_rels/slideLayout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3.png"/></Relationships>
</file>

<file path=ppt/slideLayouts/_rels/slideLayout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3.png"/></Relationships>
</file>

<file path=ppt/slideLayouts/_rels/slideLayout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3.png"/></Relationships>
</file>

<file path=ppt/slideLayouts/_rels/slideLayout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3.png"/></Relationships>
</file>

<file path=ppt/slideLayouts/_rels/slideLayout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3.png"/></Relationships>
</file>

<file path=ppt/slideLayouts/_rels/slideLayout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3.png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3.png"/></Relationships>
</file>

<file path=ppt/slideLayouts/_rels/slideLayout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3.png"/></Relationships>
</file>

<file path=ppt/slideLayouts/_rels/slideLayout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3.png"/></Relationships>
</file>

<file path=ppt/slideLayouts/_rels/slideLayout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3.png"/></Relationships>
</file>

<file path=ppt/slideLayouts/_rels/slideLayout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3.png"/></Relationships>
</file>

<file path=ppt/slideLayouts/_rels/slideLayout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3.png"/></Relationships>
</file>

<file path=ppt/slideLayouts/_rels/slideLayout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3.png"/></Relationships>
</file>

<file path=ppt/slideLayouts/_rels/slideLayout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3.png"/></Relationships>
</file>

<file path=ppt/slideLayouts/_rels/slideLayout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3.png"/></Relationships>
</file>

<file path=ppt/slideLayouts/_rels/slideLayout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3.png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3.png"/></Relationships>
</file>

<file path=ppt/slideLayouts/_rels/slideLayout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3.png"/></Relationships>
</file>

<file path=ppt/slideLayouts/_rels/slideLayout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3.png"/></Relationships>
</file>

<file path=ppt/slideLayouts/_rels/slideLayout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3.png"/></Relationships>
</file>

<file path=ppt/slideLayouts/_rels/slideLayout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3.png"/></Relationships>
</file>

<file path=ppt/slideLayouts/_rels/slideLayout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3.png"/></Relationships>
</file>

<file path=ppt/slideLayouts/_rels/slideLayout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3.png"/></Relationships>
</file>

<file path=ppt/slideLayouts/_rels/slideLayout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3.png"/></Relationships>
</file>

<file path=ppt/slideLayouts/_rels/slideLayout5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3.png"/></Relationships>
</file>

<file path=ppt/slideLayouts/_rels/slideLayout5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3.png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3.png"/></Relationships>
</file>

<file path=ppt/slideLayouts/_rels/slideLayout6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3.png"/></Relationships>
</file>

<file path=ppt/slideLayouts/_rels/slideLayout6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3.png"/></Relationships>
</file>

<file path=ppt/slideLayouts/_rels/slideLayout6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3.png"/></Relationships>
</file>

<file path=ppt/slideLayouts/_rels/slideLayout6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3.png"/></Relationships>
</file>

<file path=ppt/slideLayouts/_rels/slideLayout6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3.png"/></Relationships>
</file>

<file path=ppt/slideLayouts/_rels/slideLayout6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3.png"/></Relationships>
</file>

<file path=ppt/slideLayouts/_rels/slideLayout6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3.png"/></Relationships>
</file>

<file path=ppt/slideLayouts/_rels/slideLayout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143000" y="841772"/>
            <a:ext cx="6858000" cy="1790700"/>
          </a:xfrm>
        </p:spPr>
        <p:txBody>
          <a:bodyPr anchor="b"/>
          <a:lstStyle>
            <a:lvl1pPr algn="ctr">
              <a:defRPr sz="4500"/>
            </a:lvl1pPr>
          </a:lstStyle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2701528"/>
            <a:ext cx="6858000" cy="1241822"/>
          </a:xfrm>
        </p:spPr>
        <p:txBody>
          <a:bodyPr/>
          <a:lstStyle>
            <a:lvl1pPr marL="0" indent="0" algn="ctr">
              <a:buNone/>
              <a:defRPr sz="1800"/>
            </a:lvl1pPr>
            <a:lvl2pPr marL="342900" indent="0" algn="ctr">
              <a:buNone/>
              <a:defRPr sz="1500"/>
            </a:lvl2pPr>
            <a:lvl3pPr marL="685800" indent="0" algn="ctr">
              <a:buNone/>
              <a:defRPr sz="1350"/>
            </a:lvl3pPr>
            <a:lvl4pPr marL="1028700" indent="0" algn="ctr">
              <a:buNone/>
              <a:defRPr sz="1200"/>
            </a:lvl4pPr>
            <a:lvl5pPr marL="1371600" indent="0" algn="ctr">
              <a:buNone/>
              <a:defRPr sz="1200"/>
            </a:lvl5pPr>
            <a:lvl6pPr marL="1714500" indent="0" algn="ctr">
              <a:buNone/>
              <a:defRPr sz="1200"/>
            </a:lvl6pPr>
            <a:lvl7pPr marL="2057400" indent="0" algn="ctr">
              <a:buNone/>
              <a:defRPr sz="1200"/>
            </a:lvl7pPr>
            <a:lvl8pPr marL="2400300" indent="0" algn="ctr">
              <a:buNone/>
              <a:defRPr sz="1200"/>
            </a:lvl8pPr>
            <a:lvl9pPr marL="2743200" indent="0" algn="ctr">
              <a:buNone/>
              <a:defRPr sz="1200"/>
            </a:lvl9pPr>
          </a:lstStyle>
          <a:p>
            <a:r>
              <a:rPr lang="zh-CN" altLang="en-US"/>
              <a:t>单击以编辑母版副标题样式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CA37975-6AF7-4301-9DC5-87C074AA59D1}" type="datetimeFigureOut">
              <a:rPr lang="zh-CN" altLang="en-US" smtClean="0"/>
              <a:pPr/>
              <a:t>2021/12/13</a:t>
            </a:fld>
            <a:endParaRPr lang="zh-CN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27987A4-0198-42B4-AAAE-EDBADA4485AB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923746729"/>
      </p:ext>
    </p:extLst>
  </p:cSld>
  <p:clrMapOvr>
    <a:masterClrMapping/>
  </p:clrMapOvr>
  <p:transition spd="slow" advClick="0" advTm="0">
    <p:fade/>
  </p:transition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342900"/>
            <a:ext cx="2949178" cy="1200150"/>
          </a:xfrm>
        </p:spPr>
        <p:txBody>
          <a:bodyPr anchor="b"/>
          <a:lstStyle>
            <a:lvl1pPr>
              <a:defRPr sz="2400"/>
            </a:lvl1pPr>
          </a:lstStyle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3887391" y="740569"/>
            <a:ext cx="4629150" cy="3655219"/>
          </a:xfrm>
        </p:spPr>
        <p:txBody>
          <a:bodyPr anchor="t"/>
          <a:lstStyle>
            <a:lvl1pPr marL="0" indent="0">
              <a:buNone/>
              <a:defRPr sz="2400"/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r>
              <a:rPr lang="zh-CN" altLang="en-US"/>
              <a:t>单击图标添加图片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29841" y="1543050"/>
            <a:ext cx="2949178" cy="2858691"/>
          </a:xfrm>
        </p:spPr>
        <p:txBody>
          <a:bodyPr/>
          <a:lstStyle>
            <a:lvl1pPr marL="0" indent="0">
              <a:buNone/>
              <a:defRPr sz="1200"/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CA37975-6AF7-4301-9DC5-87C074AA59D1}" type="datetimeFigureOut">
              <a:rPr lang="zh-CN" altLang="en-US" smtClean="0"/>
              <a:pPr/>
              <a:t>2021/12/13</a:t>
            </a:fld>
            <a:endParaRPr lang="zh-CN" alt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27987A4-0198-42B4-AAAE-EDBADA4485AB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27201385"/>
      </p:ext>
    </p:extLst>
  </p:cSld>
  <p:clrMapOvr>
    <a:masterClrMapping/>
  </p:clrMapOvr>
  <p:transition spd="slow" advClick="0" advTm="0">
    <p:fade/>
  </p:transition>
</p:sldLayout>
</file>

<file path=ppt/slideLayouts/slideLayout10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7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164640"/>
            <a:ext cx="8709926" cy="4680098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" name="Google Shape;995;p14">
              <a:extLst>
                <a:ext uri="{FF2B5EF4-FFF2-40B4-BE49-F238E27FC236}">
                  <a16:creationId xmlns:a16="http://schemas.microsoft.com/office/drawing/2014/main" id="{D06F31EF-754A-4F9F-A77D-7C1C58F47361}"/>
                </a:ext>
              </a:extLst>
            </p:cNvPr>
            <p:cNvSpPr/>
            <p:nvPr/>
          </p:nvSpPr>
          <p:spPr>
            <a:xfrm>
              <a:off x="8341543" y="236178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" name="Google Shape;999;p14">
              <a:extLst>
                <a:ext uri="{FF2B5EF4-FFF2-40B4-BE49-F238E27FC236}">
                  <a16:creationId xmlns:a16="http://schemas.microsoft.com/office/drawing/2014/main" id="{B5709D43-3D83-463A-9E8C-6FA8BF6FE3F4}"/>
                </a:ext>
              </a:extLst>
            </p:cNvPr>
            <p:cNvSpPr/>
            <p:nvPr/>
          </p:nvSpPr>
          <p:spPr>
            <a:xfrm>
              <a:off x="8341543" y="1800869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0"/>
                  </a:moveTo>
                  <a:lnTo>
                    <a:pt x="0" y="9225"/>
                  </a:lnTo>
                  <a:lnTo>
                    <a:pt x="18186" y="9225"/>
                  </a:lnTo>
                  <a:lnTo>
                    <a:pt x="16824" y="4462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" name="Google Shape;1002;p14">
              <a:extLst>
                <a:ext uri="{FF2B5EF4-FFF2-40B4-BE49-F238E27FC236}">
                  <a16:creationId xmlns:a16="http://schemas.microsoft.com/office/drawing/2014/main" id="{7E2F91D5-68DF-48A6-8869-7FD6B10D5313}"/>
                </a:ext>
              </a:extLst>
            </p:cNvPr>
            <p:cNvSpPr/>
            <p:nvPr/>
          </p:nvSpPr>
          <p:spPr>
            <a:xfrm>
              <a:off x="8346273" y="1263367"/>
              <a:ext cx="568486" cy="308239"/>
            </a:xfrm>
            <a:custGeom>
              <a:avLst/>
              <a:gdLst/>
              <a:ahLst/>
              <a:cxnLst/>
              <a:rect l="l" t="t" r="r" b="b"/>
              <a:pathLst>
                <a:path w="18148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48" y="9452"/>
                  </a:lnTo>
                  <a:lnTo>
                    <a:pt x="16787" y="4688"/>
                  </a:lnTo>
                  <a:lnTo>
                    <a:pt x="18148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" name="Google Shape;1005;p14">
              <a:extLst>
                <a:ext uri="{FF2B5EF4-FFF2-40B4-BE49-F238E27FC236}">
                  <a16:creationId xmlns:a16="http://schemas.microsoft.com/office/drawing/2014/main" id="{18466ED5-E416-4DE1-A4F7-CD23EAA77B79}"/>
                </a:ext>
              </a:extLst>
            </p:cNvPr>
            <p:cNvSpPr/>
            <p:nvPr/>
          </p:nvSpPr>
          <p:spPr>
            <a:xfrm>
              <a:off x="8341543" y="686410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" name="Google Shape;1008;p14">
              <a:extLst>
                <a:ext uri="{FF2B5EF4-FFF2-40B4-BE49-F238E27FC236}">
                  <a16:creationId xmlns:a16="http://schemas.microsoft.com/office/drawing/2014/main" id="{11848AC2-1101-45B6-ABB6-4FD06AA8642A}"/>
                </a:ext>
              </a:extLst>
            </p:cNvPr>
            <p:cNvSpPr/>
            <p:nvPr/>
          </p:nvSpPr>
          <p:spPr>
            <a:xfrm>
              <a:off x="8341543" y="2922709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" name="Google Shape;1011;p14">
              <a:extLst>
                <a:ext uri="{FF2B5EF4-FFF2-40B4-BE49-F238E27FC236}">
                  <a16:creationId xmlns:a16="http://schemas.microsoft.com/office/drawing/2014/main" id="{87C36489-2782-4D32-8AFF-590446FE6759}"/>
                </a:ext>
              </a:extLst>
            </p:cNvPr>
            <p:cNvSpPr/>
            <p:nvPr/>
          </p:nvSpPr>
          <p:spPr>
            <a:xfrm>
              <a:off x="8341543" y="348363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515326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661632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01" y="680120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63" y="74206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74" y="7106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195" y="688459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7" y="112204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08" y="114052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70" y="120247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81" y="117105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01" y="114886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4" y="158245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15" y="160093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76" y="166288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888" y="1631460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08" y="160927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042860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061348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83" y="212329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0994" y="2091869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15" y="2069687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2503269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28" y="2521757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490" y="2583704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01" y="255227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22" y="2530096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4" y="296367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35" y="298216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597" y="304411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08" y="301268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28" y="299050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1" y="342408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42" y="344257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03" y="350452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15" y="347309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5" y="345091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3884497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49" y="3902985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10" y="3964932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21" y="393350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42" y="3911324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4344906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55" y="4363394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17" y="44253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28" y="439391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49" y="4371733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57598553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6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164640"/>
            <a:ext cx="8709926" cy="4680098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" name="Google Shape;995;p14">
              <a:extLst>
                <a:ext uri="{FF2B5EF4-FFF2-40B4-BE49-F238E27FC236}">
                  <a16:creationId xmlns:a16="http://schemas.microsoft.com/office/drawing/2014/main" id="{D06F31EF-754A-4F9F-A77D-7C1C58F47361}"/>
                </a:ext>
              </a:extLst>
            </p:cNvPr>
            <p:cNvSpPr/>
            <p:nvPr/>
          </p:nvSpPr>
          <p:spPr>
            <a:xfrm>
              <a:off x="8341543" y="236178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" name="Google Shape;999;p14">
              <a:extLst>
                <a:ext uri="{FF2B5EF4-FFF2-40B4-BE49-F238E27FC236}">
                  <a16:creationId xmlns:a16="http://schemas.microsoft.com/office/drawing/2014/main" id="{B5709D43-3D83-463A-9E8C-6FA8BF6FE3F4}"/>
                </a:ext>
              </a:extLst>
            </p:cNvPr>
            <p:cNvSpPr/>
            <p:nvPr/>
          </p:nvSpPr>
          <p:spPr>
            <a:xfrm>
              <a:off x="8341543" y="1800869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0"/>
                  </a:moveTo>
                  <a:lnTo>
                    <a:pt x="0" y="9225"/>
                  </a:lnTo>
                  <a:lnTo>
                    <a:pt x="18186" y="9225"/>
                  </a:lnTo>
                  <a:lnTo>
                    <a:pt x="16824" y="4462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" name="Google Shape;1002;p14">
              <a:extLst>
                <a:ext uri="{FF2B5EF4-FFF2-40B4-BE49-F238E27FC236}">
                  <a16:creationId xmlns:a16="http://schemas.microsoft.com/office/drawing/2014/main" id="{7E2F91D5-68DF-48A6-8869-7FD6B10D5313}"/>
                </a:ext>
              </a:extLst>
            </p:cNvPr>
            <p:cNvSpPr/>
            <p:nvPr/>
          </p:nvSpPr>
          <p:spPr>
            <a:xfrm>
              <a:off x="8346273" y="1263367"/>
              <a:ext cx="568486" cy="308239"/>
            </a:xfrm>
            <a:custGeom>
              <a:avLst/>
              <a:gdLst/>
              <a:ahLst/>
              <a:cxnLst/>
              <a:rect l="l" t="t" r="r" b="b"/>
              <a:pathLst>
                <a:path w="18148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48" y="9452"/>
                  </a:lnTo>
                  <a:lnTo>
                    <a:pt x="16787" y="4688"/>
                  </a:lnTo>
                  <a:lnTo>
                    <a:pt x="18148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" name="Google Shape;1005;p14">
              <a:extLst>
                <a:ext uri="{FF2B5EF4-FFF2-40B4-BE49-F238E27FC236}">
                  <a16:creationId xmlns:a16="http://schemas.microsoft.com/office/drawing/2014/main" id="{18466ED5-E416-4DE1-A4F7-CD23EAA77B79}"/>
                </a:ext>
              </a:extLst>
            </p:cNvPr>
            <p:cNvSpPr/>
            <p:nvPr/>
          </p:nvSpPr>
          <p:spPr>
            <a:xfrm>
              <a:off x="8341543" y="686410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" name="Google Shape;1008;p14">
              <a:extLst>
                <a:ext uri="{FF2B5EF4-FFF2-40B4-BE49-F238E27FC236}">
                  <a16:creationId xmlns:a16="http://schemas.microsoft.com/office/drawing/2014/main" id="{11848AC2-1101-45B6-ABB6-4FD06AA8642A}"/>
                </a:ext>
              </a:extLst>
            </p:cNvPr>
            <p:cNvSpPr/>
            <p:nvPr/>
          </p:nvSpPr>
          <p:spPr>
            <a:xfrm>
              <a:off x="8341543" y="2922709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" name="Google Shape;1011;p14">
              <a:extLst>
                <a:ext uri="{FF2B5EF4-FFF2-40B4-BE49-F238E27FC236}">
                  <a16:creationId xmlns:a16="http://schemas.microsoft.com/office/drawing/2014/main" id="{87C36489-2782-4D32-8AFF-590446FE6759}"/>
                </a:ext>
              </a:extLst>
            </p:cNvPr>
            <p:cNvSpPr/>
            <p:nvPr/>
          </p:nvSpPr>
          <p:spPr>
            <a:xfrm>
              <a:off x="8341543" y="348363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515326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661632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01" y="680120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63" y="74206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74" y="7106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195" y="688459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7" y="112204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08" y="114052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70" y="120247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81" y="117105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01" y="114886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4" y="158245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15" y="160093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76" y="166288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888" y="1631460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08" y="160927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042860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061348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83" y="212329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0994" y="2091869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15" y="2069687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2503269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28" y="2521757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490" y="2583704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01" y="255227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22" y="2530096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4" y="296367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35" y="298216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597" y="304411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08" y="301268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28" y="299050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1" y="342408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42" y="344257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03" y="350452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15" y="347309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5" y="345091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3884497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49" y="3902985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10" y="3964932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21" y="393350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42" y="3911324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4344906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55" y="4363394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17" y="44253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28" y="439391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49" y="4371733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20993829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5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164640"/>
            <a:ext cx="8709926" cy="4680098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" name="Google Shape;995;p14">
              <a:extLst>
                <a:ext uri="{FF2B5EF4-FFF2-40B4-BE49-F238E27FC236}">
                  <a16:creationId xmlns:a16="http://schemas.microsoft.com/office/drawing/2014/main" id="{D06F31EF-754A-4F9F-A77D-7C1C58F47361}"/>
                </a:ext>
              </a:extLst>
            </p:cNvPr>
            <p:cNvSpPr/>
            <p:nvPr/>
          </p:nvSpPr>
          <p:spPr>
            <a:xfrm>
              <a:off x="8341543" y="236178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" name="Google Shape;999;p14">
              <a:extLst>
                <a:ext uri="{FF2B5EF4-FFF2-40B4-BE49-F238E27FC236}">
                  <a16:creationId xmlns:a16="http://schemas.microsoft.com/office/drawing/2014/main" id="{B5709D43-3D83-463A-9E8C-6FA8BF6FE3F4}"/>
                </a:ext>
              </a:extLst>
            </p:cNvPr>
            <p:cNvSpPr/>
            <p:nvPr/>
          </p:nvSpPr>
          <p:spPr>
            <a:xfrm>
              <a:off x="8341543" y="1800869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0"/>
                  </a:moveTo>
                  <a:lnTo>
                    <a:pt x="0" y="9225"/>
                  </a:lnTo>
                  <a:lnTo>
                    <a:pt x="18186" y="9225"/>
                  </a:lnTo>
                  <a:lnTo>
                    <a:pt x="16824" y="4462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" name="Google Shape;1002;p14">
              <a:extLst>
                <a:ext uri="{FF2B5EF4-FFF2-40B4-BE49-F238E27FC236}">
                  <a16:creationId xmlns:a16="http://schemas.microsoft.com/office/drawing/2014/main" id="{7E2F91D5-68DF-48A6-8869-7FD6B10D5313}"/>
                </a:ext>
              </a:extLst>
            </p:cNvPr>
            <p:cNvSpPr/>
            <p:nvPr/>
          </p:nvSpPr>
          <p:spPr>
            <a:xfrm>
              <a:off x="8346273" y="1263367"/>
              <a:ext cx="568486" cy="308239"/>
            </a:xfrm>
            <a:custGeom>
              <a:avLst/>
              <a:gdLst/>
              <a:ahLst/>
              <a:cxnLst/>
              <a:rect l="l" t="t" r="r" b="b"/>
              <a:pathLst>
                <a:path w="18148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48" y="9452"/>
                  </a:lnTo>
                  <a:lnTo>
                    <a:pt x="16787" y="4688"/>
                  </a:lnTo>
                  <a:lnTo>
                    <a:pt x="18148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" name="Google Shape;1005;p14">
              <a:extLst>
                <a:ext uri="{FF2B5EF4-FFF2-40B4-BE49-F238E27FC236}">
                  <a16:creationId xmlns:a16="http://schemas.microsoft.com/office/drawing/2014/main" id="{18466ED5-E416-4DE1-A4F7-CD23EAA77B79}"/>
                </a:ext>
              </a:extLst>
            </p:cNvPr>
            <p:cNvSpPr/>
            <p:nvPr/>
          </p:nvSpPr>
          <p:spPr>
            <a:xfrm>
              <a:off x="8341543" y="686410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" name="Google Shape;1008;p14">
              <a:extLst>
                <a:ext uri="{FF2B5EF4-FFF2-40B4-BE49-F238E27FC236}">
                  <a16:creationId xmlns:a16="http://schemas.microsoft.com/office/drawing/2014/main" id="{11848AC2-1101-45B6-ABB6-4FD06AA8642A}"/>
                </a:ext>
              </a:extLst>
            </p:cNvPr>
            <p:cNvSpPr/>
            <p:nvPr/>
          </p:nvSpPr>
          <p:spPr>
            <a:xfrm>
              <a:off x="8341543" y="2922709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" name="Google Shape;1011;p14">
              <a:extLst>
                <a:ext uri="{FF2B5EF4-FFF2-40B4-BE49-F238E27FC236}">
                  <a16:creationId xmlns:a16="http://schemas.microsoft.com/office/drawing/2014/main" id="{87C36489-2782-4D32-8AFF-590446FE6759}"/>
                </a:ext>
              </a:extLst>
            </p:cNvPr>
            <p:cNvSpPr/>
            <p:nvPr/>
          </p:nvSpPr>
          <p:spPr>
            <a:xfrm>
              <a:off x="8341543" y="348363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515326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661632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01" y="680120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63" y="74206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74" y="7106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195" y="688459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7" y="112204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08" y="114052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70" y="120247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81" y="117105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01" y="114886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4" y="158245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15" y="160093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76" y="166288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888" y="1631460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08" y="160927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042860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061348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83" y="212329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0994" y="2091869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15" y="2069687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2503269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28" y="2521757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490" y="2583704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01" y="255227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22" y="2530096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4" y="296367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35" y="298216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597" y="304411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08" y="301268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28" y="299050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1" y="342408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42" y="344257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03" y="350452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15" y="347309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5" y="345091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3884497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49" y="3902985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10" y="3964932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21" y="393350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42" y="3911324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4344906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55" y="4363394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17" y="44253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28" y="439391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49" y="4371733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57203444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4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164640"/>
            <a:ext cx="8709926" cy="4680098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" name="Google Shape;995;p14">
              <a:extLst>
                <a:ext uri="{FF2B5EF4-FFF2-40B4-BE49-F238E27FC236}">
                  <a16:creationId xmlns:a16="http://schemas.microsoft.com/office/drawing/2014/main" id="{D06F31EF-754A-4F9F-A77D-7C1C58F47361}"/>
                </a:ext>
              </a:extLst>
            </p:cNvPr>
            <p:cNvSpPr/>
            <p:nvPr/>
          </p:nvSpPr>
          <p:spPr>
            <a:xfrm>
              <a:off x="8341543" y="236178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" name="Google Shape;999;p14">
              <a:extLst>
                <a:ext uri="{FF2B5EF4-FFF2-40B4-BE49-F238E27FC236}">
                  <a16:creationId xmlns:a16="http://schemas.microsoft.com/office/drawing/2014/main" id="{B5709D43-3D83-463A-9E8C-6FA8BF6FE3F4}"/>
                </a:ext>
              </a:extLst>
            </p:cNvPr>
            <p:cNvSpPr/>
            <p:nvPr/>
          </p:nvSpPr>
          <p:spPr>
            <a:xfrm>
              <a:off x="8341543" y="1800869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0"/>
                  </a:moveTo>
                  <a:lnTo>
                    <a:pt x="0" y="9225"/>
                  </a:lnTo>
                  <a:lnTo>
                    <a:pt x="18186" y="9225"/>
                  </a:lnTo>
                  <a:lnTo>
                    <a:pt x="16824" y="4462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" name="Google Shape;1002;p14">
              <a:extLst>
                <a:ext uri="{FF2B5EF4-FFF2-40B4-BE49-F238E27FC236}">
                  <a16:creationId xmlns:a16="http://schemas.microsoft.com/office/drawing/2014/main" id="{7E2F91D5-68DF-48A6-8869-7FD6B10D5313}"/>
                </a:ext>
              </a:extLst>
            </p:cNvPr>
            <p:cNvSpPr/>
            <p:nvPr/>
          </p:nvSpPr>
          <p:spPr>
            <a:xfrm>
              <a:off x="8346273" y="1263367"/>
              <a:ext cx="568486" cy="308239"/>
            </a:xfrm>
            <a:custGeom>
              <a:avLst/>
              <a:gdLst/>
              <a:ahLst/>
              <a:cxnLst/>
              <a:rect l="l" t="t" r="r" b="b"/>
              <a:pathLst>
                <a:path w="18148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48" y="9452"/>
                  </a:lnTo>
                  <a:lnTo>
                    <a:pt x="16787" y="4688"/>
                  </a:lnTo>
                  <a:lnTo>
                    <a:pt x="18148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" name="Google Shape;1005;p14">
              <a:extLst>
                <a:ext uri="{FF2B5EF4-FFF2-40B4-BE49-F238E27FC236}">
                  <a16:creationId xmlns:a16="http://schemas.microsoft.com/office/drawing/2014/main" id="{18466ED5-E416-4DE1-A4F7-CD23EAA77B79}"/>
                </a:ext>
              </a:extLst>
            </p:cNvPr>
            <p:cNvSpPr/>
            <p:nvPr/>
          </p:nvSpPr>
          <p:spPr>
            <a:xfrm>
              <a:off x="8341543" y="686410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" name="Google Shape;1008;p14">
              <a:extLst>
                <a:ext uri="{FF2B5EF4-FFF2-40B4-BE49-F238E27FC236}">
                  <a16:creationId xmlns:a16="http://schemas.microsoft.com/office/drawing/2014/main" id="{11848AC2-1101-45B6-ABB6-4FD06AA8642A}"/>
                </a:ext>
              </a:extLst>
            </p:cNvPr>
            <p:cNvSpPr/>
            <p:nvPr/>
          </p:nvSpPr>
          <p:spPr>
            <a:xfrm>
              <a:off x="8341543" y="2922709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" name="Google Shape;1011;p14">
              <a:extLst>
                <a:ext uri="{FF2B5EF4-FFF2-40B4-BE49-F238E27FC236}">
                  <a16:creationId xmlns:a16="http://schemas.microsoft.com/office/drawing/2014/main" id="{87C36489-2782-4D32-8AFF-590446FE6759}"/>
                </a:ext>
              </a:extLst>
            </p:cNvPr>
            <p:cNvSpPr/>
            <p:nvPr/>
          </p:nvSpPr>
          <p:spPr>
            <a:xfrm>
              <a:off x="8341543" y="348363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515326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661632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01" y="680120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63" y="74206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74" y="7106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195" y="688459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7" y="112204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08" y="114052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70" y="120247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81" y="117105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01" y="114886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4" y="158245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15" y="160093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76" y="166288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888" y="1631460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08" y="160927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042860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061348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83" y="212329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0994" y="2091869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15" y="2069687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2503269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28" y="2521757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490" y="2583704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01" y="255227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22" y="2530096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4" y="296367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35" y="298216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597" y="304411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08" y="301268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28" y="299050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1" y="342408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42" y="344257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03" y="350452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15" y="347309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5" y="345091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3884497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49" y="3902985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10" y="3964932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21" y="393350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42" y="3911324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4344906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55" y="4363394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17" y="44253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28" y="439391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49" y="4371733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09410598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3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164640"/>
            <a:ext cx="8709926" cy="4680098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" name="Google Shape;995;p14">
              <a:extLst>
                <a:ext uri="{FF2B5EF4-FFF2-40B4-BE49-F238E27FC236}">
                  <a16:creationId xmlns:a16="http://schemas.microsoft.com/office/drawing/2014/main" id="{D06F31EF-754A-4F9F-A77D-7C1C58F47361}"/>
                </a:ext>
              </a:extLst>
            </p:cNvPr>
            <p:cNvSpPr/>
            <p:nvPr/>
          </p:nvSpPr>
          <p:spPr>
            <a:xfrm>
              <a:off x="8341543" y="236178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" name="Google Shape;999;p14">
              <a:extLst>
                <a:ext uri="{FF2B5EF4-FFF2-40B4-BE49-F238E27FC236}">
                  <a16:creationId xmlns:a16="http://schemas.microsoft.com/office/drawing/2014/main" id="{B5709D43-3D83-463A-9E8C-6FA8BF6FE3F4}"/>
                </a:ext>
              </a:extLst>
            </p:cNvPr>
            <p:cNvSpPr/>
            <p:nvPr/>
          </p:nvSpPr>
          <p:spPr>
            <a:xfrm>
              <a:off x="8341543" y="1800869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0"/>
                  </a:moveTo>
                  <a:lnTo>
                    <a:pt x="0" y="9225"/>
                  </a:lnTo>
                  <a:lnTo>
                    <a:pt x="18186" y="9225"/>
                  </a:lnTo>
                  <a:lnTo>
                    <a:pt x="16824" y="4462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" name="Google Shape;1002;p14">
              <a:extLst>
                <a:ext uri="{FF2B5EF4-FFF2-40B4-BE49-F238E27FC236}">
                  <a16:creationId xmlns:a16="http://schemas.microsoft.com/office/drawing/2014/main" id="{7E2F91D5-68DF-48A6-8869-7FD6B10D5313}"/>
                </a:ext>
              </a:extLst>
            </p:cNvPr>
            <p:cNvSpPr/>
            <p:nvPr/>
          </p:nvSpPr>
          <p:spPr>
            <a:xfrm>
              <a:off x="8346273" y="1263367"/>
              <a:ext cx="568486" cy="308239"/>
            </a:xfrm>
            <a:custGeom>
              <a:avLst/>
              <a:gdLst/>
              <a:ahLst/>
              <a:cxnLst/>
              <a:rect l="l" t="t" r="r" b="b"/>
              <a:pathLst>
                <a:path w="18148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48" y="9452"/>
                  </a:lnTo>
                  <a:lnTo>
                    <a:pt x="16787" y="4688"/>
                  </a:lnTo>
                  <a:lnTo>
                    <a:pt x="18148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" name="Google Shape;1005;p14">
              <a:extLst>
                <a:ext uri="{FF2B5EF4-FFF2-40B4-BE49-F238E27FC236}">
                  <a16:creationId xmlns:a16="http://schemas.microsoft.com/office/drawing/2014/main" id="{18466ED5-E416-4DE1-A4F7-CD23EAA77B79}"/>
                </a:ext>
              </a:extLst>
            </p:cNvPr>
            <p:cNvSpPr/>
            <p:nvPr/>
          </p:nvSpPr>
          <p:spPr>
            <a:xfrm>
              <a:off x="8341543" y="686410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" name="Google Shape;1008;p14">
              <a:extLst>
                <a:ext uri="{FF2B5EF4-FFF2-40B4-BE49-F238E27FC236}">
                  <a16:creationId xmlns:a16="http://schemas.microsoft.com/office/drawing/2014/main" id="{11848AC2-1101-45B6-ABB6-4FD06AA8642A}"/>
                </a:ext>
              </a:extLst>
            </p:cNvPr>
            <p:cNvSpPr/>
            <p:nvPr/>
          </p:nvSpPr>
          <p:spPr>
            <a:xfrm>
              <a:off x="8341543" y="2922709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" name="Google Shape;1011;p14">
              <a:extLst>
                <a:ext uri="{FF2B5EF4-FFF2-40B4-BE49-F238E27FC236}">
                  <a16:creationId xmlns:a16="http://schemas.microsoft.com/office/drawing/2014/main" id="{87C36489-2782-4D32-8AFF-590446FE6759}"/>
                </a:ext>
              </a:extLst>
            </p:cNvPr>
            <p:cNvSpPr/>
            <p:nvPr/>
          </p:nvSpPr>
          <p:spPr>
            <a:xfrm>
              <a:off x="8341543" y="348363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515326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661632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01" y="680120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63" y="74206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74" y="7106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195" y="688459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7" y="112204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08" y="114052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70" y="120247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81" y="117105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01" y="114886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4" y="158245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15" y="160093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76" y="166288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888" y="1631460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08" y="160927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042860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061348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83" y="212329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0994" y="2091869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15" y="2069687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2503269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28" y="2521757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490" y="2583704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01" y="255227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22" y="2530096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4" y="296367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35" y="298216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597" y="304411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08" y="301268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28" y="299050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1" y="342408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42" y="344257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03" y="350452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15" y="347309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5" y="345091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3884497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49" y="3902985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10" y="3964932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21" y="393350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42" y="3911324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4344906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55" y="4363394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17" y="44253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28" y="439391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49" y="4371733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77100861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2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164640"/>
            <a:ext cx="8709926" cy="4680098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" name="Google Shape;995;p14">
              <a:extLst>
                <a:ext uri="{FF2B5EF4-FFF2-40B4-BE49-F238E27FC236}">
                  <a16:creationId xmlns:a16="http://schemas.microsoft.com/office/drawing/2014/main" id="{D06F31EF-754A-4F9F-A77D-7C1C58F47361}"/>
                </a:ext>
              </a:extLst>
            </p:cNvPr>
            <p:cNvSpPr/>
            <p:nvPr/>
          </p:nvSpPr>
          <p:spPr>
            <a:xfrm>
              <a:off x="8341543" y="236178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" name="Google Shape;999;p14">
              <a:extLst>
                <a:ext uri="{FF2B5EF4-FFF2-40B4-BE49-F238E27FC236}">
                  <a16:creationId xmlns:a16="http://schemas.microsoft.com/office/drawing/2014/main" id="{B5709D43-3D83-463A-9E8C-6FA8BF6FE3F4}"/>
                </a:ext>
              </a:extLst>
            </p:cNvPr>
            <p:cNvSpPr/>
            <p:nvPr/>
          </p:nvSpPr>
          <p:spPr>
            <a:xfrm>
              <a:off x="8341543" y="1800869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0"/>
                  </a:moveTo>
                  <a:lnTo>
                    <a:pt x="0" y="9225"/>
                  </a:lnTo>
                  <a:lnTo>
                    <a:pt x="18186" y="9225"/>
                  </a:lnTo>
                  <a:lnTo>
                    <a:pt x="16824" y="4462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" name="Google Shape;1002;p14">
              <a:extLst>
                <a:ext uri="{FF2B5EF4-FFF2-40B4-BE49-F238E27FC236}">
                  <a16:creationId xmlns:a16="http://schemas.microsoft.com/office/drawing/2014/main" id="{7E2F91D5-68DF-48A6-8869-7FD6B10D5313}"/>
                </a:ext>
              </a:extLst>
            </p:cNvPr>
            <p:cNvSpPr/>
            <p:nvPr/>
          </p:nvSpPr>
          <p:spPr>
            <a:xfrm>
              <a:off x="8346273" y="1263367"/>
              <a:ext cx="568486" cy="308239"/>
            </a:xfrm>
            <a:custGeom>
              <a:avLst/>
              <a:gdLst/>
              <a:ahLst/>
              <a:cxnLst/>
              <a:rect l="l" t="t" r="r" b="b"/>
              <a:pathLst>
                <a:path w="18148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48" y="9452"/>
                  </a:lnTo>
                  <a:lnTo>
                    <a:pt x="16787" y="4688"/>
                  </a:lnTo>
                  <a:lnTo>
                    <a:pt x="18148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" name="Google Shape;1005;p14">
              <a:extLst>
                <a:ext uri="{FF2B5EF4-FFF2-40B4-BE49-F238E27FC236}">
                  <a16:creationId xmlns:a16="http://schemas.microsoft.com/office/drawing/2014/main" id="{18466ED5-E416-4DE1-A4F7-CD23EAA77B79}"/>
                </a:ext>
              </a:extLst>
            </p:cNvPr>
            <p:cNvSpPr/>
            <p:nvPr/>
          </p:nvSpPr>
          <p:spPr>
            <a:xfrm>
              <a:off x="8341543" y="686410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" name="Google Shape;1008;p14">
              <a:extLst>
                <a:ext uri="{FF2B5EF4-FFF2-40B4-BE49-F238E27FC236}">
                  <a16:creationId xmlns:a16="http://schemas.microsoft.com/office/drawing/2014/main" id="{11848AC2-1101-45B6-ABB6-4FD06AA8642A}"/>
                </a:ext>
              </a:extLst>
            </p:cNvPr>
            <p:cNvSpPr/>
            <p:nvPr/>
          </p:nvSpPr>
          <p:spPr>
            <a:xfrm>
              <a:off x="8341543" y="2922709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" name="Google Shape;1011;p14">
              <a:extLst>
                <a:ext uri="{FF2B5EF4-FFF2-40B4-BE49-F238E27FC236}">
                  <a16:creationId xmlns:a16="http://schemas.microsoft.com/office/drawing/2014/main" id="{87C36489-2782-4D32-8AFF-590446FE6759}"/>
                </a:ext>
              </a:extLst>
            </p:cNvPr>
            <p:cNvSpPr/>
            <p:nvPr/>
          </p:nvSpPr>
          <p:spPr>
            <a:xfrm>
              <a:off x="8341543" y="348363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515326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661632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01" y="680120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63" y="74206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74" y="7106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195" y="688459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7" y="112204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08" y="114052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70" y="120247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81" y="117105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01" y="114886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4" y="158245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15" y="160093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76" y="166288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888" y="1631460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08" y="160927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042860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061348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83" y="212329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0994" y="2091869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15" y="2069687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2503269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28" y="2521757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490" y="2583704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01" y="255227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22" y="2530096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4" y="296367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35" y="298216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597" y="304411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08" y="301268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28" y="299050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1" y="342408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42" y="344257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03" y="350452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15" y="347309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5" y="345091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3884497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49" y="3902985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10" y="3964932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21" y="393350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42" y="3911324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4344906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55" y="4363394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17" y="44253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28" y="439391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49" y="4371733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45366944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1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164640"/>
            <a:ext cx="8709926" cy="4680098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" name="Google Shape;995;p14">
              <a:extLst>
                <a:ext uri="{FF2B5EF4-FFF2-40B4-BE49-F238E27FC236}">
                  <a16:creationId xmlns:a16="http://schemas.microsoft.com/office/drawing/2014/main" id="{D06F31EF-754A-4F9F-A77D-7C1C58F47361}"/>
                </a:ext>
              </a:extLst>
            </p:cNvPr>
            <p:cNvSpPr/>
            <p:nvPr/>
          </p:nvSpPr>
          <p:spPr>
            <a:xfrm>
              <a:off x="8341543" y="236178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" name="Google Shape;999;p14">
              <a:extLst>
                <a:ext uri="{FF2B5EF4-FFF2-40B4-BE49-F238E27FC236}">
                  <a16:creationId xmlns:a16="http://schemas.microsoft.com/office/drawing/2014/main" id="{B5709D43-3D83-463A-9E8C-6FA8BF6FE3F4}"/>
                </a:ext>
              </a:extLst>
            </p:cNvPr>
            <p:cNvSpPr/>
            <p:nvPr/>
          </p:nvSpPr>
          <p:spPr>
            <a:xfrm>
              <a:off x="8341543" y="1800869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0"/>
                  </a:moveTo>
                  <a:lnTo>
                    <a:pt x="0" y="9225"/>
                  </a:lnTo>
                  <a:lnTo>
                    <a:pt x="18186" y="9225"/>
                  </a:lnTo>
                  <a:lnTo>
                    <a:pt x="16824" y="4462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" name="Google Shape;1002;p14">
              <a:extLst>
                <a:ext uri="{FF2B5EF4-FFF2-40B4-BE49-F238E27FC236}">
                  <a16:creationId xmlns:a16="http://schemas.microsoft.com/office/drawing/2014/main" id="{7E2F91D5-68DF-48A6-8869-7FD6B10D5313}"/>
                </a:ext>
              </a:extLst>
            </p:cNvPr>
            <p:cNvSpPr/>
            <p:nvPr/>
          </p:nvSpPr>
          <p:spPr>
            <a:xfrm>
              <a:off x="8346273" y="1263367"/>
              <a:ext cx="568486" cy="308239"/>
            </a:xfrm>
            <a:custGeom>
              <a:avLst/>
              <a:gdLst/>
              <a:ahLst/>
              <a:cxnLst/>
              <a:rect l="l" t="t" r="r" b="b"/>
              <a:pathLst>
                <a:path w="18148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48" y="9452"/>
                  </a:lnTo>
                  <a:lnTo>
                    <a:pt x="16787" y="4688"/>
                  </a:lnTo>
                  <a:lnTo>
                    <a:pt x="18148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" name="Google Shape;1005;p14">
              <a:extLst>
                <a:ext uri="{FF2B5EF4-FFF2-40B4-BE49-F238E27FC236}">
                  <a16:creationId xmlns:a16="http://schemas.microsoft.com/office/drawing/2014/main" id="{18466ED5-E416-4DE1-A4F7-CD23EAA77B79}"/>
                </a:ext>
              </a:extLst>
            </p:cNvPr>
            <p:cNvSpPr/>
            <p:nvPr/>
          </p:nvSpPr>
          <p:spPr>
            <a:xfrm>
              <a:off x="8341543" y="686410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" name="Google Shape;1008;p14">
              <a:extLst>
                <a:ext uri="{FF2B5EF4-FFF2-40B4-BE49-F238E27FC236}">
                  <a16:creationId xmlns:a16="http://schemas.microsoft.com/office/drawing/2014/main" id="{11848AC2-1101-45B6-ABB6-4FD06AA8642A}"/>
                </a:ext>
              </a:extLst>
            </p:cNvPr>
            <p:cNvSpPr/>
            <p:nvPr/>
          </p:nvSpPr>
          <p:spPr>
            <a:xfrm>
              <a:off x="8341543" y="2922709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" name="Google Shape;1011;p14">
              <a:extLst>
                <a:ext uri="{FF2B5EF4-FFF2-40B4-BE49-F238E27FC236}">
                  <a16:creationId xmlns:a16="http://schemas.microsoft.com/office/drawing/2014/main" id="{87C36489-2782-4D32-8AFF-590446FE6759}"/>
                </a:ext>
              </a:extLst>
            </p:cNvPr>
            <p:cNvSpPr/>
            <p:nvPr/>
          </p:nvSpPr>
          <p:spPr>
            <a:xfrm>
              <a:off x="8341543" y="348363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515326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661632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01" y="680120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63" y="74206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74" y="7106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195" y="688459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7" y="112204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08" y="114052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70" y="120247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81" y="117105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01" y="114886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4" y="158245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15" y="160093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76" y="166288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888" y="1631460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08" y="160927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042860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061348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83" y="212329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0994" y="2091869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15" y="2069687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2503269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28" y="2521757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490" y="2583704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01" y="255227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22" y="2530096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4" y="296367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35" y="298216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597" y="304411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08" y="301268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28" y="299050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1" y="342408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42" y="344257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03" y="350452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15" y="347309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5" y="345091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3884497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49" y="3902985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10" y="3964932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21" y="393350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42" y="3911324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4344906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55" y="4363394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17" y="44253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28" y="439391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49" y="4371733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49641289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0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164640"/>
            <a:ext cx="8709926" cy="4680098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" name="Google Shape;995;p14">
              <a:extLst>
                <a:ext uri="{FF2B5EF4-FFF2-40B4-BE49-F238E27FC236}">
                  <a16:creationId xmlns:a16="http://schemas.microsoft.com/office/drawing/2014/main" id="{D06F31EF-754A-4F9F-A77D-7C1C58F47361}"/>
                </a:ext>
              </a:extLst>
            </p:cNvPr>
            <p:cNvSpPr/>
            <p:nvPr/>
          </p:nvSpPr>
          <p:spPr>
            <a:xfrm>
              <a:off x="8341543" y="236178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" name="Google Shape;999;p14">
              <a:extLst>
                <a:ext uri="{FF2B5EF4-FFF2-40B4-BE49-F238E27FC236}">
                  <a16:creationId xmlns:a16="http://schemas.microsoft.com/office/drawing/2014/main" id="{B5709D43-3D83-463A-9E8C-6FA8BF6FE3F4}"/>
                </a:ext>
              </a:extLst>
            </p:cNvPr>
            <p:cNvSpPr/>
            <p:nvPr/>
          </p:nvSpPr>
          <p:spPr>
            <a:xfrm>
              <a:off x="8341543" y="1800869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0"/>
                  </a:moveTo>
                  <a:lnTo>
                    <a:pt x="0" y="9225"/>
                  </a:lnTo>
                  <a:lnTo>
                    <a:pt x="18186" y="9225"/>
                  </a:lnTo>
                  <a:lnTo>
                    <a:pt x="16824" y="4462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" name="Google Shape;1002;p14">
              <a:extLst>
                <a:ext uri="{FF2B5EF4-FFF2-40B4-BE49-F238E27FC236}">
                  <a16:creationId xmlns:a16="http://schemas.microsoft.com/office/drawing/2014/main" id="{7E2F91D5-68DF-48A6-8869-7FD6B10D5313}"/>
                </a:ext>
              </a:extLst>
            </p:cNvPr>
            <p:cNvSpPr/>
            <p:nvPr/>
          </p:nvSpPr>
          <p:spPr>
            <a:xfrm>
              <a:off x="8346273" y="1263367"/>
              <a:ext cx="568486" cy="308239"/>
            </a:xfrm>
            <a:custGeom>
              <a:avLst/>
              <a:gdLst/>
              <a:ahLst/>
              <a:cxnLst/>
              <a:rect l="l" t="t" r="r" b="b"/>
              <a:pathLst>
                <a:path w="18148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48" y="9452"/>
                  </a:lnTo>
                  <a:lnTo>
                    <a:pt x="16787" y="4688"/>
                  </a:lnTo>
                  <a:lnTo>
                    <a:pt x="18148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" name="Google Shape;1005;p14">
              <a:extLst>
                <a:ext uri="{FF2B5EF4-FFF2-40B4-BE49-F238E27FC236}">
                  <a16:creationId xmlns:a16="http://schemas.microsoft.com/office/drawing/2014/main" id="{18466ED5-E416-4DE1-A4F7-CD23EAA77B79}"/>
                </a:ext>
              </a:extLst>
            </p:cNvPr>
            <p:cNvSpPr/>
            <p:nvPr/>
          </p:nvSpPr>
          <p:spPr>
            <a:xfrm>
              <a:off x="8341543" y="686410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" name="Google Shape;1008;p14">
              <a:extLst>
                <a:ext uri="{FF2B5EF4-FFF2-40B4-BE49-F238E27FC236}">
                  <a16:creationId xmlns:a16="http://schemas.microsoft.com/office/drawing/2014/main" id="{11848AC2-1101-45B6-ABB6-4FD06AA8642A}"/>
                </a:ext>
              </a:extLst>
            </p:cNvPr>
            <p:cNvSpPr/>
            <p:nvPr/>
          </p:nvSpPr>
          <p:spPr>
            <a:xfrm>
              <a:off x="8341543" y="2922709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" name="Google Shape;1011;p14">
              <a:extLst>
                <a:ext uri="{FF2B5EF4-FFF2-40B4-BE49-F238E27FC236}">
                  <a16:creationId xmlns:a16="http://schemas.microsoft.com/office/drawing/2014/main" id="{87C36489-2782-4D32-8AFF-590446FE6759}"/>
                </a:ext>
              </a:extLst>
            </p:cNvPr>
            <p:cNvSpPr/>
            <p:nvPr/>
          </p:nvSpPr>
          <p:spPr>
            <a:xfrm>
              <a:off x="8341543" y="348363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515326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661632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01" y="680120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63" y="74206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74" y="7106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195" y="688459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7" y="112204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08" y="114052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70" y="120247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81" y="117105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01" y="114886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4" y="158245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15" y="160093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76" y="166288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888" y="1631460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08" y="160927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042860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061348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83" y="212329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0994" y="2091869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15" y="2069687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2503269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28" y="2521757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490" y="2583704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01" y="255227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22" y="2530096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4" y="296367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35" y="298216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597" y="304411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08" y="301268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28" y="299050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1" y="342408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42" y="344257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03" y="350452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15" y="347309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5" y="345091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3884497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49" y="3902985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10" y="3964932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21" y="393350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42" y="3911324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4344906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55" y="4363394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17" y="44253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28" y="439391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49" y="4371733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89183535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9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164640"/>
            <a:ext cx="8709926" cy="4680098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" name="Google Shape;995;p14">
              <a:extLst>
                <a:ext uri="{FF2B5EF4-FFF2-40B4-BE49-F238E27FC236}">
                  <a16:creationId xmlns:a16="http://schemas.microsoft.com/office/drawing/2014/main" id="{D06F31EF-754A-4F9F-A77D-7C1C58F47361}"/>
                </a:ext>
              </a:extLst>
            </p:cNvPr>
            <p:cNvSpPr/>
            <p:nvPr/>
          </p:nvSpPr>
          <p:spPr>
            <a:xfrm>
              <a:off x="8341543" y="236178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" name="Google Shape;999;p14">
              <a:extLst>
                <a:ext uri="{FF2B5EF4-FFF2-40B4-BE49-F238E27FC236}">
                  <a16:creationId xmlns:a16="http://schemas.microsoft.com/office/drawing/2014/main" id="{B5709D43-3D83-463A-9E8C-6FA8BF6FE3F4}"/>
                </a:ext>
              </a:extLst>
            </p:cNvPr>
            <p:cNvSpPr/>
            <p:nvPr/>
          </p:nvSpPr>
          <p:spPr>
            <a:xfrm>
              <a:off x="8341543" y="1800869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0"/>
                  </a:moveTo>
                  <a:lnTo>
                    <a:pt x="0" y="9225"/>
                  </a:lnTo>
                  <a:lnTo>
                    <a:pt x="18186" y="9225"/>
                  </a:lnTo>
                  <a:lnTo>
                    <a:pt x="16824" y="4462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" name="Google Shape;1002;p14">
              <a:extLst>
                <a:ext uri="{FF2B5EF4-FFF2-40B4-BE49-F238E27FC236}">
                  <a16:creationId xmlns:a16="http://schemas.microsoft.com/office/drawing/2014/main" id="{7E2F91D5-68DF-48A6-8869-7FD6B10D5313}"/>
                </a:ext>
              </a:extLst>
            </p:cNvPr>
            <p:cNvSpPr/>
            <p:nvPr/>
          </p:nvSpPr>
          <p:spPr>
            <a:xfrm>
              <a:off x="8346273" y="1263367"/>
              <a:ext cx="568486" cy="308239"/>
            </a:xfrm>
            <a:custGeom>
              <a:avLst/>
              <a:gdLst/>
              <a:ahLst/>
              <a:cxnLst/>
              <a:rect l="l" t="t" r="r" b="b"/>
              <a:pathLst>
                <a:path w="18148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48" y="9452"/>
                  </a:lnTo>
                  <a:lnTo>
                    <a:pt x="16787" y="4688"/>
                  </a:lnTo>
                  <a:lnTo>
                    <a:pt x="18148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" name="Google Shape;1005;p14">
              <a:extLst>
                <a:ext uri="{FF2B5EF4-FFF2-40B4-BE49-F238E27FC236}">
                  <a16:creationId xmlns:a16="http://schemas.microsoft.com/office/drawing/2014/main" id="{18466ED5-E416-4DE1-A4F7-CD23EAA77B79}"/>
                </a:ext>
              </a:extLst>
            </p:cNvPr>
            <p:cNvSpPr/>
            <p:nvPr/>
          </p:nvSpPr>
          <p:spPr>
            <a:xfrm>
              <a:off x="8341543" y="686410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" name="Google Shape;1008;p14">
              <a:extLst>
                <a:ext uri="{FF2B5EF4-FFF2-40B4-BE49-F238E27FC236}">
                  <a16:creationId xmlns:a16="http://schemas.microsoft.com/office/drawing/2014/main" id="{11848AC2-1101-45B6-ABB6-4FD06AA8642A}"/>
                </a:ext>
              </a:extLst>
            </p:cNvPr>
            <p:cNvSpPr/>
            <p:nvPr/>
          </p:nvSpPr>
          <p:spPr>
            <a:xfrm>
              <a:off x="8341543" y="2922709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" name="Google Shape;1011;p14">
              <a:extLst>
                <a:ext uri="{FF2B5EF4-FFF2-40B4-BE49-F238E27FC236}">
                  <a16:creationId xmlns:a16="http://schemas.microsoft.com/office/drawing/2014/main" id="{87C36489-2782-4D32-8AFF-590446FE6759}"/>
                </a:ext>
              </a:extLst>
            </p:cNvPr>
            <p:cNvSpPr/>
            <p:nvPr/>
          </p:nvSpPr>
          <p:spPr>
            <a:xfrm>
              <a:off x="8341543" y="348363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515326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661632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01" y="680120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63" y="74206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74" y="7106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195" y="688459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7" y="112204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08" y="114052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70" y="120247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81" y="117105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01" y="114886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4" y="158245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15" y="160093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76" y="166288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888" y="1631460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08" y="160927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042860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061348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83" y="212329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0994" y="2091869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15" y="2069687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2503269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28" y="2521757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490" y="2583704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01" y="255227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22" y="2530096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4" y="296367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35" y="298216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597" y="304411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08" y="301268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28" y="299050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1" y="342408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42" y="344257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03" y="350452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15" y="347309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5" y="345091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3884497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49" y="3902985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10" y="3964932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21" y="393350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42" y="3911324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4344906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55" y="4363394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17" y="44253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28" y="439391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49" y="4371733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94404393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8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164640"/>
            <a:ext cx="8709926" cy="4680098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" name="Google Shape;995;p14">
              <a:extLst>
                <a:ext uri="{FF2B5EF4-FFF2-40B4-BE49-F238E27FC236}">
                  <a16:creationId xmlns:a16="http://schemas.microsoft.com/office/drawing/2014/main" id="{D06F31EF-754A-4F9F-A77D-7C1C58F47361}"/>
                </a:ext>
              </a:extLst>
            </p:cNvPr>
            <p:cNvSpPr/>
            <p:nvPr/>
          </p:nvSpPr>
          <p:spPr>
            <a:xfrm>
              <a:off x="8341543" y="236178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" name="Google Shape;999;p14">
              <a:extLst>
                <a:ext uri="{FF2B5EF4-FFF2-40B4-BE49-F238E27FC236}">
                  <a16:creationId xmlns:a16="http://schemas.microsoft.com/office/drawing/2014/main" id="{B5709D43-3D83-463A-9E8C-6FA8BF6FE3F4}"/>
                </a:ext>
              </a:extLst>
            </p:cNvPr>
            <p:cNvSpPr/>
            <p:nvPr/>
          </p:nvSpPr>
          <p:spPr>
            <a:xfrm>
              <a:off x="8341543" y="1800869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0"/>
                  </a:moveTo>
                  <a:lnTo>
                    <a:pt x="0" y="9225"/>
                  </a:lnTo>
                  <a:lnTo>
                    <a:pt x="18186" y="9225"/>
                  </a:lnTo>
                  <a:lnTo>
                    <a:pt x="16824" y="4462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" name="Google Shape;1002;p14">
              <a:extLst>
                <a:ext uri="{FF2B5EF4-FFF2-40B4-BE49-F238E27FC236}">
                  <a16:creationId xmlns:a16="http://schemas.microsoft.com/office/drawing/2014/main" id="{7E2F91D5-68DF-48A6-8869-7FD6B10D5313}"/>
                </a:ext>
              </a:extLst>
            </p:cNvPr>
            <p:cNvSpPr/>
            <p:nvPr/>
          </p:nvSpPr>
          <p:spPr>
            <a:xfrm>
              <a:off x="8346273" y="1263367"/>
              <a:ext cx="568486" cy="308239"/>
            </a:xfrm>
            <a:custGeom>
              <a:avLst/>
              <a:gdLst/>
              <a:ahLst/>
              <a:cxnLst/>
              <a:rect l="l" t="t" r="r" b="b"/>
              <a:pathLst>
                <a:path w="18148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48" y="9452"/>
                  </a:lnTo>
                  <a:lnTo>
                    <a:pt x="16787" y="4688"/>
                  </a:lnTo>
                  <a:lnTo>
                    <a:pt x="18148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" name="Google Shape;1005;p14">
              <a:extLst>
                <a:ext uri="{FF2B5EF4-FFF2-40B4-BE49-F238E27FC236}">
                  <a16:creationId xmlns:a16="http://schemas.microsoft.com/office/drawing/2014/main" id="{18466ED5-E416-4DE1-A4F7-CD23EAA77B79}"/>
                </a:ext>
              </a:extLst>
            </p:cNvPr>
            <p:cNvSpPr/>
            <p:nvPr/>
          </p:nvSpPr>
          <p:spPr>
            <a:xfrm>
              <a:off x="8341543" y="686410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" name="Google Shape;1008;p14">
              <a:extLst>
                <a:ext uri="{FF2B5EF4-FFF2-40B4-BE49-F238E27FC236}">
                  <a16:creationId xmlns:a16="http://schemas.microsoft.com/office/drawing/2014/main" id="{11848AC2-1101-45B6-ABB6-4FD06AA8642A}"/>
                </a:ext>
              </a:extLst>
            </p:cNvPr>
            <p:cNvSpPr/>
            <p:nvPr/>
          </p:nvSpPr>
          <p:spPr>
            <a:xfrm>
              <a:off x="8341543" y="2922709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" name="Google Shape;1011;p14">
              <a:extLst>
                <a:ext uri="{FF2B5EF4-FFF2-40B4-BE49-F238E27FC236}">
                  <a16:creationId xmlns:a16="http://schemas.microsoft.com/office/drawing/2014/main" id="{87C36489-2782-4D32-8AFF-590446FE6759}"/>
                </a:ext>
              </a:extLst>
            </p:cNvPr>
            <p:cNvSpPr/>
            <p:nvPr/>
          </p:nvSpPr>
          <p:spPr>
            <a:xfrm>
              <a:off x="8341543" y="348363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515326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661632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01" y="680120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63" y="74206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74" y="7106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195" y="688459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7" y="112204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08" y="114052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70" y="120247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81" y="117105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01" y="114886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4" y="158245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15" y="160093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76" y="166288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888" y="1631460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08" y="160927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042860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061348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83" y="212329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0994" y="2091869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15" y="2069687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2503269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28" y="2521757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490" y="2583704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01" y="255227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22" y="2530096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4" y="296367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35" y="298216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597" y="304411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08" y="301268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28" y="299050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1" y="342408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42" y="344257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03" y="350452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15" y="347309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5" y="345091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3884497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49" y="3902985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10" y="3964932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21" y="393350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42" y="3911324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4344906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55" y="4363394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17" y="44253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28" y="439391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49" y="4371733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5536920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CA37975-6AF7-4301-9DC5-87C074AA59D1}" type="datetimeFigureOut">
              <a:rPr lang="zh-CN" altLang="en-US" smtClean="0"/>
              <a:pPr/>
              <a:t>2021/12/13</a:t>
            </a:fld>
            <a:endParaRPr lang="zh-CN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27987A4-0198-42B4-AAAE-EDBADA4485AB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859827731"/>
      </p:ext>
    </p:extLst>
  </p:cSld>
  <p:clrMapOvr>
    <a:masterClrMapping/>
  </p:clrMapOvr>
  <p:transition spd="slow" advClick="0" advTm="0">
    <p:fade/>
  </p:transition>
</p:sldLayout>
</file>

<file path=ppt/slideLayouts/slideLayout1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7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164640"/>
            <a:ext cx="8709926" cy="4680098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" name="Google Shape;995;p14">
              <a:extLst>
                <a:ext uri="{FF2B5EF4-FFF2-40B4-BE49-F238E27FC236}">
                  <a16:creationId xmlns:a16="http://schemas.microsoft.com/office/drawing/2014/main" id="{D06F31EF-754A-4F9F-A77D-7C1C58F47361}"/>
                </a:ext>
              </a:extLst>
            </p:cNvPr>
            <p:cNvSpPr/>
            <p:nvPr/>
          </p:nvSpPr>
          <p:spPr>
            <a:xfrm>
              <a:off x="8341543" y="236178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" name="Google Shape;999;p14">
              <a:extLst>
                <a:ext uri="{FF2B5EF4-FFF2-40B4-BE49-F238E27FC236}">
                  <a16:creationId xmlns:a16="http://schemas.microsoft.com/office/drawing/2014/main" id="{B5709D43-3D83-463A-9E8C-6FA8BF6FE3F4}"/>
                </a:ext>
              </a:extLst>
            </p:cNvPr>
            <p:cNvSpPr/>
            <p:nvPr/>
          </p:nvSpPr>
          <p:spPr>
            <a:xfrm>
              <a:off x="8341543" y="1800869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0"/>
                  </a:moveTo>
                  <a:lnTo>
                    <a:pt x="0" y="9225"/>
                  </a:lnTo>
                  <a:lnTo>
                    <a:pt x="18186" y="9225"/>
                  </a:lnTo>
                  <a:lnTo>
                    <a:pt x="16824" y="4462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" name="Google Shape;1002;p14">
              <a:extLst>
                <a:ext uri="{FF2B5EF4-FFF2-40B4-BE49-F238E27FC236}">
                  <a16:creationId xmlns:a16="http://schemas.microsoft.com/office/drawing/2014/main" id="{7E2F91D5-68DF-48A6-8869-7FD6B10D5313}"/>
                </a:ext>
              </a:extLst>
            </p:cNvPr>
            <p:cNvSpPr/>
            <p:nvPr/>
          </p:nvSpPr>
          <p:spPr>
            <a:xfrm>
              <a:off x="8346273" y="1263367"/>
              <a:ext cx="568486" cy="308239"/>
            </a:xfrm>
            <a:custGeom>
              <a:avLst/>
              <a:gdLst/>
              <a:ahLst/>
              <a:cxnLst/>
              <a:rect l="l" t="t" r="r" b="b"/>
              <a:pathLst>
                <a:path w="18148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48" y="9452"/>
                  </a:lnTo>
                  <a:lnTo>
                    <a:pt x="16787" y="4688"/>
                  </a:lnTo>
                  <a:lnTo>
                    <a:pt x="18148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" name="Google Shape;1005;p14">
              <a:extLst>
                <a:ext uri="{FF2B5EF4-FFF2-40B4-BE49-F238E27FC236}">
                  <a16:creationId xmlns:a16="http://schemas.microsoft.com/office/drawing/2014/main" id="{18466ED5-E416-4DE1-A4F7-CD23EAA77B79}"/>
                </a:ext>
              </a:extLst>
            </p:cNvPr>
            <p:cNvSpPr/>
            <p:nvPr/>
          </p:nvSpPr>
          <p:spPr>
            <a:xfrm>
              <a:off x="8341543" y="686410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" name="Google Shape;1008;p14">
              <a:extLst>
                <a:ext uri="{FF2B5EF4-FFF2-40B4-BE49-F238E27FC236}">
                  <a16:creationId xmlns:a16="http://schemas.microsoft.com/office/drawing/2014/main" id="{11848AC2-1101-45B6-ABB6-4FD06AA8642A}"/>
                </a:ext>
              </a:extLst>
            </p:cNvPr>
            <p:cNvSpPr/>
            <p:nvPr/>
          </p:nvSpPr>
          <p:spPr>
            <a:xfrm>
              <a:off x="8341543" y="2922709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" name="Google Shape;1011;p14">
              <a:extLst>
                <a:ext uri="{FF2B5EF4-FFF2-40B4-BE49-F238E27FC236}">
                  <a16:creationId xmlns:a16="http://schemas.microsoft.com/office/drawing/2014/main" id="{87C36489-2782-4D32-8AFF-590446FE6759}"/>
                </a:ext>
              </a:extLst>
            </p:cNvPr>
            <p:cNvSpPr/>
            <p:nvPr/>
          </p:nvSpPr>
          <p:spPr>
            <a:xfrm>
              <a:off x="8341543" y="348363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515326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661632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01" y="680120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63" y="74206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74" y="7106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195" y="688459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7" y="112204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08" y="114052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70" y="120247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81" y="117105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01" y="114886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4" y="158245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15" y="160093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76" y="166288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888" y="1631460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08" y="160927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042860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061348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83" y="212329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0994" y="2091869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15" y="2069687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2503269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28" y="2521757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490" y="2583704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01" y="255227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22" y="2530096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4" y="296367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35" y="298216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597" y="304411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08" y="301268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28" y="299050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1" y="342408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42" y="344257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03" y="350452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15" y="347309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5" y="345091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3884497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49" y="3902985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10" y="3964932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21" y="393350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42" y="3911324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4344906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55" y="4363394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17" y="44253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28" y="439391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49" y="4371733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57148125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6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164640"/>
            <a:ext cx="8709926" cy="4680098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" name="Google Shape;995;p14">
              <a:extLst>
                <a:ext uri="{FF2B5EF4-FFF2-40B4-BE49-F238E27FC236}">
                  <a16:creationId xmlns:a16="http://schemas.microsoft.com/office/drawing/2014/main" id="{D06F31EF-754A-4F9F-A77D-7C1C58F47361}"/>
                </a:ext>
              </a:extLst>
            </p:cNvPr>
            <p:cNvSpPr/>
            <p:nvPr/>
          </p:nvSpPr>
          <p:spPr>
            <a:xfrm>
              <a:off x="8341543" y="236178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" name="Google Shape;999;p14">
              <a:extLst>
                <a:ext uri="{FF2B5EF4-FFF2-40B4-BE49-F238E27FC236}">
                  <a16:creationId xmlns:a16="http://schemas.microsoft.com/office/drawing/2014/main" id="{B5709D43-3D83-463A-9E8C-6FA8BF6FE3F4}"/>
                </a:ext>
              </a:extLst>
            </p:cNvPr>
            <p:cNvSpPr/>
            <p:nvPr/>
          </p:nvSpPr>
          <p:spPr>
            <a:xfrm>
              <a:off x="8341543" y="1800869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0"/>
                  </a:moveTo>
                  <a:lnTo>
                    <a:pt x="0" y="9225"/>
                  </a:lnTo>
                  <a:lnTo>
                    <a:pt x="18186" y="9225"/>
                  </a:lnTo>
                  <a:lnTo>
                    <a:pt x="16824" y="4462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" name="Google Shape;1002;p14">
              <a:extLst>
                <a:ext uri="{FF2B5EF4-FFF2-40B4-BE49-F238E27FC236}">
                  <a16:creationId xmlns:a16="http://schemas.microsoft.com/office/drawing/2014/main" id="{7E2F91D5-68DF-48A6-8869-7FD6B10D5313}"/>
                </a:ext>
              </a:extLst>
            </p:cNvPr>
            <p:cNvSpPr/>
            <p:nvPr/>
          </p:nvSpPr>
          <p:spPr>
            <a:xfrm>
              <a:off x="8346273" y="1263367"/>
              <a:ext cx="568486" cy="308239"/>
            </a:xfrm>
            <a:custGeom>
              <a:avLst/>
              <a:gdLst/>
              <a:ahLst/>
              <a:cxnLst/>
              <a:rect l="l" t="t" r="r" b="b"/>
              <a:pathLst>
                <a:path w="18148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48" y="9452"/>
                  </a:lnTo>
                  <a:lnTo>
                    <a:pt x="16787" y="4688"/>
                  </a:lnTo>
                  <a:lnTo>
                    <a:pt x="18148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" name="Google Shape;1005;p14">
              <a:extLst>
                <a:ext uri="{FF2B5EF4-FFF2-40B4-BE49-F238E27FC236}">
                  <a16:creationId xmlns:a16="http://schemas.microsoft.com/office/drawing/2014/main" id="{18466ED5-E416-4DE1-A4F7-CD23EAA77B79}"/>
                </a:ext>
              </a:extLst>
            </p:cNvPr>
            <p:cNvSpPr/>
            <p:nvPr/>
          </p:nvSpPr>
          <p:spPr>
            <a:xfrm>
              <a:off x="8341543" y="686410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" name="Google Shape;1008;p14">
              <a:extLst>
                <a:ext uri="{FF2B5EF4-FFF2-40B4-BE49-F238E27FC236}">
                  <a16:creationId xmlns:a16="http://schemas.microsoft.com/office/drawing/2014/main" id="{11848AC2-1101-45B6-ABB6-4FD06AA8642A}"/>
                </a:ext>
              </a:extLst>
            </p:cNvPr>
            <p:cNvSpPr/>
            <p:nvPr/>
          </p:nvSpPr>
          <p:spPr>
            <a:xfrm>
              <a:off x="8341543" y="2922709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" name="Google Shape;1011;p14">
              <a:extLst>
                <a:ext uri="{FF2B5EF4-FFF2-40B4-BE49-F238E27FC236}">
                  <a16:creationId xmlns:a16="http://schemas.microsoft.com/office/drawing/2014/main" id="{87C36489-2782-4D32-8AFF-590446FE6759}"/>
                </a:ext>
              </a:extLst>
            </p:cNvPr>
            <p:cNvSpPr/>
            <p:nvPr/>
          </p:nvSpPr>
          <p:spPr>
            <a:xfrm>
              <a:off x="8341543" y="348363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515326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661632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01" y="680120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63" y="74206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74" y="7106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195" y="688459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7" y="112204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08" y="114052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70" y="120247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81" y="117105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01" y="114886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4" y="158245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15" y="160093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76" y="166288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888" y="1631460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08" y="160927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042860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061348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83" y="212329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0994" y="2091869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15" y="2069687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2503269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28" y="2521757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490" y="2583704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01" y="255227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22" y="2530096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4" y="296367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35" y="298216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597" y="304411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08" y="301268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28" y="299050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1" y="342408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42" y="344257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03" y="350452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15" y="347309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5" y="345091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3884497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49" y="3902985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10" y="3964932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21" y="393350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42" y="3911324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4344906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55" y="4363394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17" y="44253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28" y="439391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49" y="4371733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45812440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5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164640"/>
            <a:ext cx="8709926" cy="4680098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" name="Google Shape;995;p14">
              <a:extLst>
                <a:ext uri="{FF2B5EF4-FFF2-40B4-BE49-F238E27FC236}">
                  <a16:creationId xmlns:a16="http://schemas.microsoft.com/office/drawing/2014/main" id="{D06F31EF-754A-4F9F-A77D-7C1C58F47361}"/>
                </a:ext>
              </a:extLst>
            </p:cNvPr>
            <p:cNvSpPr/>
            <p:nvPr/>
          </p:nvSpPr>
          <p:spPr>
            <a:xfrm>
              <a:off x="8341543" y="236178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" name="Google Shape;999;p14">
              <a:extLst>
                <a:ext uri="{FF2B5EF4-FFF2-40B4-BE49-F238E27FC236}">
                  <a16:creationId xmlns:a16="http://schemas.microsoft.com/office/drawing/2014/main" id="{B5709D43-3D83-463A-9E8C-6FA8BF6FE3F4}"/>
                </a:ext>
              </a:extLst>
            </p:cNvPr>
            <p:cNvSpPr/>
            <p:nvPr/>
          </p:nvSpPr>
          <p:spPr>
            <a:xfrm>
              <a:off x="8341543" y="1800869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0"/>
                  </a:moveTo>
                  <a:lnTo>
                    <a:pt x="0" y="9225"/>
                  </a:lnTo>
                  <a:lnTo>
                    <a:pt x="18186" y="9225"/>
                  </a:lnTo>
                  <a:lnTo>
                    <a:pt x="16824" y="4462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" name="Google Shape;1002;p14">
              <a:extLst>
                <a:ext uri="{FF2B5EF4-FFF2-40B4-BE49-F238E27FC236}">
                  <a16:creationId xmlns:a16="http://schemas.microsoft.com/office/drawing/2014/main" id="{7E2F91D5-68DF-48A6-8869-7FD6B10D5313}"/>
                </a:ext>
              </a:extLst>
            </p:cNvPr>
            <p:cNvSpPr/>
            <p:nvPr/>
          </p:nvSpPr>
          <p:spPr>
            <a:xfrm>
              <a:off x="8346273" y="1263367"/>
              <a:ext cx="568486" cy="308239"/>
            </a:xfrm>
            <a:custGeom>
              <a:avLst/>
              <a:gdLst/>
              <a:ahLst/>
              <a:cxnLst/>
              <a:rect l="l" t="t" r="r" b="b"/>
              <a:pathLst>
                <a:path w="18148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48" y="9452"/>
                  </a:lnTo>
                  <a:lnTo>
                    <a:pt x="16787" y="4688"/>
                  </a:lnTo>
                  <a:lnTo>
                    <a:pt x="18148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" name="Google Shape;1005;p14">
              <a:extLst>
                <a:ext uri="{FF2B5EF4-FFF2-40B4-BE49-F238E27FC236}">
                  <a16:creationId xmlns:a16="http://schemas.microsoft.com/office/drawing/2014/main" id="{18466ED5-E416-4DE1-A4F7-CD23EAA77B79}"/>
                </a:ext>
              </a:extLst>
            </p:cNvPr>
            <p:cNvSpPr/>
            <p:nvPr/>
          </p:nvSpPr>
          <p:spPr>
            <a:xfrm>
              <a:off x="8341543" y="686410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" name="Google Shape;1008;p14">
              <a:extLst>
                <a:ext uri="{FF2B5EF4-FFF2-40B4-BE49-F238E27FC236}">
                  <a16:creationId xmlns:a16="http://schemas.microsoft.com/office/drawing/2014/main" id="{11848AC2-1101-45B6-ABB6-4FD06AA8642A}"/>
                </a:ext>
              </a:extLst>
            </p:cNvPr>
            <p:cNvSpPr/>
            <p:nvPr/>
          </p:nvSpPr>
          <p:spPr>
            <a:xfrm>
              <a:off x="8341543" y="2922709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" name="Google Shape;1011;p14">
              <a:extLst>
                <a:ext uri="{FF2B5EF4-FFF2-40B4-BE49-F238E27FC236}">
                  <a16:creationId xmlns:a16="http://schemas.microsoft.com/office/drawing/2014/main" id="{87C36489-2782-4D32-8AFF-590446FE6759}"/>
                </a:ext>
              </a:extLst>
            </p:cNvPr>
            <p:cNvSpPr/>
            <p:nvPr/>
          </p:nvSpPr>
          <p:spPr>
            <a:xfrm>
              <a:off x="8341543" y="348363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515326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661632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01" y="680120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63" y="74206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74" y="7106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195" y="688459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7" y="112204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08" y="114052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70" y="120247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81" y="117105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01" y="114886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4" y="158245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15" y="160093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76" y="166288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888" y="1631460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08" y="160927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042860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061348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83" y="212329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0994" y="2091869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15" y="2069687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2503269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28" y="2521757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490" y="2583704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01" y="255227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22" y="2530096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4" y="296367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35" y="298216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597" y="304411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08" y="301268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28" y="299050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1" y="342408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42" y="344257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03" y="350452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15" y="347309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5" y="345091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3884497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49" y="3902985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10" y="3964932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21" y="393350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42" y="3911324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4344906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55" y="4363394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17" y="44253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28" y="439391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49" y="4371733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26195063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4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164640"/>
            <a:ext cx="8709926" cy="4680098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" name="Google Shape;995;p14">
              <a:extLst>
                <a:ext uri="{FF2B5EF4-FFF2-40B4-BE49-F238E27FC236}">
                  <a16:creationId xmlns:a16="http://schemas.microsoft.com/office/drawing/2014/main" id="{D06F31EF-754A-4F9F-A77D-7C1C58F47361}"/>
                </a:ext>
              </a:extLst>
            </p:cNvPr>
            <p:cNvSpPr/>
            <p:nvPr/>
          </p:nvSpPr>
          <p:spPr>
            <a:xfrm>
              <a:off x="8341543" y="236178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" name="Google Shape;999;p14">
              <a:extLst>
                <a:ext uri="{FF2B5EF4-FFF2-40B4-BE49-F238E27FC236}">
                  <a16:creationId xmlns:a16="http://schemas.microsoft.com/office/drawing/2014/main" id="{B5709D43-3D83-463A-9E8C-6FA8BF6FE3F4}"/>
                </a:ext>
              </a:extLst>
            </p:cNvPr>
            <p:cNvSpPr/>
            <p:nvPr/>
          </p:nvSpPr>
          <p:spPr>
            <a:xfrm>
              <a:off x="8341543" y="1800869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0"/>
                  </a:moveTo>
                  <a:lnTo>
                    <a:pt x="0" y="9225"/>
                  </a:lnTo>
                  <a:lnTo>
                    <a:pt x="18186" y="9225"/>
                  </a:lnTo>
                  <a:lnTo>
                    <a:pt x="16824" y="4462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" name="Google Shape;1002;p14">
              <a:extLst>
                <a:ext uri="{FF2B5EF4-FFF2-40B4-BE49-F238E27FC236}">
                  <a16:creationId xmlns:a16="http://schemas.microsoft.com/office/drawing/2014/main" id="{7E2F91D5-68DF-48A6-8869-7FD6B10D5313}"/>
                </a:ext>
              </a:extLst>
            </p:cNvPr>
            <p:cNvSpPr/>
            <p:nvPr/>
          </p:nvSpPr>
          <p:spPr>
            <a:xfrm>
              <a:off x="8346273" y="1263367"/>
              <a:ext cx="568486" cy="308239"/>
            </a:xfrm>
            <a:custGeom>
              <a:avLst/>
              <a:gdLst/>
              <a:ahLst/>
              <a:cxnLst/>
              <a:rect l="l" t="t" r="r" b="b"/>
              <a:pathLst>
                <a:path w="18148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48" y="9452"/>
                  </a:lnTo>
                  <a:lnTo>
                    <a:pt x="16787" y="4688"/>
                  </a:lnTo>
                  <a:lnTo>
                    <a:pt x="18148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" name="Google Shape;1005;p14">
              <a:extLst>
                <a:ext uri="{FF2B5EF4-FFF2-40B4-BE49-F238E27FC236}">
                  <a16:creationId xmlns:a16="http://schemas.microsoft.com/office/drawing/2014/main" id="{18466ED5-E416-4DE1-A4F7-CD23EAA77B79}"/>
                </a:ext>
              </a:extLst>
            </p:cNvPr>
            <p:cNvSpPr/>
            <p:nvPr/>
          </p:nvSpPr>
          <p:spPr>
            <a:xfrm>
              <a:off x="8341543" y="686410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" name="Google Shape;1008;p14">
              <a:extLst>
                <a:ext uri="{FF2B5EF4-FFF2-40B4-BE49-F238E27FC236}">
                  <a16:creationId xmlns:a16="http://schemas.microsoft.com/office/drawing/2014/main" id="{11848AC2-1101-45B6-ABB6-4FD06AA8642A}"/>
                </a:ext>
              </a:extLst>
            </p:cNvPr>
            <p:cNvSpPr/>
            <p:nvPr/>
          </p:nvSpPr>
          <p:spPr>
            <a:xfrm>
              <a:off x="8341543" y="2922709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" name="Google Shape;1011;p14">
              <a:extLst>
                <a:ext uri="{FF2B5EF4-FFF2-40B4-BE49-F238E27FC236}">
                  <a16:creationId xmlns:a16="http://schemas.microsoft.com/office/drawing/2014/main" id="{87C36489-2782-4D32-8AFF-590446FE6759}"/>
                </a:ext>
              </a:extLst>
            </p:cNvPr>
            <p:cNvSpPr/>
            <p:nvPr/>
          </p:nvSpPr>
          <p:spPr>
            <a:xfrm>
              <a:off x="8341543" y="348363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515326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661632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01" y="680120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63" y="74206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74" y="7106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195" y="688459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7" y="112204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08" y="114052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70" y="120247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81" y="117105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01" y="114886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4" y="158245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15" y="160093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76" y="166288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888" y="1631460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08" y="160927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042860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061348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83" y="212329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0994" y="2091869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15" y="2069687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2503269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28" y="2521757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490" y="2583704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01" y="255227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22" y="2530096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4" y="296367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35" y="298216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597" y="304411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08" y="301268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28" y="299050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1" y="342408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42" y="344257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03" y="350452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15" y="347309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5" y="345091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3884497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49" y="3902985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10" y="3964932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21" y="393350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42" y="3911324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4344906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55" y="4363394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17" y="44253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28" y="439391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49" y="4371733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62154027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2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164640"/>
            <a:ext cx="8709926" cy="4680098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" name="Google Shape;995;p14">
              <a:extLst>
                <a:ext uri="{FF2B5EF4-FFF2-40B4-BE49-F238E27FC236}">
                  <a16:creationId xmlns:a16="http://schemas.microsoft.com/office/drawing/2014/main" id="{D06F31EF-754A-4F9F-A77D-7C1C58F47361}"/>
                </a:ext>
              </a:extLst>
            </p:cNvPr>
            <p:cNvSpPr/>
            <p:nvPr/>
          </p:nvSpPr>
          <p:spPr>
            <a:xfrm>
              <a:off x="8341543" y="236178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" name="Google Shape;999;p14">
              <a:extLst>
                <a:ext uri="{FF2B5EF4-FFF2-40B4-BE49-F238E27FC236}">
                  <a16:creationId xmlns:a16="http://schemas.microsoft.com/office/drawing/2014/main" id="{B5709D43-3D83-463A-9E8C-6FA8BF6FE3F4}"/>
                </a:ext>
              </a:extLst>
            </p:cNvPr>
            <p:cNvSpPr/>
            <p:nvPr/>
          </p:nvSpPr>
          <p:spPr>
            <a:xfrm>
              <a:off x="8341543" y="1800869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0"/>
                  </a:moveTo>
                  <a:lnTo>
                    <a:pt x="0" y="9225"/>
                  </a:lnTo>
                  <a:lnTo>
                    <a:pt x="18186" y="9225"/>
                  </a:lnTo>
                  <a:lnTo>
                    <a:pt x="16824" y="4462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" name="Google Shape;1002;p14">
              <a:extLst>
                <a:ext uri="{FF2B5EF4-FFF2-40B4-BE49-F238E27FC236}">
                  <a16:creationId xmlns:a16="http://schemas.microsoft.com/office/drawing/2014/main" id="{7E2F91D5-68DF-48A6-8869-7FD6B10D5313}"/>
                </a:ext>
              </a:extLst>
            </p:cNvPr>
            <p:cNvSpPr/>
            <p:nvPr/>
          </p:nvSpPr>
          <p:spPr>
            <a:xfrm>
              <a:off x="8346273" y="1263367"/>
              <a:ext cx="568486" cy="308239"/>
            </a:xfrm>
            <a:custGeom>
              <a:avLst/>
              <a:gdLst/>
              <a:ahLst/>
              <a:cxnLst/>
              <a:rect l="l" t="t" r="r" b="b"/>
              <a:pathLst>
                <a:path w="18148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48" y="9452"/>
                  </a:lnTo>
                  <a:lnTo>
                    <a:pt x="16787" y="4688"/>
                  </a:lnTo>
                  <a:lnTo>
                    <a:pt x="18148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" name="Google Shape;1005;p14">
              <a:extLst>
                <a:ext uri="{FF2B5EF4-FFF2-40B4-BE49-F238E27FC236}">
                  <a16:creationId xmlns:a16="http://schemas.microsoft.com/office/drawing/2014/main" id="{18466ED5-E416-4DE1-A4F7-CD23EAA77B79}"/>
                </a:ext>
              </a:extLst>
            </p:cNvPr>
            <p:cNvSpPr/>
            <p:nvPr/>
          </p:nvSpPr>
          <p:spPr>
            <a:xfrm>
              <a:off x="8341543" y="686410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" name="Google Shape;1008;p14">
              <a:extLst>
                <a:ext uri="{FF2B5EF4-FFF2-40B4-BE49-F238E27FC236}">
                  <a16:creationId xmlns:a16="http://schemas.microsoft.com/office/drawing/2014/main" id="{11848AC2-1101-45B6-ABB6-4FD06AA8642A}"/>
                </a:ext>
              </a:extLst>
            </p:cNvPr>
            <p:cNvSpPr/>
            <p:nvPr/>
          </p:nvSpPr>
          <p:spPr>
            <a:xfrm>
              <a:off x="8341543" y="2922709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" name="Google Shape;1011;p14">
              <a:extLst>
                <a:ext uri="{FF2B5EF4-FFF2-40B4-BE49-F238E27FC236}">
                  <a16:creationId xmlns:a16="http://schemas.microsoft.com/office/drawing/2014/main" id="{87C36489-2782-4D32-8AFF-590446FE6759}"/>
                </a:ext>
              </a:extLst>
            </p:cNvPr>
            <p:cNvSpPr/>
            <p:nvPr/>
          </p:nvSpPr>
          <p:spPr>
            <a:xfrm>
              <a:off x="8341543" y="348363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515326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661632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01" y="680120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63" y="74206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74" y="7106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195" y="688459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7" y="112204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08" y="114052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70" y="120247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81" y="117105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01" y="114886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4" y="158245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15" y="160093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76" y="166288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888" y="1631460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08" y="160927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042860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061348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83" y="212329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0994" y="2091869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15" y="2069687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2503269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28" y="2521757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490" y="2583704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01" y="255227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22" y="2530096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4" y="296367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35" y="298216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597" y="304411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08" y="301268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28" y="299050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1" y="342408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42" y="344257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03" y="350452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15" y="347309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5" y="345091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3884497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49" y="3902985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10" y="3964932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21" y="393350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42" y="3911324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4344906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55" y="4363394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17" y="44253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28" y="439391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49" y="4371733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95705837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Slide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296920" y="164640"/>
            <a:ext cx="8709926" cy="4680098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741894" y="4234447"/>
            <a:ext cx="461392" cy="401654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7633366" y="320764"/>
            <a:ext cx="302601" cy="283584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8253053" y="782530"/>
            <a:ext cx="173097" cy="169898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1540959" y="4698513"/>
            <a:ext cx="123715" cy="81838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8246641" y="4636102"/>
            <a:ext cx="90352" cy="62411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613019" y="3894249"/>
            <a:ext cx="173097" cy="169898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349270" y="661632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150301" y="680120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168063" y="74206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393674" y="7106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151195" y="688459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348377" y="112204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49408" y="114052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167170" y="120247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392781" y="117105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150301" y="114886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347484" y="158245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48515" y="160093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166276" y="166288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391888" y="1631460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49408" y="160927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346591" y="2042860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47621" y="2061348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165383" y="212329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390994" y="2091869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48515" y="2069687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345697" y="2503269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46728" y="2521757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164490" y="2583704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390101" y="255227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47622" y="2530096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344804" y="296367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45835" y="298216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163597" y="304411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389208" y="301268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46728" y="299050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343911" y="342408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44942" y="344257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162703" y="350452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388315" y="347309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45835" y="345091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343018" y="3884497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44049" y="3902985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161810" y="3964932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387421" y="393350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44942" y="3911324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342124" y="4344906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43155" y="4363394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160917" y="44253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386528" y="439391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44049" y="4371733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559059" y="1118705"/>
            <a:ext cx="7400615" cy="3579808"/>
            <a:chOff x="623255" y="927125"/>
            <a:chExt cx="7691377" cy="3871900"/>
          </a:xfrm>
          <a:solidFill>
            <a:schemeClr val="accent5">
              <a:lumMod val="75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6293945" y="3035722"/>
            <a:ext cx="1726041" cy="1195325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198766" y="2706217"/>
            <a:ext cx="1653117" cy="1513721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2480971" y="4813500"/>
            <a:ext cx="199221" cy="123487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143226" y="4220104"/>
            <a:ext cx="6990179" cy="923396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6713981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1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164640"/>
            <a:ext cx="8709926" cy="4680098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661632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01" y="680120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63" y="74206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74" y="7106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195" y="688459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7" y="112204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08" y="114052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70" y="120247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81" y="117105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01" y="114886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4" y="158245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15" y="160093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76" y="166288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888" y="1631460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08" y="160927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042860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061348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83" y="212329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0994" y="2091869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15" y="2069687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2503269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28" y="2521757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490" y="2583704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01" y="255227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22" y="2530096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4" y="296367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35" y="298216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597" y="304411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08" y="301268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28" y="299050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1" y="342408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42" y="344257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03" y="350452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15" y="347309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5" y="345091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3884497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49" y="3902985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10" y="3964932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21" y="393350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42" y="3911324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4344906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55" y="4363394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17" y="44253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28" y="439391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49" y="4371733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2318597" y="817582"/>
            <a:ext cx="4162526" cy="3548069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108287" y="579704"/>
            <a:ext cx="963023" cy="10026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5730052" y="772115"/>
            <a:ext cx="1160231" cy="832158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772632" y="1186013"/>
            <a:ext cx="333206" cy="298894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7920831" y="3778981"/>
            <a:ext cx="218531" cy="211031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8083918" y="536146"/>
            <a:ext cx="125006" cy="126431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182765" y="2698332"/>
            <a:ext cx="89344" cy="609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7385065" y="2916397"/>
            <a:ext cx="65250" cy="46444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956096" y="4156122"/>
            <a:ext cx="125006" cy="126431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1911217" y="2691060"/>
            <a:ext cx="1949585" cy="1891372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3250583" y="1179126"/>
            <a:ext cx="2794086" cy="274690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8625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158015887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1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164640"/>
            <a:ext cx="8709926" cy="4680098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661632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01" y="680120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63" y="74206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74" y="7106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195" y="688459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7" y="112204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08" y="114052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70" y="120247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81" y="117105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01" y="114886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4" y="158245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15" y="160093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76" y="166288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888" y="1631460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08" y="160927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042860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061348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83" y="212329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0994" y="2091869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15" y="2069687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2503269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28" y="2521757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490" y="2583704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01" y="255227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22" y="2530096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4" y="296367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35" y="298216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597" y="304411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08" y="301268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28" y="299050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1" y="342408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42" y="344257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03" y="350452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15" y="347309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5" y="345091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3884497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49" y="3902985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10" y="3964932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21" y="393350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42" y="3911324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4344906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55" y="4363394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17" y="44253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28" y="439391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49" y="4371733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2318597" y="817582"/>
            <a:ext cx="4162526" cy="3548069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108287" y="579704"/>
            <a:ext cx="963023" cy="10026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5730052" y="772115"/>
            <a:ext cx="1160231" cy="832158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5754410" y="2716734"/>
            <a:ext cx="982268" cy="1864625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772632" y="1186013"/>
            <a:ext cx="333206" cy="298894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7920831" y="3778981"/>
            <a:ext cx="218531" cy="211031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8083918" y="536146"/>
            <a:ext cx="125006" cy="126431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182765" y="2698332"/>
            <a:ext cx="89344" cy="609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7385065" y="2916397"/>
            <a:ext cx="65250" cy="46444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956096" y="4156122"/>
            <a:ext cx="125006" cy="126431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2669131" y="1141780"/>
            <a:ext cx="3388523" cy="274690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8625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304833038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1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164640"/>
            <a:ext cx="8709926" cy="4680098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661632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01" y="680120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63" y="74206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74" y="7106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195" y="688459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7" y="112204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08" y="114052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70" y="120247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81" y="117105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01" y="114886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4" y="158245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15" y="160093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76" y="166288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888" y="1631460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08" y="160927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042860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061348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83" y="212329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0994" y="2091869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15" y="2069687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2503269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28" y="2521757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490" y="2583704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01" y="255227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22" y="2530096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4" y="296367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35" y="298216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597" y="304411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08" y="301268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28" y="299050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1" y="342408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42" y="344257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03" y="350452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15" y="347309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5" y="345091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3884497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49" y="3902985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10" y="3964932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21" y="393350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42" y="3911324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4344906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55" y="4363394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17" y="44253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28" y="439391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49" y="4371733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2318597" y="817582"/>
            <a:ext cx="4162526" cy="3548069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108287" y="579704"/>
            <a:ext cx="963023" cy="10026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5730052" y="772115"/>
            <a:ext cx="1160231" cy="832158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1653356" y="2962840"/>
            <a:ext cx="1480398" cy="1515065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772632" y="1186013"/>
            <a:ext cx="333206" cy="298894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7920831" y="3778981"/>
            <a:ext cx="218531" cy="211031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8083918" y="536146"/>
            <a:ext cx="125006" cy="126431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182765" y="2698332"/>
            <a:ext cx="89344" cy="609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7385065" y="2916397"/>
            <a:ext cx="65250" cy="46444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956096" y="4156122"/>
            <a:ext cx="125006" cy="126431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2732040" y="1127533"/>
            <a:ext cx="3546156" cy="274690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8625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LUYỆN TẬP</a:t>
            </a:r>
          </a:p>
        </p:txBody>
      </p:sp>
    </p:spTree>
    <p:extLst>
      <p:ext uri="{BB962C8B-B14F-4D97-AF65-F5344CB8AC3E}">
        <p14:creationId xmlns:p14="http://schemas.microsoft.com/office/powerpoint/2010/main" val="305839299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1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164640"/>
            <a:ext cx="8709926" cy="4680098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661632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01" y="680120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63" y="74206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74" y="7106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195" y="688459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7" y="112204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08" y="114052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70" y="120247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81" y="117105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01" y="114886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4" y="158245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15" y="160093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76" y="166288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888" y="1631460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08" y="160927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042860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061348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83" y="212329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0994" y="2091869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15" y="2069687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2503269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28" y="2521757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490" y="2583704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01" y="255227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22" y="2530096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4" y="296367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35" y="298216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597" y="304411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08" y="301268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28" y="299050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1" y="342408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42" y="344257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03" y="350452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15" y="347309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5" y="345091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3884497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49" y="3902985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10" y="3964932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21" y="393350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42" y="3911324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4344906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55" y="4363394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17" y="44253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28" y="439391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49" y="4371733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33412657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排标题与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543675" y="273844"/>
            <a:ext cx="1971675" cy="4358879"/>
          </a:xfrm>
        </p:spPr>
        <p:txBody>
          <a:bodyPr vert="eaVert"/>
          <a:lstStyle/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28650" y="273844"/>
            <a:ext cx="5800725" cy="4358879"/>
          </a:xfrm>
        </p:spPr>
        <p:txBody>
          <a:bodyPr vert="eaVert"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CA37975-6AF7-4301-9DC5-87C074AA59D1}" type="datetimeFigureOut">
              <a:rPr lang="zh-CN" altLang="en-US" smtClean="0"/>
              <a:pPr/>
              <a:t>2021/12/13</a:t>
            </a:fld>
            <a:endParaRPr lang="zh-CN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27987A4-0198-42B4-AAAE-EDBADA4485AB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468846656"/>
      </p:ext>
    </p:extLst>
  </p:cSld>
  <p:clrMapOvr>
    <a:masterClrMapping/>
  </p:clrMapOvr>
  <p:transition spd="slow" advClick="0" advTm="0">
    <p:fade/>
  </p:transition>
</p:sldLayout>
</file>

<file path=ppt/slideLayouts/slideLayout1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164640"/>
            <a:ext cx="8709926" cy="4680098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661632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01" y="680120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63" y="74206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74" y="7106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195" y="688459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7" y="112204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08" y="114052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70" y="120247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81" y="117105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01" y="114886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4" y="158245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15" y="160093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76" y="166288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888" y="1631460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08" y="160927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042860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061348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83" y="212329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0994" y="2091869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15" y="2069687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2503269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28" y="2521757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490" y="2583704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01" y="255227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22" y="2530096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4" y="296367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35" y="298216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597" y="304411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08" y="301268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28" y="299050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1" y="342408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42" y="344257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03" y="350452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15" y="347309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5" y="345091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3884497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49" y="3902985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10" y="3964932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21" y="393350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42" y="3911324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4344906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55" y="4363394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17" y="44253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28" y="439391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49" y="4371733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26966718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1_Title and Content">
    <p:bg>
      <p:bgPr>
        <a:solidFill>
          <a:schemeClr val="accent3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0426" y="164640"/>
            <a:ext cx="9123574" cy="4814222"/>
            <a:chOff x="125465" y="219519"/>
            <a:chExt cx="8923440" cy="4925505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125465" y="219519"/>
              <a:ext cx="8923440" cy="4925505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712162291"/>
      </p:ext>
    </p:extLst>
  </p:cSld>
  <p:clrMapOvr>
    <a:masterClrMapping/>
  </p:clrMapOvr>
</p:sldLayout>
</file>

<file path=ppt/slideLayouts/slideLayout1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Slide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296920" y="164640"/>
            <a:ext cx="8709926" cy="4680098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741894" y="4234447"/>
            <a:ext cx="461392" cy="401654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7633366" y="320764"/>
            <a:ext cx="302601" cy="283584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8253053" y="782530"/>
            <a:ext cx="173097" cy="169898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1540959" y="4698513"/>
            <a:ext cx="123715" cy="81838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8246641" y="4636102"/>
            <a:ext cx="90352" cy="62411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613019" y="3894249"/>
            <a:ext cx="173097" cy="169898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349270" y="661632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150301" y="680120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168063" y="74206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393674" y="7106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151195" y="688459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348377" y="112204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49408" y="114052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167170" y="120247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392781" y="117105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150301" y="114886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347484" y="158245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48515" y="160093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166276" y="166288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391888" y="1631460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49408" y="160927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346591" y="2042860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47621" y="2061348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165383" y="212329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390994" y="2091869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48515" y="2069687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345697" y="2503269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46728" y="2521757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164490" y="2583704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390101" y="255227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47622" y="2530096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344804" y="296367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45835" y="298216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163597" y="304411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389208" y="301268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46728" y="299050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343911" y="342408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44942" y="344257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162703" y="350452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388315" y="347309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45835" y="345091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343018" y="3884497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44049" y="3902985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161810" y="3964932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387421" y="393350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44942" y="3911324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342124" y="4344906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43155" y="4363394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160917" y="44253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386528" y="439391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44049" y="4371733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559059" y="1118705"/>
            <a:ext cx="7400615" cy="3579808"/>
            <a:chOff x="623255" y="927125"/>
            <a:chExt cx="7691377" cy="3871900"/>
          </a:xfrm>
          <a:solidFill>
            <a:srgbClr val="ACD868"/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6293945" y="3035722"/>
            <a:ext cx="1726041" cy="1195325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198766" y="2706217"/>
            <a:ext cx="1653117" cy="1513721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2480971" y="4813500"/>
            <a:ext cx="199221" cy="123487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143226" y="4220104"/>
            <a:ext cx="6990179" cy="923396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02371926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1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Title Slide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296920" y="164640"/>
            <a:ext cx="8709926" cy="4680098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>
            <a:grpSpLocks/>
          </p:cNvGrpSpPr>
          <p:nvPr userDrawn="1"/>
        </p:nvGrpSpPr>
        <p:grpSpPr>
          <a:xfrm>
            <a:off x="626546" y="4134034"/>
            <a:ext cx="692088" cy="602481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>
            <a:grpSpLocks/>
          </p:cNvGrpSpPr>
          <p:nvPr userDrawn="1"/>
        </p:nvGrpSpPr>
        <p:grpSpPr>
          <a:xfrm>
            <a:off x="7557715" y="249868"/>
            <a:ext cx="453902" cy="425376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>
            <a:grpSpLocks/>
          </p:cNvGrpSpPr>
          <p:nvPr userDrawn="1"/>
        </p:nvGrpSpPr>
        <p:grpSpPr>
          <a:xfrm>
            <a:off x="8209778" y="740056"/>
            <a:ext cx="259646" cy="254847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>
            <a:spLocks/>
          </p:cNvSpPr>
          <p:nvPr userDrawn="1"/>
        </p:nvSpPr>
        <p:spPr>
          <a:xfrm>
            <a:off x="1510030" y="4678054"/>
            <a:ext cx="185573" cy="12275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02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>
            <a:spLocks/>
          </p:cNvSpPr>
          <p:nvPr userDrawn="1"/>
        </p:nvSpPr>
        <p:spPr>
          <a:xfrm>
            <a:off x="8224053" y="4620499"/>
            <a:ext cx="135528" cy="93617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02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>
            <a:grpSpLocks/>
          </p:cNvGrpSpPr>
          <p:nvPr userDrawn="1"/>
        </p:nvGrpSpPr>
        <p:grpSpPr>
          <a:xfrm>
            <a:off x="569744" y="3851775"/>
            <a:ext cx="259646" cy="254847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349270" y="661632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150301" y="680120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168063" y="74206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393674" y="7106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151195" y="688459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348377" y="112204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49408" y="114052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167170" y="120247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392781" y="117105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150301" y="114886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347484" y="158245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48515" y="160093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166276" y="166288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391888" y="1631460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49408" y="160927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346591" y="2042860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47621" y="2061348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165383" y="212329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390994" y="2091869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48515" y="2069687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345697" y="2503269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46728" y="2521757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164490" y="2583704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390101" y="255227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47622" y="2530096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344804" y="296367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45835" y="298216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163597" y="304411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389208" y="301268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46728" y="299050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343911" y="342408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44942" y="344257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162703" y="350452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388315" y="347309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45835" y="345091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343018" y="3884497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44049" y="3902985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161810" y="3964932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387421" y="393350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44942" y="3911324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342124" y="4344906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43155" y="4363394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160917" y="44253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386528" y="439391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44049" y="4371733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559059" y="1118705"/>
            <a:ext cx="7400615" cy="3579808"/>
            <a:chOff x="623255" y="927125"/>
            <a:chExt cx="7691377" cy="3871900"/>
          </a:xfrm>
          <a:solidFill>
            <a:srgbClr val="ACD868"/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6293945" y="3035722"/>
            <a:ext cx="1726041" cy="1195325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198766" y="2706217"/>
            <a:ext cx="1653117" cy="1513721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2480971" y="4813500"/>
            <a:ext cx="199221" cy="123487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143226" y="4220104"/>
            <a:ext cx="6990179" cy="923396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70381082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1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Title Slide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296920" y="164640"/>
            <a:ext cx="8709926" cy="4680098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>
            <a:grpSpLocks/>
          </p:cNvGrpSpPr>
          <p:nvPr userDrawn="1"/>
        </p:nvGrpSpPr>
        <p:grpSpPr>
          <a:xfrm>
            <a:off x="626546" y="4134034"/>
            <a:ext cx="692088" cy="602481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>
            <a:grpSpLocks/>
          </p:cNvGrpSpPr>
          <p:nvPr userDrawn="1"/>
        </p:nvGrpSpPr>
        <p:grpSpPr>
          <a:xfrm>
            <a:off x="7557715" y="249868"/>
            <a:ext cx="453902" cy="425376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>
            <a:grpSpLocks/>
          </p:cNvGrpSpPr>
          <p:nvPr userDrawn="1"/>
        </p:nvGrpSpPr>
        <p:grpSpPr>
          <a:xfrm>
            <a:off x="8209778" y="740056"/>
            <a:ext cx="259646" cy="254847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>
            <a:spLocks/>
          </p:cNvSpPr>
          <p:nvPr userDrawn="1"/>
        </p:nvSpPr>
        <p:spPr>
          <a:xfrm>
            <a:off x="1510030" y="4678054"/>
            <a:ext cx="185573" cy="12275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02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>
            <a:spLocks/>
          </p:cNvSpPr>
          <p:nvPr userDrawn="1"/>
        </p:nvSpPr>
        <p:spPr>
          <a:xfrm>
            <a:off x="8224053" y="4620499"/>
            <a:ext cx="135528" cy="93617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02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>
            <a:grpSpLocks/>
          </p:cNvGrpSpPr>
          <p:nvPr userDrawn="1"/>
        </p:nvGrpSpPr>
        <p:grpSpPr>
          <a:xfrm>
            <a:off x="569744" y="3851775"/>
            <a:ext cx="259646" cy="254847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349270" y="661632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150301" y="680120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168063" y="74206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393674" y="7106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151195" y="688459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348377" y="112204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49408" y="114052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167170" y="120247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392781" y="117105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150301" y="114886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347484" y="158245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48515" y="160093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166276" y="166288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391888" y="1631460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49408" y="160927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346591" y="2042860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47621" y="2061348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165383" y="212329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390994" y="2091869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48515" y="2069687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345697" y="2503269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46728" y="2521757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164490" y="2583704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390101" y="255227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47622" y="2530096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344804" y="296367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45835" y="298216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163597" y="304411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389208" y="301268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46728" y="299050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343911" y="342408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44942" y="344257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162703" y="350452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388315" y="347309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45835" y="345091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343018" y="3884497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44049" y="3902985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161810" y="3964932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387421" y="393350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44942" y="3911324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342124" y="4344906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43155" y="4363394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160917" y="44253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386528" y="439391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44049" y="4371733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559059" y="1118705"/>
            <a:ext cx="7400615" cy="3579808"/>
            <a:chOff x="623255" y="927125"/>
            <a:chExt cx="7691377" cy="3871900"/>
          </a:xfrm>
          <a:solidFill>
            <a:srgbClr val="ACD868"/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6293945" y="3035722"/>
            <a:ext cx="1726041" cy="1195325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198766" y="2706217"/>
            <a:ext cx="1653117" cy="1513721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2480971" y="4813500"/>
            <a:ext cx="199221" cy="123487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143226" y="4220104"/>
            <a:ext cx="6990179" cy="923396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37759691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1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Title Slide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296920" y="164640"/>
            <a:ext cx="8709926" cy="4680098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>
            <a:grpSpLocks/>
          </p:cNvGrpSpPr>
          <p:nvPr userDrawn="1"/>
        </p:nvGrpSpPr>
        <p:grpSpPr>
          <a:xfrm>
            <a:off x="626546" y="4134034"/>
            <a:ext cx="692088" cy="602481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>
            <a:grpSpLocks/>
          </p:cNvGrpSpPr>
          <p:nvPr userDrawn="1"/>
        </p:nvGrpSpPr>
        <p:grpSpPr>
          <a:xfrm>
            <a:off x="7557715" y="249868"/>
            <a:ext cx="453902" cy="425376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>
            <a:grpSpLocks/>
          </p:cNvGrpSpPr>
          <p:nvPr userDrawn="1"/>
        </p:nvGrpSpPr>
        <p:grpSpPr>
          <a:xfrm>
            <a:off x="8209778" y="740056"/>
            <a:ext cx="259646" cy="254847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>
            <a:spLocks/>
          </p:cNvSpPr>
          <p:nvPr userDrawn="1"/>
        </p:nvSpPr>
        <p:spPr>
          <a:xfrm>
            <a:off x="1510030" y="4678054"/>
            <a:ext cx="185573" cy="12275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02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>
            <a:spLocks/>
          </p:cNvSpPr>
          <p:nvPr userDrawn="1"/>
        </p:nvSpPr>
        <p:spPr>
          <a:xfrm>
            <a:off x="8224053" y="4620499"/>
            <a:ext cx="135528" cy="93617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02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>
            <a:grpSpLocks/>
          </p:cNvGrpSpPr>
          <p:nvPr userDrawn="1"/>
        </p:nvGrpSpPr>
        <p:grpSpPr>
          <a:xfrm>
            <a:off x="569744" y="3851775"/>
            <a:ext cx="259646" cy="254847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349270" y="661632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150301" y="680120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168063" y="74206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393674" y="7106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151195" y="688459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348377" y="112204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49408" y="114052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167170" y="120247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392781" y="117105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150301" y="114886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347484" y="158245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48515" y="160093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166276" y="166288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391888" y="1631460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49408" y="160927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346591" y="2042860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47621" y="2061348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165383" y="212329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390994" y="2091869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48515" y="2069687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345697" y="2503269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46728" y="2521757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164490" y="2583704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390101" y="255227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47622" y="2530096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344804" y="296367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45835" y="298216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163597" y="304411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389208" y="301268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46728" y="299050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343911" y="342408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44942" y="344257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162703" y="350452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388315" y="347309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45835" y="345091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343018" y="3884497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44049" y="3902985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161810" y="3964932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387421" y="393350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44942" y="3911324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342124" y="4344906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43155" y="4363394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160917" y="44253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386528" y="439391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44049" y="4371733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559059" y="1118705"/>
            <a:ext cx="7400615" cy="3579808"/>
            <a:chOff x="623255" y="927125"/>
            <a:chExt cx="7691377" cy="3871900"/>
          </a:xfrm>
          <a:solidFill>
            <a:srgbClr val="ACD868"/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6293945" y="3035722"/>
            <a:ext cx="1726041" cy="1195325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198766" y="2706217"/>
            <a:ext cx="1653117" cy="1513721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2480971" y="4813500"/>
            <a:ext cx="199221" cy="123487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143226" y="4220104"/>
            <a:ext cx="6990179" cy="923396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60915308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1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Title Slide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296920" y="164640"/>
            <a:ext cx="8709926" cy="4680098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>
            <a:grpSpLocks/>
          </p:cNvGrpSpPr>
          <p:nvPr userDrawn="1"/>
        </p:nvGrpSpPr>
        <p:grpSpPr>
          <a:xfrm>
            <a:off x="626546" y="4134034"/>
            <a:ext cx="692088" cy="602481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>
            <a:grpSpLocks/>
          </p:cNvGrpSpPr>
          <p:nvPr userDrawn="1"/>
        </p:nvGrpSpPr>
        <p:grpSpPr>
          <a:xfrm>
            <a:off x="7557715" y="249868"/>
            <a:ext cx="453902" cy="425376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>
            <a:grpSpLocks/>
          </p:cNvGrpSpPr>
          <p:nvPr userDrawn="1"/>
        </p:nvGrpSpPr>
        <p:grpSpPr>
          <a:xfrm>
            <a:off x="8209778" y="740056"/>
            <a:ext cx="259646" cy="254847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>
            <a:spLocks/>
          </p:cNvSpPr>
          <p:nvPr userDrawn="1"/>
        </p:nvSpPr>
        <p:spPr>
          <a:xfrm>
            <a:off x="1510030" y="4678054"/>
            <a:ext cx="185573" cy="12275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02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>
            <a:spLocks/>
          </p:cNvSpPr>
          <p:nvPr userDrawn="1"/>
        </p:nvSpPr>
        <p:spPr>
          <a:xfrm>
            <a:off x="8224053" y="4620499"/>
            <a:ext cx="135528" cy="93617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02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>
            <a:grpSpLocks/>
          </p:cNvGrpSpPr>
          <p:nvPr userDrawn="1"/>
        </p:nvGrpSpPr>
        <p:grpSpPr>
          <a:xfrm>
            <a:off x="569744" y="3851775"/>
            <a:ext cx="259646" cy="254847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349270" y="661632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150301" y="680120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168063" y="74206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393674" y="7106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151195" y="688459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348377" y="112204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49408" y="114052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167170" y="120247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392781" y="117105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150301" y="114886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347484" y="158245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48515" y="160093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166276" y="166288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391888" y="1631460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49408" y="160927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346591" y="2042860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47621" y="2061348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165383" y="212329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390994" y="2091869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48515" y="2069687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345697" y="2503269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46728" y="2521757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164490" y="2583704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390101" y="255227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47622" y="2530096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344804" y="296367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45835" y="298216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163597" y="304411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389208" y="301268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46728" y="299050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343911" y="342408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44942" y="344257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162703" y="350452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388315" y="347309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45835" y="345091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343018" y="3884497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44049" y="3902985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161810" y="3964932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387421" y="393350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44942" y="3911324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342124" y="4344906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43155" y="4363394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160917" y="44253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386528" y="439391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44049" y="4371733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559059" y="1118705"/>
            <a:ext cx="7400615" cy="3579808"/>
            <a:chOff x="623255" y="927125"/>
            <a:chExt cx="7691377" cy="3871900"/>
          </a:xfrm>
          <a:solidFill>
            <a:srgbClr val="ACD868"/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6293945" y="3035722"/>
            <a:ext cx="1726041" cy="1195325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198766" y="2706217"/>
            <a:ext cx="1653117" cy="1513721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2480971" y="4813500"/>
            <a:ext cx="199221" cy="123487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143226" y="4220104"/>
            <a:ext cx="6990179" cy="923396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01830557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1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Title Slide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296920" y="164640"/>
            <a:ext cx="8709926" cy="4680098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741894" y="4234447"/>
            <a:ext cx="461392" cy="401654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7633366" y="320764"/>
            <a:ext cx="302601" cy="283584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8253053" y="782530"/>
            <a:ext cx="173097" cy="169898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1540959" y="4698513"/>
            <a:ext cx="123715" cy="81838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8246641" y="4636102"/>
            <a:ext cx="90352" cy="62411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613019" y="3894249"/>
            <a:ext cx="173097" cy="169898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349270" y="661632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150301" y="680120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168063" y="74206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393674" y="7106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151195" y="688459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348377" y="112204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49408" y="114052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167170" y="120247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392781" y="117105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150301" y="114886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347484" y="158245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48515" y="160093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166276" y="166288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391888" y="1631460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49408" y="160927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346591" y="2042860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47621" y="2061348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165383" y="212329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390994" y="2091869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48515" y="2069687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345697" y="2503269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46728" y="2521757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164490" y="2583704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390101" y="255227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47622" y="2530096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344804" y="296367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45835" y="298216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163597" y="304411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389208" y="301268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46728" y="299050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343911" y="342408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44942" y="344257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162703" y="350452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388315" y="347309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45835" y="345091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343018" y="3884497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44049" y="3902985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161810" y="3964932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387421" y="393350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44942" y="3911324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342124" y="4344906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43155" y="4363394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160917" y="44253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386528" y="439391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44049" y="4371733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559059" y="10287000"/>
            <a:ext cx="7400615" cy="3579808"/>
            <a:chOff x="623255" y="927125"/>
            <a:chExt cx="7691377" cy="3871900"/>
          </a:xfrm>
          <a:solidFill>
            <a:srgbClr val="ACD868"/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6293945" y="10287000"/>
            <a:ext cx="1726041" cy="1195325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198766" y="10287000"/>
            <a:ext cx="1653117" cy="1513721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2480971" y="4813500"/>
            <a:ext cx="199221" cy="123487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143226" y="10287000"/>
            <a:ext cx="6990179" cy="923396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21270261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1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Title Slide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296920" y="164640"/>
            <a:ext cx="8709926" cy="4680098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>
            <a:grpSpLocks/>
          </p:cNvGrpSpPr>
          <p:nvPr userDrawn="1"/>
        </p:nvGrpSpPr>
        <p:grpSpPr>
          <a:xfrm>
            <a:off x="626546" y="4134034"/>
            <a:ext cx="692088" cy="602481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>
            <a:grpSpLocks/>
          </p:cNvGrpSpPr>
          <p:nvPr userDrawn="1"/>
        </p:nvGrpSpPr>
        <p:grpSpPr>
          <a:xfrm>
            <a:off x="7557715" y="249868"/>
            <a:ext cx="453902" cy="425376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>
            <a:grpSpLocks/>
          </p:cNvGrpSpPr>
          <p:nvPr userDrawn="1"/>
        </p:nvGrpSpPr>
        <p:grpSpPr>
          <a:xfrm>
            <a:off x="8209778" y="740056"/>
            <a:ext cx="259646" cy="254847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>
            <a:spLocks/>
          </p:cNvSpPr>
          <p:nvPr userDrawn="1"/>
        </p:nvSpPr>
        <p:spPr>
          <a:xfrm>
            <a:off x="1510030" y="4678054"/>
            <a:ext cx="185573" cy="12275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02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>
            <a:spLocks/>
          </p:cNvSpPr>
          <p:nvPr userDrawn="1"/>
        </p:nvSpPr>
        <p:spPr>
          <a:xfrm>
            <a:off x="8224053" y="4620499"/>
            <a:ext cx="135528" cy="93617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02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>
            <a:grpSpLocks/>
          </p:cNvGrpSpPr>
          <p:nvPr userDrawn="1"/>
        </p:nvGrpSpPr>
        <p:grpSpPr>
          <a:xfrm>
            <a:off x="569744" y="3851775"/>
            <a:ext cx="259646" cy="254847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349270" y="661632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150301" y="680120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168063" y="74206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393674" y="7106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151195" y="688459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348377" y="112204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49408" y="114052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167170" y="120247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392781" y="117105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150301" y="114886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347484" y="158245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48515" y="160093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166276" y="166288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391888" y="1631460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49408" y="160927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346591" y="2042860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47621" y="2061348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165383" y="212329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390994" y="2091869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48515" y="2069687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345697" y="2503269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46728" y="2521757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164490" y="2583704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390101" y="255227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47622" y="2530096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344804" y="296367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45835" y="298216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163597" y="304411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389208" y="301268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46728" y="299050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343911" y="342408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44942" y="344257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162703" y="350452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388315" y="347309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45835" y="345091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343018" y="3884497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44049" y="3902985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161810" y="3964932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387421" y="393350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44942" y="3911324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342124" y="4344906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43155" y="4363394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160917" y="44253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386528" y="439391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44049" y="4371733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559059" y="1118705"/>
            <a:ext cx="7400615" cy="3579808"/>
            <a:chOff x="623255" y="927125"/>
            <a:chExt cx="7691377" cy="3871900"/>
          </a:xfrm>
          <a:solidFill>
            <a:srgbClr val="ACD868"/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6293945" y="3035722"/>
            <a:ext cx="1726041" cy="1195325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198766" y="2706217"/>
            <a:ext cx="1653117" cy="1513721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2480971" y="4813500"/>
            <a:ext cx="199221" cy="123487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143226" y="4220104"/>
            <a:ext cx="6990179" cy="923396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53930616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1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Title Slide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296920" y="164640"/>
            <a:ext cx="8709926" cy="4680098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>
            <a:grpSpLocks/>
          </p:cNvGrpSpPr>
          <p:nvPr userDrawn="1"/>
        </p:nvGrpSpPr>
        <p:grpSpPr>
          <a:xfrm>
            <a:off x="626546" y="4134034"/>
            <a:ext cx="692088" cy="602481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>
            <a:grpSpLocks/>
          </p:cNvGrpSpPr>
          <p:nvPr userDrawn="1"/>
        </p:nvGrpSpPr>
        <p:grpSpPr>
          <a:xfrm>
            <a:off x="7557715" y="249868"/>
            <a:ext cx="453902" cy="425376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>
            <a:grpSpLocks/>
          </p:cNvGrpSpPr>
          <p:nvPr userDrawn="1"/>
        </p:nvGrpSpPr>
        <p:grpSpPr>
          <a:xfrm>
            <a:off x="8209778" y="740056"/>
            <a:ext cx="259646" cy="254847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>
            <a:spLocks/>
          </p:cNvSpPr>
          <p:nvPr userDrawn="1"/>
        </p:nvSpPr>
        <p:spPr>
          <a:xfrm>
            <a:off x="1510030" y="4678054"/>
            <a:ext cx="185573" cy="12275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02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>
            <a:spLocks/>
          </p:cNvSpPr>
          <p:nvPr userDrawn="1"/>
        </p:nvSpPr>
        <p:spPr>
          <a:xfrm>
            <a:off x="8224053" y="4620499"/>
            <a:ext cx="135528" cy="93617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02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>
            <a:grpSpLocks/>
          </p:cNvGrpSpPr>
          <p:nvPr userDrawn="1"/>
        </p:nvGrpSpPr>
        <p:grpSpPr>
          <a:xfrm>
            <a:off x="569744" y="3851775"/>
            <a:ext cx="259646" cy="254847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349270" y="661632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150301" y="680120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168063" y="74206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393674" y="7106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151195" y="688459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348377" y="112204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49408" y="114052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167170" y="120247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392781" y="117105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150301" y="114886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347484" y="158245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48515" y="160093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166276" y="166288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391888" y="1631460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49408" y="160927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346591" y="2042860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47621" y="2061348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165383" y="212329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390994" y="2091869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48515" y="2069687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345697" y="2503269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46728" y="2521757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164490" y="2583704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390101" y="255227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47622" y="2530096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344804" y="296367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45835" y="298216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163597" y="304411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389208" y="301268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46728" y="299050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343911" y="342408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44942" y="344257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162703" y="350452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388315" y="347309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45835" y="345091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343018" y="3884497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44049" y="3902985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161810" y="3964932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387421" y="393350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44942" y="3911324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342124" y="4344906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43155" y="4363394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160917" y="44253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386528" y="439391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44049" y="4371733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559059" y="1118705"/>
            <a:ext cx="7400615" cy="3579808"/>
            <a:chOff x="623255" y="927125"/>
            <a:chExt cx="7691377" cy="3871900"/>
          </a:xfrm>
          <a:solidFill>
            <a:srgbClr val="ACD868"/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6293945" y="3035722"/>
            <a:ext cx="1726041" cy="1195325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198766" y="2706217"/>
            <a:ext cx="1653117" cy="1513721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2480971" y="4813500"/>
            <a:ext cx="199221" cy="123487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143226" y="4220104"/>
            <a:ext cx="6990179" cy="923396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78108405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" name="组合 33">
            <a:extLst>
              <a:ext uri="{FF2B5EF4-FFF2-40B4-BE49-F238E27FC236}">
                <a16:creationId xmlns:a16="http://schemas.microsoft.com/office/drawing/2014/main" id="{1F833EC4-E2F9-4549-A464-40B7E5EEA6FD}"/>
              </a:ext>
            </a:extLst>
          </p:cNvPr>
          <p:cNvGrpSpPr/>
          <p:nvPr userDrawn="1"/>
        </p:nvGrpSpPr>
        <p:grpSpPr>
          <a:xfrm>
            <a:off x="0" y="0"/>
            <a:ext cx="9234014" cy="5145088"/>
            <a:chOff x="0" y="0"/>
            <a:chExt cx="12309881" cy="6858000"/>
          </a:xfrm>
        </p:grpSpPr>
        <p:pic>
          <p:nvPicPr>
            <p:cNvPr id="35" name="图片 34">
              <a:extLst>
                <a:ext uri="{FF2B5EF4-FFF2-40B4-BE49-F238E27FC236}">
                  <a16:creationId xmlns:a16="http://schemas.microsoft.com/office/drawing/2014/main" id="{C990D388-9074-4BA5-80A8-22320140908A}"/>
                </a:ext>
              </a:extLst>
            </p:cNvPr>
            <p:cNvPicPr>
              <a:picLocks noChangeAspect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rot="5400000">
              <a:off x="2667000" y="-2667000"/>
              <a:ext cx="6858000" cy="12192000"/>
            </a:xfrm>
            <a:prstGeom prst="rect">
              <a:avLst/>
            </a:prstGeom>
          </p:spPr>
        </p:pic>
        <p:sp>
          <p:nvSpPr>
            <p:cNvPr id="36" name="矩形: 圆角 3">
              <a:extLst>
                <a:ext uri="{FF2B5EF4-FFF2-40B4-BE49-F238E27FC236}">
                  <a16:creationId xmlns:a16="http://schemas.microsoft.com/office/drawing/2014/main" id="{63E2F4B5-8CE5-4856-AD7D-53EABD075E69}"/>
                </a:ext>
              </a:extLst>
            </p:cNvPr>
            <p:cNvSpPr/>
            <p:nvPr/>
          </p:nvSpPr>
          <p:spPr>
            <a:xfrm>
              <a:off x="429986" y="664016"/>
              <a:ext cx="11332027" cy="5758800"/>
            </a:xfrm>
            <a:prstGeom prst="roundRect">
              <a:avLst/>
            </a:prstGeom>
            <a:noFill/>
            <a:ln w="34925" cap="rnd" cmpd="sng" algn="ctr">
              <a:solidFill>
                <a:srgbClr val="139F4E"/>
              </a:solidFill>
              <a:prstDash val="dash"/>
              <a:round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34294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4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微软雅黑"/>
                <a:cs typeface="+mn-cs"/>
              </a:endParaRPr>
            </a:p>
          </p:txBody>
        </p:sp>
        <p:pic>
          <p:nvPicPr>
            <p:cNvPr id="37" name="图片 36">
              <a:extLst>
                <a:ext uri="{FF2B5EF4-FFF2-40B4-BE49-F238E27FC236}">
                  <a16:creationId xmlns:a16="http://schemas.microsoft.com/office/drawing/2014/main" id="{C5ADCA99-DAF4-4291-84A9-6E7BE6480080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8904514" y="5528668"/>
              <a:ext cx="3405367" cy="1329332"/>
            </a:xfrm>
            <a:prstGeom prst="rect">
              <a:avLst/>
            </a:prstGeom>
          </p:spPr>
        </p:pic>
        <p:grpSp>
          <p:nvGrpSpPr>
            <p:cNvPr id="38" name="组合 37">
              <a:extLst>
                <a:ext uri="{FF2B5EF4-FFF2-40B4-BE49-F238E27FC236}">
                  <a16:creationId xmlns:a16="http://schemas.microsoft.com/office/drawing/2014/main" id="{90FD8696-508A-46C2-B9A5-C8837437E346}"/>
                </a:ext>
              </a:extLst>
            </p:cNvPr>
            <p:cNvGrpSpPr/>
            <p:nvPr/>
          </p:nvGrpSpPr>
          <p:grpSpPr>
            <a:xfrm rot="5400000">
              <a:off x="5709961" y="-1054214"/>
              <a:ext cx="772078" cy="3224189"/>
              <a:chOff x="246324" y="651074"/>
              <a:chExt cx="969786" cy="5555849"/>
            </a:xfrm>
          </p:grpSpPr>
          <p:sp>
            <p:nvSpPr>
              <p:cNvPr id="41" name="矩形: 圆角 8">
                <a:extLst>
                  <a:ext uri="{FF2B5EF4-FFF2-40B4-BE49-F238E27FC236}">
                    <a16:creationId xmlns:a16="http://schemas.microsoft.com/office/drawing/2014/main" id="{AF493636-B449-46E7-9C1C-83C3DD1DFC60}"/>
                  </a:ext>
                </a:extLst>
              </p:cNvPr>
              <p:cNvSpPr/>
              <p:nvPr/>
            </p:nvSpPr>
            <p:spPr>
              <a:xfrm rot="5400000" flipH="1" flipV="1">
                <a:off x="-1913394" y="3077419"/>
                <a:ext cx="5555849" cy="703159"/>
              </a:xfrm>
              <a:prstGeom prst="roundRect">
                <a:avLst>
                  <a:gd name="adj" fmla="val 15140"/>
                </a:avLst>
              </a:prstGeom>
              <a:solidFill>
                <a:srgbClr val="47984B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-Rounded" panose="020B0500000000000000" pitchFamily="34" charset="-93"/>
                  <a:ea typeface="Arial-Rounded" panose="020B0500000000000000" pitchFamily="34" charset="-93"/>
                  <a:cs typeface="Arial-Rounded" panose="020B0500000000000000" pitchFamily="34" charset="-93"/>
                </a:endParaRPr>
              </a:p>
            </p:txBody>
          </p:sp>
          <p:sp>
            <p:nvSpPr>
              <p:cNvPr id="42" name="矩形: 圆角 9">
                <a:extLst>
                  <a:ext uri="{FF2B5EF4-FFF2-40B4-BE49-F238E27FC236}">
                    <a16:creationId xmlns:a16="http://schemas.microsoft.com/office/drawing/2014/main" id="{D090BB28-5099-4CBB-82A1-4C7600071AA6}"/>
                  </a:ext>
                </a:extLst>
              </p:cNvPr>
              <p:cNvSpPr/>
              <p:nvPr/>
            </p:nvSpPr>
            <p:spPr>
              <a:xfrm rot="5400000" flipH="1" flipV="1">
                <a:off x="369398" y="5318468"/>
                <a:ext cx="287107" cy="533255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  <p:sp>
            <p:nvSpPr>
              <p:cNvPr id="43" name="矩形: 圆角 10">
                <a:extLst>
                  <a:ext uri="{FF2B5EF4-FFF2-40B4-BE49-F238E27FC236}">
                    <a16:creationId xmlns:a16="http://schemas.microsoft.com/office/drawing/2014/main" id="{9B26AE79-14A4-4595-B87C-340D6E201629}"/>
                  </a:ext>
                </a:extLst>
              </p:cNvPr>
              <p:cNvSpPr/>
              <p:nvPr/>
            </p:nvSpPr>
            <p:spPr>
              <a:xfrm rot="5400000" flipH="1" flipV="1">
                <a:off x="379009" y="1090739"/>
                <a:ext cx="287107" cy="533254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</p:grpSp>
        <p:pic>
          <p:nvPicPr>
            <p:cNvPr id="39" name="图片 38">
              <a:extLst>
                <a:ext uri="{FF2B5EF4-FFF2-40B4-BE49-F238E27FC236}">
                  <a16:creationId xmlns:a16="http://schemas.microsoft.com/office/drawing/2014/main" id="{E3B6CFF1-6C5F-4973-8039-0FDC3B0DAAC9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7381524" y="609676"/>
              <a:ext cx="837659" cy="527951"/>
            </a:xfrm>
            <a:prstGeom prst="rect">
              <a:avLst/>
            </a:prstGeom>
          </p:spPr>
        </p:pic>
        <p:pic>
          <p:nvPicPr>
            <p:cNvPr id="40" name="图片 39">
              <a:extLst>
                <a:ext uri="{FF2B5EF4-FFF2-40B4-BE49-F238E27FC236}">
                  <a16:creationId xmlns:a16="http://schemas.microsoft.com/office/drawing/2014/main" id="{E168D529-666E-4291-9C8B-7493590088D7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923800" y="185838"/>
              <a:ext cx="837659" cy="527951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1784643704"/>
      </p:ext>
    </p:extLst>
  </p:cSld>
  <p:clrMapOvr>
    <a:masterClrMapping/>
  </p:clrMapOvr>
  <p:transition spd="slow" advClick="0" advTm="0">
    <p:fade/>
  </p:transition>
  <p:timing>
    <p:tnLst>
      <p:par>
        <p:cTn id="1" dur="indefinite" restart="never" nodeType="tmRoot"/>
      </p:par>
    </p:tnLst>
  </p:timing>
</p:sldLayout>
</file>

<file path=ppt/slideLayouts/slideLayout1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164640"/>
            <a:ext cx="8709926" cy="4680098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661632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01" y="680120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63" y="74206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74" y="7106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195" y="688459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7" y="112204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08" y="114052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70" y="120247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81" y="117105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01" y="114886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4" y="158245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15" y="160093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76" y="166288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888" y="1631460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08" y="160927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042860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061348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83" y="212329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0994" y="2091869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15" y="2069687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2503269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28" y="2521757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490" y="2583704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01" y="255227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22" y="2530096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4" y="296367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35" y="298216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597" y="304411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08" y="301268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28" y="299050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1" y="342408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42" y="344257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03" y="350452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15" y="347309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5" y="345091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3884497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49" y="3902985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10" y="3964932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21" y="393350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42" y="3911324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4344906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55" y="4363394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17" y="44253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28" y="439391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49" y="4371733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2318597" y="817582"/>
            <a:ext cx="4162526" cy="3548069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108287" y="579704"/>
            <a:ext cx="963023" cy="10026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5730052" y="772115"/>
            <a:ext cx="1160231" cy="832158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772632" y="1186013"/>
            <a:ext cx="333206" cy="298894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7920831" y="3778981"/>
            <a:ext cx="218531" cy="211031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8083918" y="536146"/>
            <a:ext cx="125006" cy="126431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182765" y="2698332"/>
            <a:ext cx="89344" cy="609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7385065" y="2916397"/>
            <a:ext cx="65250" cy="46444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956096" y="4156122"/>
            <a:ext cx="125006" cy="126431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1911217" y="2691060"/>
            <a:ext cx="1949585" cy="1891372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3250583" y="1179126"/>
            <a:ext cx="2794086" cy="274690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8625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22290281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1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164640"/>
            <a:ext cx="8709926" cy="4680098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661632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01" y="680120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63" y="74206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74" y="7106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195" y="688459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7" y="112204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08" y="114052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70" y="120247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81" y="117105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01" y="114886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4" y="158245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15" y="160093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76" y="166288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888" y="1631460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08" y="160927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042860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061348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83" y="212329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0994" y="2091869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15" y="2069687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2503269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28" y="2521757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490" y="2583704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01" y="255227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22" y="2530096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4" y="296367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35" y="298216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597" y="304411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08" y="301268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28" y="299050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1" y="342408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42" y="344257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03" y="350452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15" y="347309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5" y="345091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3884497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49" y="3902985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10" y="3964932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21" y="393350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42" y="3911324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4344906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55" y="4363394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17" y="44253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28" y="439391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49" y="4371733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2318597" y="817582"/>
            <a:ext cx="4162526" cy="3548069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108287" y="579704"/>
            <a:ext cx="963023" cy="10026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5730052" y="772115"/>
            <a:ext cx="1160231" cy="832158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5754410" y="2716734"/>
            <a:ext cx="982268" cy="1864625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772632" y="1186013"/>
            <a:ext cx="333206" cy="298894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7920831" y="3778981"/>
            <a:ext cx="218531" cy="211031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8083918" y="536146"/>
            <a:ext cx="125006" cy="126431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182765" y="2698332"/>
            <a:ext cx="89344" cy="609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7385065" y="2916397"/>
            <a:ext cx="65250" cy="46444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956096" y="4156122"/>
            <a:ext cx="125006" cy="126431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2669131" y="1141780"/>
            <a:ext cx="3388523" cy="274690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8625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55677808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1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164640"/>
            <a:ext cx="8709926" cy="4680098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661632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01" y="680120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63" y="74206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74" y="7106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195" y="688459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7" y="112204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08" y="114052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70" y="120247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81" y="117105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01" y="114886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4" y="158245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15" y="160093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76" y="166288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888" y="1631460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08" y="160927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042860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061348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83" y="212329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0994" y="2091869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15" y="2069687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2503269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28" y="2521757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490" y="2583704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01" y="255227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22" y="2530096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4" y="296367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35" y="298216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597" y="304411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08" y="301268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28" y="299050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1" y="342408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42" y="344257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03" y="350452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15" y="347309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5" y="345091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3884497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49" y="3902985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10" y="3964932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21" y="393350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42" y="3911324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4344906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55" y="4363394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17" y="44253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28" y="439391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49" y="4371733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2318597" y="817582"/>
            <a:ext cx="4162526" cy="3548069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108287" y="579704"/>
            <a:ext cx="963023" cy="10026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5730052" y="772115"/>
            <a:ext cx="1160231" cy="832158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1653356" y="2962840"/>
            <a:ext cx="1480398" cy="1515065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772632" y="1186013"/>
            <a:ext cx="333206" cy="298894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7920831" y="3778981"/>
            <a:ext cx="218531" cy="211031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8083918" y="536146"/>
            <a:ext cx="125006" cy="126431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182765" y="2698332"/>
            <a:ext cx="89344" cy="609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7385065" y="2916397"/>
            <a:ext cx="65250" cy="46444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956096" y="4156122"/>
            <a:ext cx="125006" cy="126431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2703170" y="1197359"/>
            <a:ext cx="3564062" cy="274690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8625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LUYỆN TẬP</a:t>
            </a:r>
            <a:endParaRPr kumimoji="0" lang="vi-VN" sz="8625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+mj-lt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75351263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1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164640"/>
            <a:ext cx="8709926" cy="4680098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661632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01" y="680120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63" y="74206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74" y="7106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195" y="688459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7" y="112204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08" y="114052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70" y="120247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81" y="117105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01" y="114886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4" y="158245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15" y="160093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76" y="166288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888" y="1631460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08" y="160927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042860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061348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83" y="212329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0994" y="2091869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15" y="2069687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2503269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28" y="2521757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490" y="2583704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01" y="255227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22" y="2530096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4" y="296367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35" y="298216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597" y="304411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08" y="301268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28" y="299050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1" y="342408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42" y="344257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03" y="350452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15" y="347309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5" y="345091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3884497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49" y="3902985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10" y="3964932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21" y="393350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42" y="3911324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4344906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55" y="4363394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17" y="44253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28" y="439391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49" y="4371733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491050043"/>
      </p:ext>
    </p:extLst>
  </p:cSld>
  <p:clrMapOvr>
    <a:masterClrMapping/>
  </p:clrMapOvr>
</p:sldLayout>
</file>

<file path=ppt/slideLayouts/slideLayout1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Slide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296920" y="164640"/>
            <a:ext cx="8709926" cy="4680098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741894" y="4234447"/>
            <a:ext cx="461392" cy="401654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7633366" y="320764"/>
            <a:ext cx="302601" cy="283584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8253053" y="782530"/>
            <a:ext cx="173097" cy="169898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1540959" y="4698513"/>
            <a:ext cx="123715" cy="81838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8246641" y="4636102"/>
            <a:ext cx="90352" cy="62411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613019" y="3894249"/>
            <a:ext cx="173097" cy="169898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349270" y="661632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150301" y="680120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168063" y="74206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393674" y="7106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151195" y="688459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348377" y="112204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49408" y="114052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167170" y="120247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392781" y="117105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150301" y="114886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347484" y="158245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48515" y="160093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166276" y="166288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391888" y="1631460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49408" y="160927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346591" y="2042860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47621" y="2061348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165383" y="212329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390994" y="2091869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48515" y="2069687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345697" y="2503269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46728" y="2521757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164490" y="2583704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390101" y="255227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47622" y="2530096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344804" y="296367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45835" y="298216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163597" y="304411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389208" y="301268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46728" y="299050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343911" y="342408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44942" y="344257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162703" y="350452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388315" y="347309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45835" y="345091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343018" y="3884497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44049" y="3902985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161810" y="3964932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387421" y="393350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44942" y="3911324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342124" y="4344906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43155" y="4363394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160917" y="44253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386528" y="439391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44049" y="4371733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559059" y="1118705"/>
            <a:ext cx="7400615" cy="3579808"/>
            <a:chOff x="623255" y="927125"/>
            <a:chExt cx="7691377" cy="3871900"/>
          </a:xfrm>
          <a:solidFill>
            <a:schemeClr val="accent4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6293945" y="3035722"/>
            <a:ext cx="1726041" cy="1195325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198766" y="2706217"/>
            <a:ext cx="1653117" cy="1513721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2480971" y="4813500"/>
            <a:ext cx="199221" cy="123487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143226" y="4220104"/>
            <a:ext cx="6990179" cy="923396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6466429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1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Title Slide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296920" y="164640"/>
            <a:ext cx="8709926" cy="4680098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>
            <a:grpSpLocks/>
          </p:cNvGrpSpPr>
          <p:nvPr userDrawn="1"/>
        </p:nvGrpSpPr>
        <p:grpSpPr>
          <a:xfrm>
            <a:off x="626546" y="4134034"/>
            <a:ext cx="692088" cy="602481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>
            <a:grpSpLocks/>
          </p:cNvGrpSpPr>
          <p:nvPr userDrawn="1"/>
        </p:nvGrpSpPr>
        <p:grpSpPr>
          <a:xfrm>
            <a:off x="7557715" y="249868"/>
            <a:ext cx="453902" cy="425376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>
            <a:grpSpLocks/>
          </p:cNvGrpSpPr>
          <p:nvPr userDrawn="1"/>
        </p:nvGrpSpPr>
        <p:grpSpPr>
          <a:xfrm>
            <a:off x="8209778" y="740056"/>
            <a:ext cx="259646" cy="254847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>
            <a:spLocks/>
          </p:cNvSpPr>
          <p:nvPr userDrawn="1"/>
        </p:nvSpPr>
        <p:spPr>
          <a:xfrm>
            <a:off x="1510030" y="4678054"/>
            <a:ext cx="185573" cy="12275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02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>
            <a:spLocks/>
          </p:cNvSpPr>
          <p:nvPr userDrawn="1"/>
        </p:nvSpPr>
        <p:spPr>
          <a:xfrm>
            <a:off x="8224053" y="4620499"/>
            <a:ext cx="135528" cy="93617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02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>
            <a:grpSpLocks/>
          </p:cNvGrpSpPr>
          <p:nvPr userDrawn="1"/>
        </p:nvGrpSpPr>
        <p:grpSpPr>
          <a:xfrm>
            <a:off x="569744" y="3851775"/>
            <a:ext cx="259646" cy="254847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349270" y="661632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150301" y="680120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168063" y="74206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393674" y="7106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151195" y="688459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348377" y="112204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49408" y="114052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167170" y="120247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392781" y="117105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150301" y="114886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347484" y="158245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48515" y="160093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166276" y="166288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391888" y="1631460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49408" y="160927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346591" y="2042860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47621" y="2061348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165383" y="212329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390994" y="2091869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48515" y="2069687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345697" y="2503269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46728" y="2521757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164490" y="2583704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390101" y="255227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47622" y="2530096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344804" y="296367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45835" y="298216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163597" y="304411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389208" y="301268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46728" y="299050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343911" y="342408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44942" y="344257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162703" y="350452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388315" y="347309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45835" y="345091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343018" y="3884497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44049" y="3902985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161810" y="3964932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387421" y="393350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44942" y="3911324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342124" y="4344906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43155" y="4363394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160917" y="44253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386528" y="439391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44049" y="4371733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559059" y="1118705"/>
            <a:ext cx="7400615" cy="3579808"/>
            <a:chOff x="623255" y="927125"/>
            <a:chExt cx="7691377" cy="3871900"/>
          </a:xfrm>
          <a:solidFill>
            <a:schemeClr val="accent4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6293945" y="3035722"/>
            <a:ext cx="1726041" cy="1195325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198766" y="2706217"/>
            <a:ext cx="1653117" cy="1513721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2480971" y="4813500"/>
            <a:ext cx="199221" cy="123487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143226" y="4220104"/>
            <a:ext cx="6990179" cy="923396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55815874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1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Title Slide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296920" y="164640"/>
            <a:ext cx="8709926" cy="4680098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>
            <a:grpSpLocks/>
          </p:cNvGrpSpPr>
          <p:nvPr userDrawn="1"/>
        </p:nvGrpSpPr>
        <p:grpSpPr>
          <a:xfrm>
            <a:off x="626546" y="4134034"/>
            <a:ext cx="692088" cy="602481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>
            <a:grpSpLocks/>
          </p:cNvGrpSpPr>
          <p:nvPr userDrawn="1"/>
        </p:nvGrpSpPr>
        <p:grpSpPr>
          <a:xfrm>
            <a:off x="7557715" y="249868"/>
            <a:ext cx="453902" cy="425376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>
            <a:grpSpLocks/>
          </p:cNvGrpSpPr>
          <p:nvPr userDrawn="1"/>
        </p:nvGrpSpPr>
        <p:grpSpPr>
          <a:xfrm>
            <a:off x="8209778" y="740056"/>
            <a:ext cx="259646" cy="254847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>
            <a:spLocks/>
          </p:cNvSpPr>
          <p:nvPr userDrawn="1"/>
        </p:nvSpPr>
        <p:spPr>
          <a:xfrm>
            <a:off x="1510030" y="4678054"/>
            <a:ext cx="185573" cy="12275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02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>
            <a:spLocks/>
          </p:cNvSpPr>
          <p:nvPr userDrawn="1"/>
        </p:nvSpPr>
        <p:spPr>
          <a:xfrm>
            <a:off x="8224053" y="4620499"/>
            <a:ext cx="135528" cy="93617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02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>
            <a:grpSpLocks/>
          </p:cNvGrpSpPr>
          <p:nvPr userDrawn="1"/>
        </p:nvGrpSpPr>
        <p:grpSpPr>
          <a:xfrm>
            <a:off x="569744" y="3851775"/>
            <a:ext cx="259646" cy="254847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349270" y="661632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150301" y="680120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168063" y="74206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393674" y="7106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151195" y="688459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348377" y="112204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49408" y="114052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167170" y="120247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392781" y="117105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150301" y="114886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347484" y="158245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48515" y="160093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166276" y="166288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391888" y="1631460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49408" y="160927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346591" y="2042860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47621" y="2061348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165383" y="212329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390994" y="2091869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48515" y="2069687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345697" y="2503269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46728" y="2521757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164490" y="2583704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390101" y="255227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47622" y="2530096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344804" y="296367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45835" y="298216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163597" y="304411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389208" y="301268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46728" y="299050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343911" y="342408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44942" y="344257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162703" y="350452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388315" y="347309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45835" y="345091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343018" y="3884497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44049" y="3902985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161810" y="3964932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387421" y="393350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44942" y="3911324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342124" y="4344906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43155" y="4363394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160917" y="44253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386528" y="439391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44049" y="4371733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559059" y="1118705"/>
            <a:ext cx="7400615" cy="3579808"/>
            <a:chOff x="623255" y="927125"/>
            <a:chExt cx="7691377" cy="3871900"/>
          </a:xfrm>
          <a:solidFill>
            <a:schemeClr val="accent4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6293945" y="3035722"/>
            <a:ext cx="1726041" cy="1195325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198766" y="2706217"/>
            <a:ext cx="1653117" cy="1513721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2480971" y="4813500"/>
            <a:ext cx="199221" cy="123487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143226" y="4220104"/>
            <a:ext cx="6990179" cy="923396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68281221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1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Title Slide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296920" y="164640"/>
            <a:ext cx="8709926" cy="4680098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>
            <a:grpSpLocks/>
          </p:cNvGrpSpPr>
          <p:nvPr userDrawn="1"/>
        </p:nvGrpSpPr>
        <p:grpSpPr>
          <a:xfrm>
            <a:off x="626546" y="4134034"/>
            <a:ext cx="692088" cy="602481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>
            <a:grpSpLocks/>
          </p:cNvGrpSpPr>
          <p:nvPr userDrawn="1"/>
        </p:nvGrpSpPr>
        <p:grpSpPr>
          <a:xfrm>
            <a:off x="7557715" y="249868"/>
            <a:ext cx="453902" cy="425376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>
            <a:grpSpLocks/>
          </p:cNvGrpSpPr>
          <p:nvPr userDrawn="1"/>
        </p:nvGrpSpPr>
        <p:grpSpPr>
          <a:xfrm>
            <a:off x="8209778" y="740056"/>
            <a:ext cx="259646" cy="254847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>
            <a:spLocks/>
          </p:cNvSpPr>
          <p:nvPr userDrawn="1"/>
        </p:nvSpPr>
        <p:spPr>
          <a:xfrm>
            <a:off x="1510030" y="4678054"/>
            <a:ext cx="185573" cy="12275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02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>
            <a:spLocks/>
          </p:cNvSpPr>
          <p:nvPr userDrawn="1"/>
        </p:nvSpPr>
        <p:spPr>
          <a:xfrm>
            <a:off x="8224053" y="4620499"/>
            <a:ext cx="135528" cy="93617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02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>
            <a:grpSpLocks/>
          </p:cNvGrpSpPr>
          <p:nvPr userDrawn="1"/>
        </p:nvGrpSpPr>
        <p:grpSpPr>
          <a:xfrm>
            <a:off x="569744" y="3851775"/>
            <a:ext cx="259646" cy="254847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349270" y="661632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150301" y="680120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168063" y="74206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393674" y="7106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151195" y="688459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348377" y="112204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49408" y="114052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167170" y="120247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392781" y="117105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150301" y="114886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347484" y="158245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48515" y="160093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166276" y="166288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391888" y="1631460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49408" y="160927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346591" y="2042860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47621" y="2061348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165383" y="212329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390994" y="2091869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48515" y="2069687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345697" y="2503269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46728" y="2521757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164490" y="2583704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390101" y="255227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47622" y="2530096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344804" y="296367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45835" y="298216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163597" y="304411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389208" y="301268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46728" y="299050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343911" y="342408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44942" y="344257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162703" y="350452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388315" y="347309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45835" y="345091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343018" y="3884497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44049" y="3902985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161810" y="3964932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387421" y="393350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44942" y="3911324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342124" y="4344906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43155" y="4363394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160917" y="44253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386528" y="439391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44049" y="4371733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559059" y="1118705"/>
            <a:ext cx="7400615" cy="3579808"/>
            <a:chOff x="623255" y="927125"/>
            <a:chExt cx="7691377" cy="3871900"/>
          </a:xfrm>
          <a:solidFill>
            <a:schemeClr val="accent4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6293945" y="3035722"/>
            <a:ext cx="1726041" cy="1195325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198766" y="2706217"/>
            <a:ext cx="1653117" cy="1513721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2480971" y="4813500"/>
            <a:ext cx="199221" cy="123487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143226" y="4220104"/>
            <a:ext cx="6990179" cy="923396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28703775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1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Title Slide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296920" y="164640"/>
            <a:ext cx="8709926" cy="4680098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>
            <a:grpSpLocks/>
          </p:cNvGrpSpPr>
          <p:nvPr userDrawn="1"/>
        </p:nvGrpSpPr>
        <p:grpSpPr>
          <a:xfrm>
            <a:off x="626546" y="4134034"/>
            <a:ext cx="692088" cy="602481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>
            <a:grpSpLocks/>
          </p:cNvGrpSpPr>
          <p:nvPr userDrawn="1"/>
        </p:nvGrpSpPr>
        <p:grpSpPr>
          <a:xfrm>
            <a:off x="7557715" y="249868"/>
            <a:ext cx="453902" cy="425376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>
            <a:grpSpLocks/>
          </p:cNvGrpSpPr>
          <p:nvPr userDrawn="1"/>
        </p:nvGrpSpPr>
        <p:grpSpPr>
          <a:xfrm>
            <a:off x="8209778" y="740056"/>
            <a:ext cx="259646" cy="254847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>
            <a:spLocks/>
          </p:cNvSpPr>
          <p:nvPr userDrawn="1"/>
        </p:nvSpPr>
        <p:spPr>
          <a:xfrm>
            <a:off x="1510030" y="4678054"/>
            <a:ext cx="185573" cy="12275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02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>
            <a:spLocks/>
          </p:cNvSpPr>
          <p:nvPr userDrawn="1"/>
        </p:nvSpPr>
        <p:spPr>
          <a:xfrm>
            <a:off x="8224053" y="4620499"/>
            <a:ext cx="135528" cy="93617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02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>
            <a:grpSpLocks/>
          </p:cNvGrpSpPr>
          <p:nvPr userDrawn="1"/>
        </p:nvGrpSpPr>
        <p:grpSpPr>
          <a:xfrm>
            <a:off x="569744" y="3851775"/>
            <a:ext cx="259646" cy="254847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349270" y="661632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150301" y="680120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168063" y="74206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393674" y="7106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151195" y="688459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348377" y="112204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49408" y="114052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167170" y="120247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392781" y="117105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150301" y="114886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347484" y="158245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48515" y="160093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166276" y="166288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391888" y="1631460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49408" y="160927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346591" y="2042860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47621" y="2061348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165383" y="212329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390994" y="2091869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48515" y="2069687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345697" y="2503269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46728" y="2521757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164490" y="2583704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390101" y="255227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47622" y="2530096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344804" y="296367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45835" y="298216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163597" y="304411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389208" y="301268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46728" y="299050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343911" y="342408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44942" y="344257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162703" y="350452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388315" y="347309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45835" y="345091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343018" y="3884497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44049" y="3902985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161810" y="3964932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387421" y="393350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44942" y="3911324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342124" y="4344906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43155" y="4363394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160917" y="44253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386528" y="439391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44049" y="4371733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559059" y="1118705"/>
            <a:ext cx="7400615" cy="3579808"/>
            <a:chOff x="623255" y="927125"/>
            <a:chExt cx="7691377" cy="3871900"/>
          </a:xfrm>
          <a:solidFill>
            <a:schemeClr val="accent4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6293945" y="3035722"/>
            <a:ext cx="1726041" cy="1195325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198766" y="2706217"/>
            <a:ext cx="1653117" cy="1513721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2480971" y="4813500"/>
            <a:ext cx="199221" cy="123487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143226" y="4220104"/>
            <a:ext cx="6990179" cy="923396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87836028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1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164640"/>
            <a:ext cx="8709926" cy="4680098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661632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01" y="680120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63" y="74206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74" y="7106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195" y="688459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7" y="112204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08" y="114052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70" y="120247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81" y="117105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01" y="114886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4" y="158245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15" y="160093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76" y="166288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888" y="1631460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08" y="160927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042860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061348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83" y="212329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0994" y="2091869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15" y="2069687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2503269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28" y="2521757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490" y="2583704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01" y="255227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22" y="2530096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4" y="296367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35" y="298216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597" y="304411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08" y="301268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28" y="299050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1" y="342408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42" y="344257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03" y="350452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15" y="347309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5" y="345091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3884497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49" y="3902985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10" y="3964932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21" y="393350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42" y="3911324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4344906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55" y="4363394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17" y="44253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28" y="439391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49" y="4371733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2318597" y="817582"/>
            <a:ext cx="4162526" cy="3548069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108287" y="579704"/>
            <a:ext cx="963023" cy="10026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5730052" y="772115"/>
            <a:ext cx="1160231" cy="832158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772632" y="1186013"/>
            <a:ext cx="333206" cy="298894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7920831" y="3778981"/>
            <a:ext cx="218531" cy="211031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8083918" y="536146"/>
            <a:ext cx="125006" cy="126431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182765" y="2698332"/>
            <a:ext cx="89344" cy="609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7385065" y="2916397"/>
            <a:ext cx="65250" cy="46444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956096" y="4156122"/>
            <a:ext cx="125006" cy="126431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1911217" y="2691060"/>
            <a:ext cx="1949585" cy="1891372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3250583" y="1179126"/>
            <a:ext cx="2794086" cy="274690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8625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195292592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5_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" name="组合 33">
            <a:extLst>
              <a:ext uri="{FF2B5EF4-FFF2-40B4-BE49-F238E27FC236}">
                <a16:creationId xmlns:a16="http://schemas.microsoft.com/office/drawing/2014/main" id="{1F833EC4-E2F9-4549-A464-40B7E5EEA6FD}"/>
              </a:ext>
            </a:extLst>
          </p:cNvPr>
          <p:cNvGrpSpPr/>
          <p:nvPr userDrawn="1"/>
        </p:nvGrpSpPr>
        <p:grpSpPr>
          <a:xfrm>
            <a:off x="0" y="0"/>
            <a:ext cx="9234014" cy="5145088"/>
            <a:chOff x="0" y="0"/>
            <a:chExt cx="12309881" cy="6858000"/>
          </a:xfrm>
        </p:grpSpPr>
        <p:pic>
          <p:nvPicPr>
            <p:cNvPr id="35" name="图片 34">
              <a:extLst>
                <a:ext uri="{FF2B5EF4-FFF2-40B4-BE49-F238E27FC236}">
                  <a16:creationId xmlns:a16="http://schemas.microsoft.com/office/drawing/2014/main" id="{C990D388-9074-4BA5-80A8-22320140908A}"/>
                </a:ext>
              </a:extLst>
            </p:cNvPr>
            <p:cNvPicPr>
              <a:picLocks noChangeAspect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rot="5400000">
              <a:off x="2667000" y="-2667000"/>
              <a:ext cx="6858000" cy="12192000"/>
            </a:xfrm>
            <a:prstGeom prst="rect">
              <a:avLst/>
            </a:prstGeom>
          </p:spPr>
        </p:pic>
        <p:sp>
          <p:nvSpPr>
            <p:cNvPr id="36" name="矩形: 圆角 3">
              <a:extLst>
                <a:ext uri="{FF2B5EF4-FFF2-40B4-BE49-F238E27FC236}">
                  <a16:creationId xmlns:a16="http://schemas.microsoft.com/office/drawing/2014/main" id="{63E2F4B5-8CE5-4856-AD7D-53EABD075E69}"/>
                </a:ext>
              </a:extLst>
            </p:cNvPr>
            <p:cNvSpPr/>
            <p:nvPr/>
          </p:nvSpPr>
          <p:spPr>
            <a:xfrm>
              <a:off x="429986" y="664016"/>
              <a:ext cx="11332027" cy="5758800"/>
            </a:xfrm>
            <a:prstGeom prst="roundRect">
              <a:avLst/>
            </a:prstGeom>
            <a:noFill/>
            <a:ln w="34925" cap="rnd" cmpd="sng" algn="ctr">
              <a:solidFill>
                <a:srgbClr val="139F4E"/>
              </a:solidFill>
              <a:prstDash val="dash"/>
              <a:round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34294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4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微软雅黑"/>
                <a:cs typeface="+mn-cs"/>
              </a:endParaRPr>
            </a:p>
          </p:txBody>
        </p:sp>
        <p:pic>
          <p:nvPicPr>
            <p:cNvPr id="37" name="图片 36">
              <a:extLst>
                <a:ext uri="{FF2B5EF4-FFF2-40B4-BE49-F238E27FC236}">
                  <a16:creationId xmlns:a16="http://schemas.microsoft.com/office/drawing/2014/main" id="{C5ADCA99-DAF4-4291-84A9-6E7BE6480080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8904514" y="5528668"/>
              <a:ext cx="3405367" cy="1329332"/>
            </a:xfrm>
            <a:prstGeom prst="rect">
              <a:avLst/>
            </a:prstGeom>
          </p:spPr>
        </p:pic>
        <p:grpSp>
          <p:nvGrpSpPr>
            <p:cNvPr id="38" name="组合 37">
              <a:extLst>
                <a:ext uri="{FF2B5EF4-FFF2-40B4-BE49-F238E27FC236}">
                  <a16:creationId xmlns:a16="http://schemas.microsoft.com/office/drawing/2014/main" id="{90FD8696-508A-46C2-B9A5-C8837437E346}"/>
                </a:ext>
              </a:extLst>
            </p:cNvPr>
            <p:cNvGrpSpPr/>
            <p:nvPr/>
          </p:nvGrpSpPr>
          <p:grpSpPr>
            <a:xfrm rot="5400000">
              <a:off x="5709961" y="-1054214"/>
              <a:ext cx="772078" cy="3224189"/>
              <a:chOff x="246324" y="651074"/>
              <a:chExt cx="969786" cy="5555849"/>
            </a:xfrm>
          </p:grpSpPr>
          <p:sp>
            <p:nvSpPr>
              <p:cNvPr id="41" name="矩形: 圆角 8">
                <a:extLst>
                  <a:ext uri="{FF2B5EF4-FFF2-40B4-BE49-F238E27FC236}">
                    <a16:creationId xmlns:a16="http://schemas.microsoft.com/office/drawing/2014/main" id="{AF493636-B449-46E7-9C1C-83C3DD1DFC60}"/>
                  </a:ext>
                </a:extLst>
              </p:cNvPr>
              <p:cNvSpPr/>
              <p:nvPr/>
            </p:nvSpPr>
            <p:spPr>
              <a:xfrm rot="5400000" flipH="1" flipV="1">
                <a:off x="-1913394" y="3077419"/>
                <a:ext cx="5555849" cy="703159"/>
              </a:xfrm>
              <a:prstGeom prst="roundRect">
                <a:avLst>
                  <a:gd name="adj" fmla="val 15140"/>
                </a:avLst>
              </a:prstGeom>
              <a:solidFill>
                <a:srgbClr val="47984B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-Rounded" panose="020B0500000000000000" pitchFamily="34" charset="-93"/>
                  <a:ea typeface="Arial-Rounded" panose="020B0500000000000000" pitchFamily="34" charset="-93"/>
                  <a:cs typeface="Arial-Rounded" panose="020B0500000000000000" pitchFamily="34" charset="-93"/>
                </a:endParaRPr>
              </a:p>
            </p:txBody>
          </p:sp>
          <p:sp>
            <p:nvSpPr>
              <p:cNvPr id="42" name="矩形: 圆角 9">
                <a:extLst>
                  <a:ext uri="{FF2B5EF4-FFF2-40B4-BE49-F238E27FC236}">
                    <a16:creationId xmlns:a16="http://schemas.microsoft.com/office/drawing/2014/main" id="{D090BB28-5099-4CBB-82A1-4C7600071AA6}"/>
                  </a:ext>
                </a:extLst>
              </p:cNvPr>
              <p:cNvSpPr/>
              <p:nvPr/>
            </p:nvSpPr>
            <p:spPr>
              <a:xfrm rot="5400000" flipH="1" flipV="1">
                <a:off x="369398" y="5318468"/>
                <a:ext cx="287107" cy="533255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  <p:sp>
            <p:nvSpPr>
              <p:cNvPr id="43" name="矩形: 圆角 10">
                <a:extLst>
                  <a:ext uri="{FF2B5EF4-FFF2-40B4-BE49-F238E27FC236}">
                    <a16:creationId xmlns:a16="http://schemas.microsoft.com/office/drawing/2014/main" id="{9B26AE79-14A4-4595-B87C-340D6E201629}"/>
                  </a:ext>
                </a:extLst>
              </p:cNvPr>
              <p:cNvSpPr/>
              <p:nvPr/>
            </p:nvSpPr>
            <p:spPr>
              <a:xfrm rot="5400000" flipH="1" flipV="1">
                <a:off x="379009" y="1090739"/>
                <a:ext cx="287107" cy="533254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</p:grpSp>
        <p:pic>
          <p:nvPicPr>
            <p:cNvPr id="39" name="图片 38">
              <a:extLst>
                <a:ext uri="{FF2B5EF4-FFF2-40B4-BE49-F238E27FC236}">
                  <a16:creationId xmlns:a16="http://schemas.microsoft.com/office/drawing/2014/main" id="{E3B6CFF1-6C5F-4973-8039-0FDC3B0DAAC9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7381524" y="609676"/>
              <a:ext cx="837659" cy="527951"/>
            </a:xfrm>
            <a:prstGeom prst="rect">
              <a:avLst/>
            </a:prstGeom>
          </p:spPr>
        </p:pic>
        <p:pic>
          <p:nvPicPr>
            <p:cNvPr id="40" name="图片 39">
              <a:extLst>
                <a:ext uri="{FF2B5EF4-FFF2-40B4-BE49-F238E27FC236}">
                  <a16:creationId xmlns:a16="http://schemas.microsoft.com/office/drawing/2014/main" id="{E168D529-666E-4291-9C8B-7493590088D7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923800" y="185838"/>
              <a:ext cx="837659" cy="527951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1082908647"/>
      </p:ext>
    </p:extLst>
  </p:cSld>
  <p:clrMapOvr>
    <a:masterClrMapping/>
  </p:clrMapOvr>
  <p:transition spd="slow" advClick="0" advTm="0">
    <p:fade/>
  </p:transition>
  <p:timing>
    <p:tnLst>
      <p:par>
        <p:cTn id="1" dur="indefinite" restart="never" nodeType="tmRoot"/>
      </p:par>
    </p:tnLst>
  </p:timing>
</p:sldLayout>
</file>

<file path=ppt/slideLayouts/slideLayout1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164640"/>
            <a:ext cx="8709926" cy="4680098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661632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01" y="680120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63" y="74206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74" y="7106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195" y="688459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7" y="112204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08" y="114052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70" y="120247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81" y="117105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01" y="114886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4" y="158245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15" y="160093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76" y="166288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888" y="1631460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08" y="160927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042860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061348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83" y="212329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0994" y="2091869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15" y="2069687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2503269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28" y="2521757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490" y="2583704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01" y="255227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22" y="2530096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4" y="296367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35" y="298216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597" y="304411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08" y="301268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28" y="299050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1" y="342408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42" y="344257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03" y="350452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15" y="347309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5" y="345091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3884497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49" y="3902985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10" y="3964932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21" y="393350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42" y="3911324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4344906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55" y="4363394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17" y="44253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28" y="439391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49" y="4371733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2318597" y="817582"/>
            <a:ext cx="4162526" cy="3548069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108287" y="579704"/>
            <a:ext cx="963023" cy="10026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5730052" y="772115"/>
            <a:ext cx="1160231" cy="832158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5754410" y="2716734"/>
            <a:ext cx="982268" cy="1864625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772632" y="1186013"/>
            <a:ext cx="333206" cy="298894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7920831" y="3778981"/>
            <a:ext cx="218531" cy="211031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8083918" y="536146"/>
            <a:ext cx="125006" cy="126431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182765" y="2698332"/>
            <a:ext cx="89344" cy="609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7385065" y="2916397"/>
            <a:ext cx="65250" cy="46444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956096" y="4156122"/>
            <a:ext cx="125006" cy="126431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2669131" y="1141780"/>
            <a:ext cx="3388523" cy="274690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8625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426370438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14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164640"/>
            <a:ext cx="8709926" cy="4680098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661632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01" y="680120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63" y="74206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74" y="7106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195" y="688459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7" y="112204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08" y="114052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70" y="120247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81" y="117105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01" y="114886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4" y="158245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15" y="160093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76" y="166288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888" y="1631460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08" y="160927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042860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061348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83" y="212329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0994" y="2091869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15" y="2069687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2503269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28" y="2521757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490" y="2583704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01" y="255227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22" y="2530096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4" y="296367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35" y="298216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597" y="304411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08" y="301268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28" y="299050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1" y="342408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42" y="344257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03" y="350452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15" y="347309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5" y="345091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3884497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49" y="3902985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10" y="3964932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21" y="393350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42" y="3911324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4344906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55" y="4363394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17" y="44253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28" y="439391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49" y="4371733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2318597" y="817582"/>
            <a:ext cx="4162526" cy="3548069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108287" y="579704"/>
            <a:ext cx="963023" cy="10026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5730052" y="772115"/>
            <a:ext cx="1160231" cy="832158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1653356" y="2962840"/>
            <a:ext cx="1480398" cy="1515065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772632" y="1186013"/>
            <a:ext cx="333206" cy="298894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7920831" y="3778981"/>
            <a:ext cx="218531" cy="211031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8083918" y="536146"/>
            <a:ext cx="125006" cy="126431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182765" y="2698332"/>
            <a:ext cx="89344" cy="609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7385065" y="2916397"/>
            <a:ext cx="65250" cy="46444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956096" y="4156122"/>
            <a:ext cx="125006" cy="126431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2779172" y="1235419"/>
            <a:ext cx="3363662" cy="274690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8625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LUYỆN TẬP</a:t>
            </a:r>
            <a:endParaRPr kumimoji="0" lang="vi-VN" sz="8625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+mj-lt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15822363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14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164640"/>
            <a:ext cx="8709926" cy="4680098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661632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01" y="680120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63" y="74206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74" y="7106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195" y="688459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7" y="112204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08" y="114052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70" y="120247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81" y="117105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01" y="114886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4" y="158245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15" y="160093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76" y="166288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888" y="1631460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08" y="160927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042860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061348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83" y="212329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0994" y="2091869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15" y="2069687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2503269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28" y="2521757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490" y="2583704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01" y="255227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22" y="2530096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4" y="296367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35" y="298216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597" y="304411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08" y="301268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28" y="299050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1" y="342408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42" y="344257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03" y="350452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15" y="347309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5" y="345091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3884497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49" y="3902985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10" y="3964932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21" y="393350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42" y="3911324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4344906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55" y="4363394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17" y="44253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28" y="439391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49" y="4371733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037346974"/>
      </p:ext>
    </p:extLst>
  </p:cSld>
  <p:clrMapOvr>
    <a:masterClrMapping/>
  </p:clrMapOvr>
</p:sldLayout>
</file>

<file path=ppt/slideLayouts/slideLayout14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Slide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296920" y="164640"/>
            <a:ext cx="8709926" cy="4680098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741894" y="4234447"/>
            <a:ext cx="461392" cy="401654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7633366" y="320764"/>
            <a:ext cx="302601" cy="283584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8253053" y="782530"/>
            <a:ext cx="173097" cy="169898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1540959" y="4698513"/>
            <a:ext cx="123715" cy="81838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8246641" y="4636102"/>
            <a:ext cx="90352" cy="62411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613019" y="3894249"/>
            <a:ext cx="173097" cy="169898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349270" y="661632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150301" y="680120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168063" y="74206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393674" y="7106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151195" y="688459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348377" y="112204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49408" y="114052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167170" y="120247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392781" y="117105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150301" y="114886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347484" y="158245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48515" y="160093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166276" y="166288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391888" y="1631460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49408" y="160927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346591" y="2042860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47621" y="2061348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165383" y="212329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390994" y="2091869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48515" y="2069687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345697" y="2503269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46728" y="2521757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164490" y="2583704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390101" y="255227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47622" y="2530096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344804" y="296367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45835" y="298216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163597" y="304411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389208" y="301268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46728" y="299050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343911" y="342408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44942" y="344257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162703" y="350452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388315" y="347309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45835" y="345091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343018" y="3884497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44049" y="3902985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161810" y="3964932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387421" y="393350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44942" y="3911324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342124" y="4344906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43155" y="4363394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160917" y="44253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386528" y="439391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44049" y="4371733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559059" y="1118705"/>
            <a:ext cx="7400615" cy="3579808"/>
            <a:chOff x="623255" y="927125"/>
            <a:chExt cx="7691377" cy="3871900"/>
          </a:xfrm>
          <a:solidFill>
            <a:srgbClr val="F35757"/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6293945" y="3035722"/>
            <a:ext cx="1726041" cy="1195325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198766" y="2706217"/>
            <a:ext cx="1653117" cy="1513721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2480971" y="4813500"/>
            <a:ext cx="199221" cy="123487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143226" y="4220104"/>
            <a:ext cx="6990179" cy="923396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75275119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14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164640"/>
            <a:ext cx="8709926" cy="4680098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661632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01" y="680120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63" y="74206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74" y="7106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195" y="688459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7" y="112204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08" y="114052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70" y="120247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81" y="117105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01" y="114886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4" y="158245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15" y="160093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76" y="166288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888" y="1631460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08" y="160927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042860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061348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83" y="212329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0994" y="2091869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15" y="2069687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2503269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28" y="2521757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490" y="2583704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01" y="255227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22" y="2530096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4" y="296367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35" y="298216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597" y="304411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08" y="301268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28" y="299050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1" y="342408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42" y="344257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03" y="350452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15" y="347309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5" y="345091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3884497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49" y="3902985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10" y="3964932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21" y="393350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42" y="3911324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4344906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55" y="4363394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17" y="44253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28" y="439391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49" y="4371733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2318597" y="817582"/>
            <a:ext cx="4162526" cy="3548069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108287" y="579704"/>
            <a:ext cx="963023" cy="10026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5730052" y="772115"/>
            <a:ext cx="1160231" cy="832158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772632" y="1186013"/>
            <a:ext cx="333206" cy="298894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7920831" y="3778981"/>
            <a:ext cx="218531" cy="211031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8083918" y="536146"/>
            <a:ext cx="125006" cy="126431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182765" y="2698332"/>
            <a:ext cx="89344" cy="609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7385065" y="2916397"/>
            <a:ext cx="65250" cy="46444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956096" y="4156122"/>
            <a:ext cx="125006" cy="126431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1911217" y="2691060"/>
            <a:ext cx="1949585" cy="1891372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3250583" y="1179126"/>
            <a:ext cx="2794086" cy="274690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8625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254194285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14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164640"/>
            <a:ext cx="8709926" cy="4680098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661632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01" y="680120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63" y="74206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74" y="7106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195" y="688459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7" y="112204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08" y="114052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70" y="120247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81" y="117105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01" y="114886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4" y="158245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15" y="160093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76" y="166288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888" y="1631460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08" y="160927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042860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061348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83" y="212329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0994" y="2091869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15" y="2069687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2503269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28" y="2521757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490" y="2583704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01" y="255227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22" y="2530096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4" y="296367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35" y="298216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597" y="304411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08" y="301268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28" y="299050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1" y="342408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42" y="344257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03" y="350452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15" y="347309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5" y="345091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3884497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49" y="3902985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10" y="3964932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21" y="393350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42" y="3911324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4344906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55" y="4363394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17" y="44253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28" y="439391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49" y="4371733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2318597" y="817582"/>
            <a:ext cx="4162526" cy="3548069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108287" y="579704"/>
            <a:ext cx="963023" cy="10026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5730052" y="772115"/>
            <a:ext cx="1160231" cy="832158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5754410" y="2716734"/>
            <a:ext cx="982268" cy="1864625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772632" y="1186013"/>
            <a:ext cx="333206" cy="298894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7920831" y="3778981"/>
            <a:ext cx="218531" cy="211031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8083918" y="536146"/>
            <a:ext cx="125006" cy="126431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182765" y="2698332"/>
            <a:ext cx="89344" cy="609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7385065" y="2916397"/>
            <a:ext cx="65250" cy="46444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956096" y="4156122"/>
            <a:ext cx="125006" cy="126431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2669131" y="1141780"/>
            <a:ext cx="3388523" cy="274690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8625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61428731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14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164640"/>
            <a:ext cx="8709926" cy="4680098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661632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01" y="680120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63" y="74206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74" y="7106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195" y="688459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7" y="112204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08" y="114052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70" y="120247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81" y="117105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01" y="114886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4" y="158245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15" y="160093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76" y="166288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888" y="1631460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08" y="160927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042860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061348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83" y="212329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0994" y="2091869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15" y="2069687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2503269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28" y="2521757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490" y="2583704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01" y="255227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22" y="2530096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4" y="296367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35" y="298216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597" y="304411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08" y="301268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28" y="299050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1" y="342408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42" y="344257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03" y="350452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15" y="347309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5" y="345091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3884497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49" y="3902985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10" y="3964932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21" y="393350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42" y="3911324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4344906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55" y="4363394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17" y="44253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28" y="439391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49" y="4371733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2318597" y="817582"/>
            <a:ext cx="4162526" cy="3548069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108287" y="579704"/>
            <a:ext cx="963023" cy="10026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5730052" y="772115"/>
            <a:ext cx="1160231" cy="832158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1653356" y="2962840"/>
            <a:ext cx="1480398" cy="1515065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772632" y="1186013"/>
            <a:ext cx="333206" cy="298894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7920831" y="3778981"/>
            <a:ext cx="218531" cy="211031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8083918" y="536146"/>
            <a:ext cx="125006" cy="126431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182765" y="2698332"/>
            <a:ext cx="89344" cy="609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7385065" y="2916397"/>
            <a:ext cx="65250" cy="46444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956096" y="4156122"/>
            <a:ext cx="125006" cy="126431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2836083" y="1101413"/>
            <a:ext cx="3386124" cy="274690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8625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LUYỆN TẬP</a:t>
            </a:r>
            <a:endParaRPr kumimoji="0" lang="vi-VN" sz="8625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+mj-lt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14566630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14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9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164640"/>
            <a:ext cx="8709926" cy="4680098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661632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01" y="680120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63" y="74206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74" y="7106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195" y="688459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7" y="112204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08" y="114052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70" y="120247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81" y="117105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01" y="114886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4" y="158245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15" y="160093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76" y="166288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888" y="1631460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08" y="160927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042860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061348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83" y="212329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0994" y="2091869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15" y="2069687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2503269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28" y="2521757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490" y="2583704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01" y="255227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22" y="2530096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4" y="296367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35" y="298216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597" y="304411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08" y="301268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28" y="299050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1" y="342408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42" y="344257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03" y="350452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15" y="347309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5" y="345091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3884497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49" y="3902985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10" y="3964932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21" y="393350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42" y="3911324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4344906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55" y="4363394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17" y="44253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28" y="439391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49" y="4371733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768906313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4_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" name="组合 33">
            <a:extLst>
              <a:ext uri="{FF2B5EF4-FFF2-40B4-BE49-F238E27FC236}">
                <a16:creationId xmlns:a16="http://schemas.microsoft.com/office/drawing/2014/main" id="{1F833EC4-E2F9-4549-A464-40B7E5EEA6FD}"/>
              </a:ext>
            </a:extLst>
          </p:cNvPr>
          <p:cNvGrpSpPr/>
          <p:nvPr userDrawn="1"/>
        </p:nvGrpSpPr>
        <p:grpSpPr>
          <a:xfrm>
            <a:off x="0" y="0"/>
            <a:ext cx="9234014" cy="5145088"/>
            <a:chOff x="0" y="0"/>
            <a:chExt cx="12309881" cy="6858000"/>
          </a:xfrm>
        </p:grpSpPr>
        <p:pic>
          <p:nvPicPr>
            <p:cNvPr id="35" name="图片 34">
              <a:extLst>
                <a:ext uri="{FF2B5EF4-FFF2-40B4-BE49-F238E27FC236}">
                  <a16:creationId xmlns:a16="http://schemas.microsoft.com/office/drawing/2014/main" id="{C990D388-9074-4BA5-80A8-22320140908A}"/>
                </a:ext>
              </a:extLst>
            </p:cNvPr>
            <p:cNvPicPr>
              <a:picLocks noChangeAspect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rot="5400000">
              <a:off x="2667000" y="-2667000"/>
              <a:ext cx="6858000" cy="12192000"/>
            </a:xfrm>
            <a:prstGeom prst="rect">
              <a:avLst/>
            </a:prstGeom>
          </p:spPr>
        </p:pic>
        <p:sp>
          <p:nvSpPr>
            <p:cNvPr id="36" name="矩形: 圆角 3">
              <a:extLst>
                <a:ext uri="{FF2B5EF4-FFF2-40B4-BE49-F238E27FC236}">
                  <a16:creationId xmlns:a16="http://schemas.microsoft.com/office/drawing/2014/main" id="{63E2F4B5-8CE5-4856-AD7D-53EABD075E69}"/>
                </a:ext>
              </a:extLst>
            </p:cNvPr>
            <p:cNvSpPr/>
            <p:nvPr/>
          </p:nvSpPr>
          <p:spPr>
            <a:xfrm>
              <a:off x="429986" y="664016"/>
              <a:ext cx="11332027" cy="5758800"/>
            </a:xfrm>
            <a:prstGeom prst="roundRect">
              <a:avLst/>
            </a:prstGeom>
            <a:noFill/>
            <a:ln w="34925" cap="rnd" cmpd="sng" algn="ctr">
              <a:solidFill>
                <a:srgbClr val="139F4E"/>
              </a:solidFill>
              <a:prstDash val="dash"/>
              <a:round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34294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4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微软雅黑"/>
                <a:cs typeface="+mn-cs"/>
              </a:endParaRPr>
            </a:p>
          </p:txBody>
        </p:sp>
        <p:pic>
          <p:nvPicPr>
            <p:cNvPr id="37" name="图片 36">
              <a:extLst>
                <a:ext uri="{FF2B5EF4-FFF2-40B4-BE49-F238E27FC236}">
                  <a16:creationId xmlns:a16="http://schemas.microsoft.com/office/drawing/2014/main" id="{C5ADCA99-DAF4-4291-84A9-6E7BE6480080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8904514" y="5528668"/>
              <a:ext cx="3405367" cy="1329332"/>
            </a:xfrm>
            <a:prstGeom prst="rect">
              <a:avLst/>
            </a:prstGeom>
          </p:spPr>
        </p:pic>
        <p:grpSp>
          <p:nvGrpSpPr>
            <p:cNvPr id="38" name="组合 37">
              <a:extLst>
                <a:ext uri="{FF2B5EF4-FFF2-40B4-BE49-F238E27FC236}">
                  <a16:creationId xmlns:a16="http://schemas.microsoft.com/office/drawing/2014/main" id="{90FD8696-508A-46C2-B9A5-C8837437E346}"/>
                </a:ext>
              </a:extLst>
            </p:cNvPr>
            <p:cNvGrpSpPr/>
            <p:nvPr/>
          </p:nvGrpSpPr>
          <p:grpSpPr>
            <a:xfrm rot="5400000">
              <a:off x="5709961" y="-1054214"/>
              <a:ext cx="772078" cy="3224189"/>
              <a:chOff x="246324" y="651074"/>
              <a:chExt cx="969786" cy="5555849"/>
            </a:xfrm>
          </p:grpSpPr>
          <p:sp>
            <p:nvSpPr>
              <p:cNvPr id="41" name="矩形: 圆角 8">
                <a:extLst>
                  <a:ext uri="{FF2B5EF4-FFF2-40B4-BE49-F238E27FC236}">
                    <a16:creationId xmlns:a16="http://schemas.microsoft.com/office/drawing/2014/main" id="{AF493636-B449-46E7-9C1C-83C3DD1DFC60}"/>
                  </a:ext>
                </a:extLst>
              </p:cNvPr>
              <p:cNvSpPr/>
              <p:nvPr/>
            </p:nvSpPr>
            <p:spPr>
              <a:xfrm rot="5400000" flipH="1" flipV="1">
                <a:off x="-1913394" y="3077419"/>
                <a:ext cx="5555849" cy="703159"/>
              </a:xfrm>
              <a:prstGeom prst="roundRect">
                <a:avLst>
                  <a:gd name="adj" fmla="val 15140"/>
                </a:avLst>
              </a:prstGeom>
              <a:solidFill>
                <a:srgbClr val="47984B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-Rounded" panose="020B0500000000000000" pitchFamily="34" charset="-93"/>
                  <a:ea typeface="Arial-Rounded" panose="020B0500000000000000" pitchFamily="34" charset="-93"/>
                  <a:cs typeface="Arial-Rounded" panose="020B0500000000000000" pitchFamily="34" charset="-93"/>
                </a:endParaRPr>
              </a:p>
            </p:txBody>
          </p:sp>
          <p:sp>
            <p:nvSpPr>
              <p:cNvPr id="42" name="矩形: 圆角 9">
                <a:extLst>
                  <a:ext uri="{FF2B5EF4-FFF2-40B4-BE49-F238E27FC236}">
                    <a16:creationId xmlns:a16="http://schemas.microsoft.com/office/drawing/2014/main" id="{D090BB28-5099-4CBB-82A1-4C7600071AA6}"/>
                  </a:ext>
                </a:extLst>
              </p:cNvPr>
              <p:cNvSpPr/>
              <p:nvPr/>
            </p:nvSpPr>
            <p:spPr>
              <a:xfrm rot="5400000" flipH="1" flipV="1">
                <a:off x="369398" y="5318468"/>
                <a:ext cx="287107" cy="533255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  <p:sp>
            <p:nvSpPr>
              <p:cNvPr id="43" name="矩形: 圆角 10">
                <a:extLst>
                  <a:ext uri="{FF2B5EF4-FFF2-40B4-BE49-F238E27FC236}">
                    <a16:creationId xmlns:a16="http://schemas.microsoft.com/office/drawing/2014/main" id="{9B26AE79-14A4-4595-B87C-340D6E201629}"/>
                  </a:ext>
                </a:extLst>
              </p:cNvPr>
              <p:cNvSpPr/>
              <p:nvPr/>
            </p:nvSpPr>
            <p:spPr>
              <a:xfrm rot="5400000" flipH="1" flipV="1">
                <a:off x="379009" y="1090739"/>
                <a:ext cx="287107" cy="533254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</p:grpSp>
        <p:pic>
          <p:nvPicPr>
            <p:cNvPr id="39" name="图片 38">
              <a:extLst>
                <a:ext uri="{FF2B5EF4-FFF2-40B4-BE49-F238E27FC236}">
                  <a16:creationId xmlns:a16="http://schemas.microsoft.com/office/drawing/2014/main" id="{E3B6CFF1-6C5F-4973-8039-0FDC3B0DAAC9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7381524" y="609676"/>
              <a:ext cx="837659" cy="527951"/>
            </a:xfrm>
            <a:prstGeom prst="rect">
              <a:avLst/>
            </a:prstGeom>
          </p:spPr>
        </p:pic>
        <p:pic>
          <p:nvPicPr>
            <p:cNvPr id="40" name="图片 39">
              <a:extLst>
                <a:ext uri="{FF2B5EF4-FFF2-40B4-BE49-F238E27FC236}">
                  <a16:creationId xmlns:a16="http://schemas.microsoft.com/office/drawing/2014/main" id="{E168D529-666E-4291-9C8B-7493590088D7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923800" y="185838"/>
              <a:ext cx="837659" cy="527951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2348424024"/>
      </p:ext>
    </p:extLst>
  </p:cSld>
  <p:clrMapOvr>
    <a:masterClrMapping/>
  </p:clrMapOvr>
  <p:transition spd="slow" advClick="0" advTm="0">
    <p:fade/>
  </p:transition>
  <p:timing>
    <p:tnLst>
      <p:par>
        <p:cTn id="1" dur="indefinite" restart="never" nodeType="tmRoot"/>
      </p:par>
    </p:tnLst>
  </p:timing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3_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" name="组合 33">
            <a:extLst>
              <a:ext uri="{FF2B5EF4-FFF2-40B4-BE49-F238E27FC236}">
                <a16:creationId xmlns:a16="http://schemas.microsoft.com/office/drawing/2014/main" id="{1F833EC4-E2F9-4549-A464-40B7E5EEA6FD}"/>
              </a:ext>
            </a:extLst>
          </p:cNvPr>
          <p:cNvGrpSpPr/>
          <p:nvPr userDrawn="1"/>
        </p:nvGrpSpPr>
        <p:grpSpPr>
          <a:xfrm>
            <a:off x="0" y="0"/>
            <a:ext cx="9234014" cy="5145088"/>
            <a:chOff x="0" y="0"/>
            <a:chExt cx="12309881" cy="6858000"/>
          </a:xfrm>
        </p:grpSpPr>
        <p:pic>
          <p:nvPicPr>
            <p:cNvPr id="35" name="图片 34">
              <a:extLst>
                <a:ext uri="{FF2B5EF4-FFF2-40B4-BE49-F238E27FC236}">
                  <a16:creationId xmlns:a16="http://schemas.microsoft.com/office/drawing/2014/main" id="{C990D388-9074-4BA5-80A8-22320140908A}"/>
                </a:ext>
              </a:extLst>
            </p:cNvPr>
            <p:cNvPicPr>
              <a:picLocks noChangeAspect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rot="5400000">
              <a:off x="2667000" y="-2667000"/>
              <a:ext cx="6858000" cy="12192000"/>
            </a:xfrm>
            <a:prstGeom prst="rect">
              <a:avLst/>
            </a:prstGeom>
          </p:spPr>
        </p:pic>
        <p:sp>
          <p:nvSpPr>
            <p:cNvPr id="36" name="矩形: 圆角 3">
              <a:extLst>
                <a:ext uri="{FF2B5EF4-FFF2-40B4-BE49-F238E27FC236}">
                  <a16:creationId xmlns:a16="http://schemas.microsoft.com/office/drawing/2014/main" id="{63E2F4B5-8CE5-4856-AD7D-53EABD075E69}"/>
                </a:ext>
              </a:extLst>
            </p:cNvPr>
            <p:cNvSpPr/>
            <p:nvPr/>
          </p:nvSpPr>
          <p:spPr>
            <a:xfrm>
              <a:off x="429986" y="664016"/>
              <a:ext cx="11332027" cy="5758800"/>
            </a:xfrm>
            <a:prstGeom prst="roundRect">
              <a:avLst/>
            </a:prstGeom>
            <a:noFill/>
            <a:ln w="34925" cap="rnd" cmpd="sng" algn="ctr">
              <a:solidFill>
                <a:srgbClr val="139F4E"/>
              </a:solidFill>
              <a:prstDash val="dash"/>
              <a:round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34294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4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微软雅黑"/>
                <a:cs typeface="+mn-cs"/>
              </a:endParaRPr>
            </a:p>
          </p:txBody>
        </p:sp>
        <p:pic>
          <p:nvPicPr>
            <p:cNvPr id="37" name="图片 36">
              <a:extLst>
                <a:ext uri="{FF2B5EF4-FFF2-40B4-BE49-F238E27FC236}">
                  <a16:creationId xmlns:a16="http://schemas.microsoft.com/office/drawing/2014/main" id="{C5ADCA99-DAF4-4291-84A9-6E7BE6480080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8904514" y="5528668"/>
              <a:ext cx="3405367" cy="1329332"/>
            </a:xfrm>
            <a:prstGeom prst="rect">
              <a:avLst/>
            </a:prstGeom>
          </p:spPr>
        </p:pic>
        <p:grpSp>
          <p:nvGrpSpPr>
            <p:cNvPr id="38" name="组合 37">
              <a:extLst>
                <a:ext uri="{FF2B5EF4-FFF2-40B4-BE49-F238E27FC236}">
                  <a16:creationId xmlns:a16="http://schemas.microsoft.com/office/drawing/2014/main" id="{90FD8696-508A-46C2-B9A5-C8837437E346}"/>
                </a:ext>
              </a:extLst>
            </p:cNvPr>
            <p:cNvGrpSpPr/>
            <p:nvPr/>
          </p:nvGrpSpPr>
          <p:grpSpPr>
            <a:xfrm rot="5400000">
              <a:off x="5709961" y="-1054214"/>
              <a:ext cx="772078" cy="3224189"/>
              <a:chOff x="246324" y="651074"/>
              <a:chExt cx="969786" cy="5555849"/>
            </a:xfrm>
          </p:grpSpPr>
          <p:sp>
            <p:nvSpPr>
              <p:cNvPr id="41" name="矩形: 圆角 8">
                <a:extLst>
                  <a:ext uri="{FF2B5EF4-FFF2-40B4-BE49-F238E27FC236}">
                    <a16:creationId xmlns:a16="http://schemas.microsoft.com/office/drawing/2014/main" id="{AF493636-B449-46E7-9C1C-83C3DD1DFC60}"/>
                  </a:ext>
                </a:extLst>
              </p:cNvPr>
              <p:cNvSpPr/>
              <p:nvPr/>
            </p:nvSpPr>
            <p:spPr>
              <a:xfrm rot="5400000" flipH="1" flipV="1">
                <a:off x="-1913394" y="3077419"/>
                <a:ext cx="5555849" cy="703159"/>
              </a:xfrm>
              <a:prstGeom prst="roundRect">
                <a:avLst>
                  <a:gd name="adj" fmla="val 15140"/>
                </a:avLst>
              </a:prstGeom>
              <a:solidFill>
                <a:srgbClr val="47984B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-Rounded" panose="020B0500000000000000" pitchFamily="34" charset="-93"/>
                  <a:ea typeface="Arial-Rounded" panose="020B0500000000000000" pitchFamily="34" charset="-93"/>
                  <a:cs typeface="Arial-Rounded" panose="020B0500000000000000" pitchFamily="34" charset="-93"/>
                </a:endParaRPr>
              </a:p>
            </p:txBody>
          </p:sp>
          <p:sp>
            <p:nvSpPr>
              <p:cNvPr id="42" name="矩形: 圆角 9">
                <a:extLst>
                  <a:ext uri="{FF2B5EF4-FFF2-40B4-BE49-F238E27FC236}">
                    <a16:creationId xmlns:a16="http://schemas.microsoft.com/office/drawing/2014/main" id="{D090BB28-5099-4CBB-82A1-4C7600071AA6}"/>
                  </a:ext>
                </a:extLst>
              </p:cNvPr>
              <p:cNvSpPr/>
              <p:nvPr/>
            </p:nvSpPr>
            <p:spPr>
              <a:xfrm rot="5400000" flipH="1" flipV="1">
                <a:off x="369398" y="5318468"/>
                <a:ext cx="287107" cy="533255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  <p:sp>
            <p:nvSpPr>
              <p:cNvPr id="43" name="矩形: 圆角 10">
                <a:extLst>
                  <a:ext uri="{FF2B5EF4-FFF2-40B4-BE49-F238E27FC236}">
                    <a16:creationId xmlns:a16="http://schemas.microsoft.com/office/drawing/2014/main" id="{9B26AE79-14A4-4595-B87C-340D6E201629}"/>
                  </a:ext>
                </a:extLst>
              </p:cNvPr>
              <p:cNvSpPr/>
              <p:nvPr/>
            </p:nvSpPr>
            <p:spPr>
              <a:xfrm rot="5400000" flipH="1" flipV="1">
                <a:off x="379009" y="1090739"/>
                <a:ext cx="287107" cy="533254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</p:grpSp>
        <p:pic>
          <p:nvPicPr>
            <p:cNvPr id="39" name="图片 38">
              <a:extLst>
                <a:ext uri="{FF2B5EF4-FFF2-40B4-BE49-F238E27FC236}">
                  <a16:creationId xmlns:a16="http://schemas.microsoft.com/office/drawing/2014/main" id="{E3B6CFF1-6C5F-4973-8039-0FDC3B0DAAC9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7381524" y="609676"/>
              <a:ext cx="837659" cy="527951"/>
            </a:xfrm>
            <a:prstGeom prst="rect">
              <a:avLst/>
            </a:prstGeom>
          </p:spPr>
        </p:pic>
        <p:pic>
          <p:nvPicPr>
            <p:cNvPr id="40" name="图片 39">
              <a:extLst>
                <a:ext uri="{FF2B5EF4-FFF2-40B4-BE49-F238E27FC236}">
                  <a16:creationId xmlns:a16="http://schemas.microsoft.com/office/drawing/2014/main" id="{E168D529-666E-4291-9C8B-7493590088D7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923800" y="185838"/>
              <a:ext cx="837659" cy="527951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706944066"/>
      </p:ext>
    </p:extLst>
  </p:cSld>
  <p:clrMapOvr>
    <a:masterClrMapping/>
  </p:clrMapOvr>
  <p:transition spd="slow" advClick="0" advTm="0">
    <p:fade/>
  </p:transition>
  <p:timing>
    <p:tnLst>
      <p:par>
        <p:cTn id="1" dur="indefinite" restart="never" nodeType="tmRoot"/>
      </p:par>
    </p:tnLst>
  </p:timing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2_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" name="组合 33">
            <a:extLst>
              <a:ext uri="{FF2B5EF4-FFF2-40B4-BE49-F238E27FC236}">
                <a16:creationId xmlns:a16="http://schemas.microsoft.com/office/drawing/2014/main" id="{1F833EC4-E2F9-4549-A464-40B7E5EEA6FD}"/>
              </a:ext>
            </a:extLst>
          </p:cNvPr>
          <p:cNvGrpSpPr/>
          <p:nvPr userDrawn="1"/>
        </p:nvGrpSpPr>
        <p:grpSpPr>
          <a:xfrm>
            <a:off x="0" y="0"/>
            <a:ext cx="9234014" cy="5145088"/>
            <a:chOff x="0" y="0"/>
            <a:chExt cx="12309881" cy="6858000"/>
          </a:xfrm>
        </p:grpSpPr>
        <p:pic>
          <p:nvPicPr>
            <p:cNvPr id="35" name="图片 34">
              <a:extLst>
                <a:ext uri="{FF2B5EF4-FFF2-40B4-BE49-F238E27FC236}">
                  <a16:creationId xmlns:a16="http://schemas.microsoft.com/office/drawing/2014/main" id="{C990D388-9074-4BA5-80A8-22320140908A}"/>
                </a:ext>
              </a:extLst>
            </p:cNvPr>
            <p:cNvPicPr>
              <a:picLocks noChangeAspect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rot="5400000">
              <a:off x="2667000" y="-2667000"/>
              <a:ext cx="6858000" cy="12192000"/>
            </a:xfrm>
            <a:prstGeom prst="rect">
              <a:avLst/>
            </a:prstGeom>
          </p:spPr>
        </p:pic>
        <p:sp>
          <p:nvSpPr>
            <p:cNvPr id="36" name="矩形: 圆角 3">
              <a:extLst>
                <a:ext uri="{FF2B5EF4-FFF2-40B4-BE49-F238E27FC236}">
                  <a16:creationId xmlns:a16="http://schemas.microsoft.com/office/drawing/2014/main" id="{63E2F4B5-8CE5-4856-AD7D-53EABD075E69}"/>
                </a:ext>
              </a:extLst>
            </p:cNvPr>
            <p:cNvSpPr/>
            <p:nvPr/>
          </p:nvSpPr>
          <p:spPr>
            <a:xfrm>
              <a:off x="429986" y="664016"/>
              <a:ext cx="11332027" cy="5758800"/>
            </a:xfrm>
            <a:prstGeom prst="roundRect">
              <a:avLst/>
            </a:prstGeom>
            <a:noFill/>
            <a:ln w="34925" cap="rnd" cmpd="sng" algn="ctr">
              <a:solidFill>
                <a:srgbClr val="139F4E"/>
              </a:solidFill>
              <a:prstDash val="dash"/>
              <a:round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34294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4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微软雅黑"/>
                <a:cs typeface="+mn-cs"/>
              </a:endParaRPr>
            </a:p>
          </p:txBody>
        </p:sp>
        <p:pic>
          <p:nvPicPr>
            <p:cNvPr id="37" name="图片 36">
              <a:extLst>
                <a:ext uri="{FF2B5EF4-FFF2-40B4-BE49-F238E27FC236}">
                  <a16:creationId xmlns:a16="http://schemas.microsoft.com/office/drawing/2014/main" id="{C5ADCA99-DAF4-4291-84A9-6E7BE6480080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8904514" y="5528668"/>
              <a:ext cx="3405367" cy="1329332"/>
            </a:xfrm>
            <a:prstGeom prst="rect">
              <a:avLst/>
            </a:prstGeom>
          </p:spPr>
        </p:pic>
        <p:grpSp>
          <p:nvGrpSpPr>
            <p:cNvPr id="38" name="组合 37">
              <a:extLst>
                <a:ext uri="{FF2B5EF4-FFF2-40B4-BE49-F238E27FC236}">
                  <a16:creationId xmlns:a16="http://schemas.microsoft.com/office/drawing/2014/main" id="{90FD8696-508A-46C2-B9A5-C8837437E346}"/>
                </a:ext>
              </a:extLst>
            </p:cNvPr>
            <p:cNvGrpSpPr/>
            <p:nvPr/>
          </p:nvGrpSpPr>
          <p:grpSpPr>
            <a:xfrm rot="5400000">
              <a:off x="5709961" y="-1054214"/>
              <a:ext cx="772078" cy="3224189"/>
              <a:chOff x="246324" y="651074"/>
              <a:chExt cx="969786" cy="5555849"/>
            </a:xfrm>
          </p:grpSpPr>
          <p:sp>
            <p:nvSpPr>
              <p:cNvPr id="41" name="矩形: 圆角 8">
                <a:extLst>
                  <a:ext uri="{FF2B5EF4-FFF2-40B4-BE49-F238E27FC236}">
                    <a16:creationId xmlns:a16="http://schemas.microsoft.com/office/drawing/2014/main" id="{AF493636-B449-46E7-9C1C-83C3DD1DFC60}"/>
                  </a:ext>
                </a:extLst>
              </p:cNvPr>
              <p:cNvSpPr/>
              <p:nvPr/>
            </p:nvSpPr>
            <p:spPr>
              <a:xfrm rot="5400000" flipH="1" flipV="1">
                <a:off x="-1913394" y="3077419"/>
                <a:ext cx="5555849" cy="703159"/>
              </a:xfrm>
              <a:prstGeom prst="roundRect">
                <a:avLst>
                  <a:gd name="adj" fmla="val 15140"/>
                </a:avLst>
              </a:prstGeom>
              <a:solidFill>
                <a:srgbClr val="47984B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-Rounded" panose="020B0500000000000000" pitchFamily="34" charset="-93"/>
                  <a:ea typeface="Arial-Rounded" panose="020B0500000000000000" pitchFamily="34" charset="-93"/>
                  <a:cs typeface="Arial-Rounded" panose="020B0500000000000000" pitchFamily="34" charset="-93"/>
                </a:endParaRPr>
              </a:p>
            </p:txBody>
          </p:sp>
          <p:sp>
            <p:nvSpPr>
              <p:cNvPr id="42" name="矩形: 圆角 9">
                <a:extLst>
                  <a:ext uri="{FF2B5EF4-FFF2-40B4-BE49-F238E27FC236}">
                    <a16:creationId xmlns:a16="http://schemas.microsoft.com/office/drawing/2014/main" id="{D090BB28-5099-4CBB-82A1-4C7600071AA6}"/>
                  </a:ext>
                </a:extLst>
              </p:cNvPr>
              <p:cNvSpPr/>
              <p:nvPr/>
            </p:nvSpPr>
            <p:spPr>
              <a:xfrm rot="5400000" flipH="1" flipV="1">
                <a:off x="369398" y="5318468"/>
                <a:ext cx="287107" cy="533255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  <p:sp>
            <p:nvSpPr>
              <p:cNvPr id="43" name="矩形: 圆角 10">
                <a:extLst>
                  <a:ext uri="{FF2B5EF4-FFF2-40B4-BE49-F238E27FC236}">
                    <a16:creationId xmlns:a16="http://schemas.microsoft.com/office/drawing/2014/main" id="{9B26AE79-14A4-4595-B87C-340D6E201629}"/>
                  </a:ext>
                </a:extLst>
              </p:cNvPr>
              <p:cNvSpPr/>
              <p:nvPr/>
            </p:nvSpPr>
            <p:spPr>
              <a:xfrm rot="5400000" flipH="1" flipV="1">
                <a:off x="379009" y="1090739"/>
                <a:ext cx="287107" cy="533254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</p:grpSp>
        <p:pic>
          <p:nvPicPr>
            <p:cNvPr id="39" name="图片 38">
              <a:extLst>
                <a:ext uri="{FF2B5EF4-FFF2-40B4-BE49-F238E27FC236}">
                  <a16:creationId xmlns:a16="http://schemas.microsoft.com/office/drawing/2014/main" id="{E3B6CFF1-6C5F-4973-8039-0FDC3B0DAAC9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7381524" y="609676"/>
              <a:ext cx="837659" cy="527951"/>
            </a:xfrm>
            <a:prstGeom prst="rect">
              <a:avLst/>
            </a:prstGeom>
          </p:spPr>
        </p:pic>
        <p:pic>
          <p:nvPicPr>
            <p:cNvPr id="40" name="图片 39">
              <a:extLst>
                <a:ext uri="{FF2B5EF4-FFF2-40B4-BE49-F238E27FC236}">
                  <a16:creationId xmlns:a16="http://schemas.microsoft.com/office/drawing/2014/main" id="{E168D529-666E-4291-9C8B-7493590088D7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923800" y="185838"/>
              <a:ext cx="837659" cy="527951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510133149"/>
      </p:ext>
    </p:extLst>
  </p:cSld>
  <p:clrMapOvr>
    <a:masterClrMapping/>
  </p:clrMapOvr>
  <p:transition spd="slow" advClick="0" advTm="0">
    <p:fade/>
  </p:transition>
  <p:timing>
    <p:tnLst>
      <p:par>
        <p:cTn id="1" dur="indefinite" restart="never" nodeType="tmRoot"/>
      </p:par>
    </p:tnLst>
  </p:timing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1_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" name="组合 33">
            <a:extLst>
              <a:ext uri="{FF2B5EF4-FFF2-40B4-BE49-F238E27FC236}">
                <a16:creationId xmlns:a16="http://schemas.microsoft.com/office/drawing/2014/main" id="{1F833EC4-E2F9-4549-A464-40B7E5EEA6FD}"/>
              </a:ext>
            </a:extLst>
          </p:cNvPr>
          <p:cNvGrpSpPr/>
          <p:nvPr userDrawn="1"/>
        </p:nvGrpSpPr>
        <p:grpSpPr>
          <a:xfrm>
            <a:off x="0" y="0"/>
            <a:ext cx="9234014" cy="5145088"/>
            <a:chOff x="0" y="0"/>
            <a:chExt cx="12309881" cy="6858000"/>
          </a:xfrm>
        </p:grpSpPr>
        <p:pic>
          <p:nvPicPr>
            <p:cNvPr id="35" name="图片 34">
              <a:extLst>
                <a:ext uri="{FF2B5EF4-FFF2-40B4-BE49-F238E27FC236}">
                  <a16:creationId xmlns:a16="http://schemas.microsoft.com/office/drawing/2014/main" id="{C990D388-9074-4BA5-80A8-22320140908A}"/>
                </a:ext>
              </a:extLst>
            </p:cNvPr>
            <p:cNvPicPr>
              <a:picLocks noChangeAspect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rot="5400000">
              <a:off x="2667000" y="-2667000"/>
              <a:ext cx="6858000" cy="12192000"/>
            </a:xfrm>
            <a:prstGeom prst="rect">
              <a:avLst/>
            </a:prstGeom>
          </p:spPr>
        </p:pic>
        <p:sp>
          <p:nvSpPr>
            <p:cNvPr id="36" name="矩形: 圆角 3">
              <a:extLst>
                <a:ext uri="{FF2B5EF4-FFF2-40B4-BE49-F238E27FC236}">
                  <a16:creationId xmlns:a16="http://schemas.microsoft.com/office/drawing/2014/main" id="{63E2F4B5-8CE5-4856-AD7D-53EABD075E69}"/>
                </a:ext>
              </a:extLst>
            </p:cNvPr>
            <p:cNvSpPr/>
            <p:nvPr/>
          </p:nvSpPr>
          <p:spPr>
            <a:xfrm>
              <a:off x="429986" y="664016"/>
              <a:ext cx="11332027" cy="5758800"/>
            </a:xfrm>
            <a:prstGeom prst="roundRect">
              <a:avLst/>
            </a:prstGeom>
            <a:noFill/>
            <a:ln w="34925" cap="rnd" cmpd="sng" algn="ctr">
              <a:solidFill>
                <a:srgbClr val="139F4E"/>
              </a:solidFill>
              <a:prstDash val="dash"/>
              <a:round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34294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4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微软雅黑"/>
                <a:cs typeface="+mn-cs"/>
              </a:endParaRPr>
            </a:p>
          </p:txBody>
        </p:sp>
        <p:pic>
          <p:nvPicPr>
            <p:cNvPr id="37" name="图片 36">
              <a:extLst>
                <a:ext uri="{FF2B5EF4-FFF2-40B4-BE49-F238E27FC236}">
                  <a16:creationId xmlns:a16="http://schemas.microsoft.com/office/drawing/2014/main" id="{C5ADCA99-DAF4-4291-84A9-6E7BE6480080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8904514" y="5528668"/>
              <a:ext cx="3405367" cy="1329332"/>
            </a:xfrm>
            <a:prstGeom prst="rect">
              <a:avLst/>
            </a:prstGeom>
          </p:spPr>
        </p:pic>
        <p:grpSp>
          <p:nvGrpSpPr>
            <p:cNvPr id="38" name="组合 37">
              <a:extLst>
                <a:ext uri="{FF2B5EF4-FFF2-40B4-BE49-F238E27FC236}">
                  <a16:creationId xmlns:a16="http://schemas.microsoft.com/office/drawing/2014/main" id="{90FD8696-508A-46C2-B9A5-C8837437E346}"/>
                </a:ext>
              </a:extLst>
            </p:cNvPr>
            <p:cNvGrpSpPr/>
            <p:nvPr/>
          </p:nvGrpSpPr>
          <p:grpSpPr>
            <a:xfrm rot="5400000">
              <a:off x="5709961" y="-1054214"/>
              <a:ext cx="772078" cy="3224189"/>
              <a:chOff x="246324" y="651074"/>
              <a:chExt cx="969786" cy="5555849"/>
            </a:xfrm>
          </p:grpSpPr>
          <p:sp>
            <p:nvSpPr>
              <p:cNvPr id="41" name="矩形: 圆角 8">
                <a:extLst>
                  <a:ext uri="{FF2B5EF4-FFF2-40B4-BE49-F238E27FC236}">
                    <a16:creationId xmlns:a16="http://schemas.microsoft.com/office/drawing/2014/main" id="{AF493636-B449-46E7-9C1C-83C3DD1DFC60}"/>
                  </a:ext>
                </a:extLst>
              </p:cNvPr>
              <p:cNvSpPr/>
              <p:nvPr/>
            </p:nvSpPr>
            <p:spPr>
              <a:xfrm rot="5400000" flipH="1" flipV="1">
                <a:off x="-1913394" y="3077419"/>
                <a:ext cx="5555849" cy="703159"/>
              </a:xfrm>
              <a:prstGeom prst="roundRect">
                <a:avLst>
                  <a:gd name="adj" fmla="val 15140"/>
                </a:avLst>
              </a:prstGeom>
              <a:solidFill>
                <a:srgbClr val="47984B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-Rounded" panose="020B0500000000000000" pitchFamily="34" charset="-93"/>
                  <a:ea typeface="Arial-Rounded" panose="020B0500000000000000" pitchFamily="34" charset="-93"/>
                  <a:cs typeface="Arial-Rounded" panose="020B0500000000000000" pitchFamily="34" charset="-93"/>
                </a:endParaRPr>
              </a:p>
            </p:txBody>
          </p:sp>
          <p:sp>
            <p:nvSpPr>
              <p:cNvPr id="42" name="矩形: 圆角 9">
                <a:extLst>
                  <a:ext uri="{FF2B5EF4-FFF2-40B4-BE49-F238E27FC236}">
                    <a16:creationId xmlns:a16="http://schemas.microsoft.com/office/drawing/2014/main" id="{D090BB28-5099-4CBB-82A1-4C7600071AA6}"/>
                  </a:ext>
                </a:extLst>
              </p:cNvPr>
              <p:cNvSpPr/>
              <p:nvPr/>
            </p:nvSpPr>
            <p:spPr>
              <a:xfrm rot="5400000" flipH="1" flipV="1">
                <a:off x="369398" y="5318468"/>
                <a:ext cx="287107" cy="533255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  <p:sp>
            <p:nvSpPr>
              <p:cNvPr id="43" name="矩形: 圆角 10">
                <a:extLst>
                  <a:ext uri="{FF2B5EF4-FFF2-40B4-BE49-F238E27FC236}">
                    <a16:creationId xmlns:a16="http://schemas.microsoft.com/office/drawing/2014/main" id="{9B26AE79-14A4-4595-B87C-340D6E201629}"/>
                  </a:ext>
                </a:extLst>
              </p:cNvPr>
              <p:cNvSpPr/>
              <p:nvPr/>
            </p:nvSpPr>
            <p:spPr>
              <a:xfrm rot="5400000" flipH="1" flipV="1">
                <a:off x="379009" y="1090739"/>
                <a:ext cx="287107" cy="533254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</p:grpSp>
        <p:pic>
          <p:nvPicPr>
            <p:cNvPr id="39" name="图片 38">
              <a:extLst>
                <a:ext uri="{FF2B5EF4-FFF2-40B4-BE49-F238E27FC236}">
                  <a16:creationId xmlns:a16="http://schemas.microsoft.com/office/drawing/2014/main" id="{E3B6CFF1-6C5F-4973-8039-0FDC3B0DAAC9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7381524" y="609676"/>
              <a:ext cx="837659" cy="527951"/>
            </a:xfrm>
            <a:prstGeom prst="rect">
              <a:avLst/>
            </a:prstGeom>
          </p:spPr>
        </p:pic>
        <p:pic>
          <p:nvPicPr>
            <p:cNvPr id="40" name="图片 39">
              <a:extLst>
                <a:ext uri="{FF2B5EF4-FFF2-40B4-BE49-F238E27FC236}">
                  <a16:creationId xmlns:a16="http://schemas.microsoft.com/office/drawing/2014/main" id="{E168D529-666E-4291-9C8B-7493590088D7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923800" y="185838"/>
              <a:ext cx="837659" cy="527951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250666846"/>
      </p:ext>
    </p:extLst>
  </p:cSld>
  <p:clrMapOvr>
    <a:masterClrMapping/>
  </p:clrMapOvr>
  <p:transition spd="slow" advClick="0" advTm="0">
    <p:fade/>
  </p:transition>
  <p:timing>
    <p:tnLst>
      <p:par>
        <p:cTn id="1" dur="indefinite" restart="never" nodeType="tmRoot"/>
      </p:par>
    </p:tnLst>
  </p:timing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0_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" name="组合 33">
            <a:extLst>
              <a:ext uri="{FF2B5EF4-FFF2-40B4-BE49-F238E27FC236}">
                <a16:creationId xmlns:a16="http://schemas.microsoft.com/office/drawing/2014/main" id="{1F833EC4-E2F9-4549-A464-40B7E5EEA6FD}"/>
              </a:ext>
            </a:extLst>
          </p:cNvPr>
          <p:cNvGrpSpPr/>
          <p:nvPr userDrawn="1"/>
        </p:nvGrpSpPr>
        <p:grpSpPr>
          <a:xfrm>
            <a:off x="0" y="0"/>
            <a:ext cx="9234014" cy="5145088"/>
            <a:chOff x="0" y="0"/>
            <a:chExt cx="12309881" cy="6858000"/>
          </a:xfrm>
        </p:grpSpPr>
        <p:pic>
          <p:nvPicPr>
            <p:cNvPr id="35" name="图片 34">
              <a:extLst>
                <a:ext uri="{FF2B5EF4-FFF2-40B4-BE49-F238E27FC236}">
                  <a16:creationId xmlns:a16="http://schemas.microsoft.com/office/drawing/2014/main" id="{C990D388-9074-4BA5-80A8-22320140908A}"/>
                </a:ext>
              </a:extLst>
            </p:cNvPr>
            <p:cNvPicPr>
              <a:picLocks noChangeAspect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rot="5400000">
              <a:off x="2667000" y="-2667000"/>
              <a:ext cx="6858000" cy="12192000"/>
            </a:xfrm>
            <a:prstGeom prst="rect">
              <a:avLst/>
            </a:prstGeom>
          </p:spPr>
        </p:pic>
        <p:sp>
          <p:nvSpPr>
            <p:cNvPr id="36" name="矩形: 圆角 3">
              <a:extLst>
                <a:ext uri="{FF2B5EF4-FFF2-40B4-BE49-F238E27FC236}">
                  <a16:creationId xmlns:a16="http://schemas.microsoft.com/office/drawing/2014/main" id="{63E2F4B5-8CE5-4856-AD7D-53EABD075E69}"/>
                </a:ext>
              </a:extLst>
            </p:cNvPr>
            <p:cNvSpPr/>
            <p:nvPr/>
          </p:nvSpPr>
          <p:spPr>
            <a:xfrm>
              <a:off x="429986" y="664016"/>
              <a:ext cx="11332027" cy="5758800"/>
            </a:xfrm>
            <a:prstGeom prst="roundRect">
              <a:avLst/>
            </a:prstGeom>
            <a:noFill/>
            <a:ln w="34925" cap="rnd" cmpd="sng" algn="ctr">
              <a:solidFill>
                <a:srgbClr val="139F4E"/>
              </a:solidFill>
              <a:prstDash val="dash"/>
              <a:round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34294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4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微软雅黑"/>
                <a:cs typeface="+mn-cs"/>
              </a:endParaRPr>
            </a:p>
          </p:txBody>
        </p:sp>
        <p:pic>
          <p:nvPicPr>
            <p:cNvPr id="37" name="图片 36">
              <a:extLst>
                <a:ext uri="{FF2B5EF4-FFF2-40B4-BE49-F238E27FC236}">
                  <a16:creationId xmlns:a16="http://schemas.microsoft.com/office/drawing/2014/main" id="{C5ADCA99-DAF4-4291-84A9-6E7BE6480080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8904514" y="5528668"/>
              <a:ext cx="3405367" cy="1329332"/>
            </a:xfrm>
            <a:prstGeom prst="rect">
              <a:avLst/>
            </a:prstGeom>
          </p:spPr>
        </p:pic>
        <p:grpSp>
          <p:nvGrpSpPr>
            <p:cNvPr id="38" name="组合 37">
              <a:extLst>
                <a:ext uri="{FF2B5EF4-FFF2-40B4-BE49-F238E27FC236}">
                  <a16:creationId xmlns:a16="http://schemas.microsoft.com/office/drawing/2014/main" id="{90FD8696-508A-46C2-B9A5-C8837437E346}"/>
                </a:ext>
              </a:extLst>
            </p:cNvPr>
            <p:cNvGrpSpPr/>
            <p:nvPr/>
          </p:nvGrpSpPr>
          <p:grpSpPr>
            <a:xfrm rot="5400000">
              <a:off x="5709961" y="-1054214"/>
              <a:ext cx="772078" cy="3224189"/>
              <a:chOff x="246324" y="651074"/>
              <a:chExt cx="969786" cy="5555849"/>
            </a:xfrm>
          </p:grpSpPr>
          <p:sp>
            <p:nvSpPr>
              <p:cNvPr id="41" name="矩形: 圆角 8">
                <a:extLst>
                  <a:ext uri="{FF2B5EF4-FFF2-40B4-BE49-F238E27FC236}">
                    <a16:creationId xmlns:a16="http://schemas.microsoft.com/office/drawing/2014/main" id="{AF493636-B449-46E7-9C1C-83C3DD1DFC60}"/>
                  </a:ext>
                </a:extLst>
              </p:cNvPr>
              <p:cNvSpPr/>
              <p:nvPr/>
            </p:nvSpPr>
            <p:spPr>
              <a:xfrm rot="5400000" flipH="1" flipV="1">
                <a:off x="-1913394" y="3077419"/>
                <a:ext cx="5555849" cy="703159"/>
              </a:xfrm>
              <a:prstGeom prst="roundRect">
                <a:avLst>
                  <a:gd name="adj" fmla="val 15140"/>
                </a:avLst>
              </a:prstGeom>
              <a:solidFill>
                <a:srgbClr val="47984B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-Rounded" panose="020B0500000000000000" pitchFamily="34" charset="-93"/>
                  <a:ea typeface="Arial-Rounded" panose="020B0500000000000000" pitchFamily="34" charset="-93"/>
                  <a:cs typeface="Arial-Rounded" panose="020B0500000000000000" pitchFamily="34" charset="-93"/>
                </a:endParaRPr>
              </a:p>
            </p:txBody>
          </p:sp>
          <p:sp>
            <p:nvSpPr>
              <p:cNvPr id="42" name="矩形: 圆角 9">
                <a:extLst>
                  <a:ext uri="{FF2B5EF4-FFF2-40B4-BE49-F238E27FC236}">
                    <a16:creationId xmlns:a16="http://schemas.microsoft.com/office/drawing/2014/main" id="{D090BB28-5099-4CBB-82A1-4C7600071AA6}"/>
                  </a:ext>
                </a:extLst>
              </p:cNvPr>
              <p:cNvSpPr/>
              <p:nvPr/>
            </p:nvSpPr>
            <p:spPr>
              <a:xfrm rot="5400000" flipH="1" flipV="1">
                <a:off x="369398" y="5318468"/>
                <a:ext cx="287107" cy="533255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  <p:sp>
            <p:nvSpPr>
              <p:cNvPr id="43" name="矩形: 圆角 10">
                <a:extLst>
                  <a:ext uri="{FF2B5EF4-FFF2-40B4-BE49-F238E27FC236}">
                    <a16:creationId xmlns:a16="http://schemas.microsoft.com/office/drawing/2014/main" id="{9B26AE79-14A4-4595-B87C-340D6E201629}"/>
                  </a:ext>
                </a:extLst>
              </p:cNvPr>
              <p:cNvSpPr/>
              <p:nvPr/>
            </p:nvSpPr>
            <p:spPr>
              <a:xfrm rot="5400000" flipH="1" flipV="1">
                <a:off x="379009" y="1090739"/>
                <a:ext cx="287107" cy="533254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</p:grpSp>
        <p:pic>
          <p:nvPicPr>
            <p:cNvPr id="39" name="图片 38">
              <a:extLst>
                <a:ext uri="{FF2B5EF4-FFF2-40B4-BE49-F238E27FC236}">
                  <a16:creationId xmlns:a16="http://schemas.microsoft.com/office/drawing/2014/main" id="{E3B6CFF1-6C5F-4973-8039-0FDC3B0DAAC9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7381524" y="609676"/>
              <a:ext cx="837659" cy="527951"/>
            </a:xfrm>
            <a:prstGeom prst="rect">
              <a:avLst/>
            </a:prstGeom>
          </p:spPr>
        </p:pic>
        <p:pic>
          <p:nvPicPr>
            <p:cNvPr id="40" name="图片 39">
              <a:extLst>
                <a:ext uri="{FF2B5EF4-FFF2-40B4-BE49-F238E27FC236}">
                  <a16:creationId xmlns:a16="http://schemas.microsoft.com/office/drawing/2014/main" id="{E168D529-666E-4291-9C8B-7493590088D7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923800" y="185838"/>
              <a:ext cx="837659" cy="527951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4040507175"/>
      </p:ext>
    </p:extLst>
  </p:cSld>
  <p:clrMapOvr>
    <a:masterClrMapping/>
  </p:clrMapOvr>
  <p:transition spd="slow" advClick="0" advTm="0">
    <p:fade/>
  </p:transition>
  <p:timing>
    <p:tnLst>
      <p:par>
        <p:cTn id="1" dur="indefinite" restart="never" nodeType="tmRoot"/>
      </p:par>
    </p:tnLst>
  </p:timing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CA37975-6AF7-4301-9DC5-87C074AA59D1}" type="datetimeFigureOut">
              <a:rPr lang="zh-CN" altLang="en-US" smtClean="0"/>
              <a:pPr/>
              <a:t>2021/12/13</a:t>
            </a:fld>
            <a:endParaRPr lang="zh-CN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27987A4-0198-42B4-AAAE-EDBADA4485AB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446103537"/>
      </p:ext>
    </p:extLst>
  </p:cSld>
  <p:clrMapOvr>
    <a:masterClrMapping/>
  </p:clrMapOvr>
  <p:transition spd="slow" advClick="0" advTm="0">
    <p:fade/>
  </p:transition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9_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" name="组合 33">
            <a:extLst>
              <a:ext uri="{FF2B5EF4-FFF2-40B4-BE49-F238E27FC236}">
                <a16:creationId xmlns:a16="http://schemas.microsoft.com/office/drawing/2014/main" id="{1F833EC4-E2F9-4549-A464-40B7E5EEA6FD}"/>
              </a:ext>
            </a:extLst>
          </p:cNvPr>
          <p:cNvGrpSpPr/>
          <p:nvPr userDrawn="1"/>
        </p:nvGrpSpPr>
        <p:grpSpPr>
          <a:xfrm>
            <a:off x="0" y="0"/>
            <a:ext cx="9234014" cy="5145088"/>
            <a:chOff x="0" y="0"/>
            <a:chExt cx="12309881" cy="6858000"/>
          </a:xfrm>
        </p:grpSpPr>
        <p:pic>
          <p:nvPicPr>
            <p:cNvPr id="35" name="图片 34">
              <a:extLst>
                <a:ext uri="{FF2B5EF4-FFF2-40B4-BE49-F238E27FC236}">
                  <a16:creationId xmlns:a16="http://schemas.microsoft.com/office/drawing/2014/main" id="{C990D388-9074-4BA5-80A8-22320140908A}"/>
                </a:ext>
              </a:extLst>
            </p:cNvPr>
            <p:cNvPicPr>
              <a:picLocks noChangeAspect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rot="5400000">
              <a:off x="2667000" y="-2667000"/>
              <a:ext cx="6858000" cy="12192000"/>
            </a:xfrm>
            <a:prstGeom prst="rect">
              <a:avLst/>
            </a:prstGeom>
          </p:spPr>
        </p:pic>
        <p:sp>
          <p:nvSpPr>
            <p:cNvPr id="36" name="矩形: 圆角 3">
              <a:extLst>
                <a:ext uri="{FF2B5EF4-FFF2-40B4-BE49-F238E27FC236}">
                  <a16:creationId xmlns:a16="http://schemas.microsoft.com/office/drawing/2014/main" id="{63E2F4B5-8CE5-4856-AD7D-53EABD075E69}"/>
                </a:ext>
              </a:extLst>
            </p:cNvPr>
            <p:cNvSpPr/>
            <p:nvPr/>
          </p:nvSpPr>
          <p:spPr>
            <a:xfrm>
              <a:off x="429986" y="664016"/>
              <a:ext cx="11332027" cy="5758800"/>
            </a:xfrm>
            <a:prstGeom prst="roundRect">
              <a:avLst/>
            </a:prstGeom>
            <a:noFill/>
            <a:ln w="34925" cap="rnd" cmpd="sng" algn="ctr">
              <a:solidFill>
                <a:srgbClr val="139F4E"/>
              </a:solidFill>
              <a:prstDash val="dash"/>
              <a:round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34294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4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微软雅黑"/>
                <a:cs typeface="+mn-cs"/>
              </a:endParaRPr>
            </a:p>
          </p:txBody>
        </p:sp>
        <p:pic>
          <p:nvPicPr>
            <p:cNvPr id="37" name="图片 36">
              <a:extLst>
                <a:ext uri="{FF2B5EF4-FFF2-40B4-BE49-F238E27FC236}">
                  <a16:creationId xmlns:a16="http://schemas.microsoft.com/office/drawing/2014/main" id="{C5ADCA99-DAF4-4291-84A9-6E7BE6480080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8904514" y="5528668"/>
              <a:ext cx="3405367" cy="1329332"/>
            </a:xfrm>
            <a:prstGeom prst="rect">
              <a:avLst/>
            </a:prstGeom>
          </p:spPr>
        </p:pic>
        <p:grpSp>
          <p:nvGrpSpPr>
            <p:cNvPr id="38" name="组合 37">
              <a:extLst>
                <a:ext uri="{FF2B5EF4-FFF2-40B4-BE49-F238E27FC236}">
                  <a16:creationId xmlns:a16="http://schemas.microsoft.com/office/drawing/2014/main" id="{90FD8696-508A-46C2-B9A5-C8837437E346}"/>
                </a:ext>
              </a:extLst>
            </p:cNvPr>
            <p:cNvGrpSpPr/>
            <p:nvPr/>
          </p:nvGrpSpPr>
          <p:grpSpPr>
            <a:xfrm rot="5400000">
              <a:off x="5709961" y="-1054214"/>
              <a:ext cx="772078" cy="3224189"/>
              <a:chOff x="246324" y="651074"/>
              <a:chExt cx="969786" cy="5555849"/>
            </a:xfrm>
          </p:grpSpPr>
          <p:sp>
            <p:nvSpPr>
              <p:cNvPr id="41" name="矩形: 圆角 8">
                <a:extLst>
                  <a:ext uri="{FF2B5EF4-FFF2-40B4-BE49-F238E27FC236}">
                    <a16:creationId xmlns:a16="http://schemas.microsoft.com/office/drawing/2014/main" id="{AF493636-B449-46E7-9C1C-83C3DD1DFC60}"/>
                  </a:ext>
                </a:extLst>
              </p:cNvPr>
              <p:cNvSpPr/>
              <p:nvPr/>
            </p:nvSpPr>
            <p:spPr>
              <a:xfrm rot="5400000" flipH="1" flipV="1">
                <a:off x="-1913394" y="3077419"/>
                <a:ext cx="5555849" cy="703159"/>
              </a:xfrm>
              <a:prstGeom prst="roundRect">
                <a:avLst>
                  <a:gd name="adj" fmla="val 15140"/>
                </a:avLst>
              </a:prstGeom>
              <a:solidFill>
                <a:srgbClr val="47984B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-Rounded" panose="020B0500000000000000" pitchFamily="34" charset="-93"/>
                  <a:ea typeface="Arial-Rounded" panose="020B0500000000000000" pitchFamily="34" charset="-93"/>
                  <a:cs typeface="Arial-Rounded" panose="020B0500000000000000" pitchFamily="34" charset="-93"/>
                </a:endParaRPr>
              </a:p>
            </p:txBody>
          </p:sp>
          <p:sp>
            <p:nvSpPr>
              <p:cNvPr id="42" name="矩形: 圆角 9">
                <a:extLst>
                  <a:ext uri="{FF2B5EF4-FFF2-40B4-BE49-F238E27FC236}">
                    <a16:creationId xmlns:a16="http://schemas.microsoft.com/office/drawing/2014/main" id="{D090BB28-5099-4CBB-82A1-4C7600071AA6}"/>
                  </a:ext>
                </a:extLst>
              </p:cNvPr>
              <p:cNvSpPr/>
              <p:nvPr/>
            </p:nvSpPr>
            <p:spPr>
              <a:xfrm rot="5400000" flipH="1" flipV="1">
                <a:off x="369398" y="5318468"/>
                <a:ext cx="287107" cy="533255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  <p:sp>
            <p:nvSpPr>
              <p:cNvPr id="43" name="矩形: 圆角 10">
                <a:extLst>
                  <a:ext uri="{FF2B5EF4-FFF2-40B4-BE49-F238E27FC236}">
                    <a16:creationId xmlns:a16="http://schemas.microsoft.com/office/drawing/2014/main" id="{9B26AE79-14A4-4595-B87C-340D6E201629}"/>
                  </a:ext>
                </a:extLst>
              </p:cNvPr>
              <p:cNvSpPr/>
              <p:nvPr/>
            </p:nvSpPr>
            <p:spPr>
              <a:xfrm rot="5400000" flipH="1" flipV="1">
                <a:off x="379009" y="1090739"/>
                <a:ext cx="287107" cy="533254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</p:grpSp>
        <p:pic>
          <p:nvPicPr>
            <p:cNvPr id="39" name="图片 38">
              <a:extLst>
                <a:ext uri="{FF2B5EF4-FFF2-40B4-BE49-F238E27FC236}">
                  <a16:creationId xmlns:a16="http://schemas.microsoft.com/office/drawing/2014/main" id="{E3B6CFF1-6C5F-4973-8039-0FDC3B0DAAC9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7381524" y="609676"/>
              <a:ext cx="837659" cy="527951"/>
            </a:xfrm>
            <a:prstGeom prst="rect">
              <a:avLst/>
            </a:prstGeom>
          </p:spPr>
        </p:pic>
        <p:pic>
          <p:nvPicPr>
            <p:cNvPr id="40" name="图片 39">
              <a:extLst>
                <a:ext uri="{FF2B5EF4-FFF2-40B4-BE49-F238E27FC236}">
                  <a16:creationId xmlns:a16="http://schemas.microsoft.com/office/drawing/2014/main" id="{E168D529-666E-4291-9C8B-7493590088D7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923800" y="185838"/>
              <a:ext cx="837659" cy="527951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117575387"/>
      </p:ext>
    </p:extLst>
  </p:cSld>
  <p:clrMapOvr>
    <a:masterClrMapping/>
  </p:clrMapOvr>
  <p:transition spd="slow" advClick="0" advTm="0">
    <p:fade/>
  </p:transition>
  <p:timing>
    <p:tnLst>
      <p:par>
        <p:cTn id="1" dur="indefinite" restart="never" nodeType="tmRoot"/>
      </p:par>
    </p:tnLst>
  </p:timing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8_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" name="组合 33">
            <a:extLst>
              <a:ext uri="{FF2B5EF4-FFF2-40B4-BE49-F238E27FC236}">
                <a16:creationId xmlns:a16="http://schemas.microsoft.com/office/drawing/2014/main" id="{1F833EC4-E2F9-4549-A464-40B7E5EEA6FD}"/>
              </a:ext>
            </a:extLst>
          </p:cNvPr>
          <p:cNvGrpSpPr/>
          <p:nvPr userDrawn="1"/>
        </p:nvGrpSpPr>
        <p:grpSpPr>
          <a:xfrm>
            <a:off x="0" y="0"/>
            <a:ext cx="9234014" cy="5145088"/>
            <a:chOff x="0" y="0"/>
            <a:chExt cx="12309881" cy="6858000"/>
          </a:xfrm>
        </p:grpSpPr>
        <p:pic>
          <p:nvPicPr>
            <p:cNvPr id="35" name="图片 34">
              <a:extLst>
                <a:ext uri="{FF2B5EF4-FFF2-40B4-BE49-F238E27FC236}">
                  <a16:creationId xmlns:a16="http://schemas.microsoft.com/office/drawing/2014/main" id="{C990D388-9074-4BA5-80A8-22320140908A}"/>
                </a:ext>
              </a:extLst>
            </p:cNvPr>
            <p:cNvPicPr>
              <a:picLocks noChangeAspect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rot="5400000">
              <a:off x="2667000" y="-2667000"/>
              <a:ext cx="6858000" cy="12192000"/>
            </a:xfrm>
            <a:prstGeom prst="rect">
              <a:avLst/>
            </a:prstGeom>
          </p:spPr>
        </p:pic>
        <p:sp>
          <p:nvSpPr>
            <p:cNvPr id="36" name="矩形: 圆角 3">
              <a:extLst>
                <a:ext uri="{FF2B5EF4-FFF2-40B4-BE49-F238E27FC236}">
                  <a16:creationId xmlns:a16="http://schemas.microsoft.com/office/drawing/2014/main" id="{63E2F4B5-8CE5-4856-AD7D-53EABD075E69}"/>
                </a:ext>
              </a:extLst>
            </p:cNvPr>
            <p:cNvSpPr/>
            <p:nvPr/>
          </p:nvSpPr>
          <p:spPr>
            <a:xfrm>
              <a:off x="429986" y="664016"/>
              <a:ext cx="11332027" cy="5758800"/>
            </a:xfrm>
            <a:prstGeom prst="roundRect">
              <a:avLst/>
            </a:prstGeom>
            <a:noFill/>
            <a:ln w="34925" cap="rnd" cmpd="sng" algn="ctr">
              <a:solidFill>
                <a:srgbClr val="139F4E"/>
              </a:solidFill>
              <a:prstDash val="dash"/>
              <a:round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34294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4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微软雅黑"/>
                <a:cs typeface="+mn-cs"/>
              </a:endParaRPr>
            </a:p>
          </p:txBody>
        </p:sp>
        <p:pic>
          <p:nvPicPr>
            <p:cNvPr id="37" name="图片 36">
              <a:extLst>
                <a:ext uri="{FF2B5EF4-FFF2-40B4-BE49-F238E27FC236}">
                  <a16:creationId xmlns:a16="http://schemas.microsoft.com/office/drawing/2014/main" id="{C5ADCA99-DAF4-4291-84A9-6E7BE6480080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8904514" y="5528668"/>
              <a:ext cx="3405367" cy="1329332"/>
            </a:xfrm>
            <a:prstGeom prst="rect">
              <a:avLst/>
            </a:prstGeom>
          </p:spPr>
        </p:pic>
        <p:grpSp>
          <p:nvGrpSpPr>
            <p:cNvPr id="38" name="组合 37">
              <a:extLst>
                <a:ext uri="{FF2B5EF4-FFF2-40B4-BE49-F238E27FC236}">
                  <a16:creationId xmlns:a16="http://schemas.microsoft.com/office/drawing/2014/main" id="{90FD8696-508A-46C2-B9A5-C8837437E346}"/>
                </a:ext>
              </a:extLst>
            </p:cNvPr>
            <p:cNvGrpSpPr/>
            <p:nvPr/>
          </p:nvGrpSpPr>
          <p:grpSpPr>
            <a:xfrm rot="5400000">
              <a:off x="5709961" y="-1054214"/>
              <a:ext cx="772078" cy="3224189"/>
              <a:chOff x="246324" y="651074"/>
              <a:chExt cx="969786" cy="5555849"/>
            </a:xfrm>
          </p:grpSpPr>
          <p:sp>
            <p:nvSpPr>
              <p:cNvPr id="41" name="矩形: 圆角 8">
                <a:extLst>
                  <a:ext uri="{FF2B5EF4-FFF2-40B4-BE49-F238E27FC236}">
                    <a16:creationId xmlns:a16="http://schemas.microsoft.com/office/drawing/2014/main" id="{AF493636-B449-46E7-9C1C-83C3DD1DFC60}"/>
                  </a:ext>
                </a:extLst>
              </p:cNvPr>
              <p:cNvSpPr/>
              <p:nvPr/>
            </p:nvSpPr>
            <p:spPr>
              <a:xfrm rot="5400000" flipH="1" flipV="1">
                <a:off x="-1913394" y="3077419"/>
                <a:ext cx="5555849" cy="703159"/>
              </a:xfrm>
              <a:prstGeom prst="roundRect">
                <a:avLst>
                  <a:gd name="adj" fmla="val 15140"/>
                </a:avLst>
              </a:prstGeom>
              <a:solidFill>
                <a:srgbClr val="47984B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-Rounded" panose="020B0500000000000000" pitchFamily="34" charset="-93"/>
                  <a:ea typeface="Arial-Rounded" panose="020B0500000000000000" pitchFamily="34" charset="-93"/>
                  <a:cs typeface="Arial-Rounded" panose="020B0500000000000000" pitchFamily="34" charset="-93"/>
                </a:endParaRPr>
              </a:p>
            </p:txBody>
          </p:sp>
          <p:sp>
            <p:nvSpPr>
              <p:cNvPr id="42" name="矩形: 圆角 9">
                <a:extLst>
                  <a:ext uri="{FF2B5EF4-FFF2-40B4-BE49-F238E27FC236}">
                    <a16:creationId xmlns:a16="http://schemas.microsoft.com/office/drawing/2014/main" id="{D090BB28-5099-4CBB-82A1-4C7600071AA6}"/>
                  </a:ext>
                </a:extLst>
              </p:cNvPr>
              <p:cNvSpPr/>
              <p:nvPr/>
            </p:nvSpPr>
            <p:spPr>
              <a:xfrm rot="5400000" flipH="1" flipV="1">
                <a:off x="369398" y="5318468"/>
                <a:ext cx="287107" cy="533255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  <p:sp>
            <p:nvSpPr>
              <p:cNvPr id="43" name="矩形: 圆角 10">
                <a:extLst>
                  <a:ext uri="{FF2B5EF4-FFF2-40B4-BE49-F238E27FC236}">
                    <a16:creationId xmlns:a16="http://schemas.microsoft.com/office/drawing/2014/main" id="{9B26AE79-14A4-4595-B87C-340D6E201629}"/>
                  </a:ext>
                </a:extLst>
              </p:cNvPr>
              <p:cNvSpPr/>
              <p:nvPr/>
            </p:nvSpPr>
            <p:spPr>
              <a:xfrm rot="5400000" flipH="1" flipV="1">
                <a:off x="379009" y="1090739"/>
                <a:ext cx="287107" cy="533254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</p:grpSp>
        <p:pic>
          <p:nvPicPr>
            <p:cNvPr id="39" name="图片 38">
              <a:extLst>
                <a:ext uri="{FF2B5EF4-FFF2-40B4-BE49-F238E27FC236}">
                  <a16:creationId xmlns:a16="http://schemas.microsoft.com/office/drawing/2014/main" id="{E3B6CFF1-6C5F-4973-8039-0FDC3B0DAAC9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7381524" y="609676"/>
              <a:ext cx="837659" cy="527951"/>
            </a:xfrm>
            <a:prstGeom prst="rect">
              <a:avLst/>
            </a:prstGeom>
          </p:spPr>
        </p:pic>
        <p:pic>
          <p:nvPicPr>
            <p:cNvPr id="40" name="图片 39">
              <a:extLst>
                <a:ext uri="{FF2B5EF4-FFF2-40B4-BE49-F238E27FC236}">
                  <a16:creationId xmlns:a16="http://schemas.microsoft.com/office/drawing/2014/main" id="{E168D529-666E-4291-9C8B-7493590088D7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923800" y="185838"/>
              <a:ext cx="837659" cy="527951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855142424"/>
      </p:ext>
    </p:extLst>
  </p:cSld>
  <p:clrMapOvr>
    <a:masterClrMapping/>
  </p:clrMapOvr>
  <p:transition spd="slow" advClick="0" advTm="0">
    <p:fade/>
  </p:transition>
  <p:timing>
    <p:tnLst>
      <p:par>
        <p:cTn id="1" dur="indefinite" restart="never" nodeType="tmRoot"/>
      </p:par>
    </p:tnLst>
  </p:timing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7_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" name="组合 33">
            <a:extLst>
              <a:ext uri="{FF2B5EF4-FFF2-40B4-BE49-F238E27FC236}">
                <a16:creationId xmlns:a16="http://schemas.microsoft.com/office/drawing/2014/main" id="{1F833EC4-E2F9-4549-A464-40B7E5EEA6FD}"/>
              </a:ext>
            </a:extLst>
          </p:cNvPr>
          <p:cNvGrpSpPr/>
          <p:nvPr userDrawn="1"/>
        </p:nvGrpSpPr>
        <p:grpSpPr>
          <a:xfrm>
            <a:off x="0" y="0"/>
            <a:ext cx="9234014" cy="5145088"/>
            <a:chOff x="0" y="0"/>
            <a:chExt cx="12309881" cy="6858000"/>
          </a:xfrm>
        </p:grpSpPr>
        <p:pic>
          <p:nvPicPr>
            <p:cNvPr id="35" name="图片 34">
              <a:extLst>
                <a:ext uri="{FF2B5EF4-FFF2-40B4-BE49-F238E27FC236}">
                  <a16:creationId xmlns:a16="http://schemas.microsoft.com/office/drawing/2014/main" id="{C990D388-9074-4BA5-80A8-22320140908A}"/>
                </a:ext>
              </a:extLst>
            </p:cNvPr>
            <p:cNvPicPr>
              <a:picLocks noChangeAspect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rot="5400000">
              <a:off x="2667000" y="-2667000"/>
              <a:ext cx="6858000" cy="12192000"/>
            </a:xfrm>
            <a:prstGeom prst="rect">
              <a:avLst/>
            </a:prstGeom>
          </p:spPr>
        </p:pic>
        <p:sp>
          <p:nvSpPr>
            <p:cNvPr id="36" name="矩形: 圆角 3">
              <a:extLst>
                <a:ext uri="{FF2B5EF4-FFF2-40B4-BE49-F238E27FC236}">
                  <a16:creationId xmlns:a16="http://schemas.microsoft.com/office/drawing/2014/main" id="{63E2F4B5-8CE5-4856-AD7D-53EABD075E69}"/>
                </a:ext>
              </a:extLst>
            </p:cNvPr>
            <p:cNvSpPr/>
            <p:nvPr/>
          </p:nvSpPr>
          <p:spPr>
            <a:xfrm>
              <a:off x="429986" y="664016"/>
              <a:ext cx="11332027" cy="5758800"/>
            </a:xfrm>
            <a:prstGeom prst="roundRect">
              <a:avLst/>
            </a:prstGeom>
            <a:noFill/>
            <a:ln w="34925" cap="rnd" cmpd="sng" algn="ctr">
              <a:solidFill>
                <a:srgbClr val="139F4E"/>
              </a:solidFill>
              <a:prstDash val="dash"/>
              <a:round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34294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4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微软雅黑"/>
                <a:cs typeface="+mn-cs"/>
              </a:endParaRPr>
            </a:p>
          </p:txBody>
        </p:sp>
        <p:pic>
          <p:nvPicPr>
            <p:cNvPr id="37" name="图片 36">
              <a:extLst>
                <a:ext uri="{FF2B5EF4-FFF2-40B4-BE49-F238E27FC236}">
                  <a16:creationId xmlns:a16="http://schemas.microsoft.com/office/drawing/2014/main" id="{C5ADCA99-DAF4-4291-84A9-6E7BE6480080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8904514" y="5528668"/>
              <a:ext cx="3405367" cy="1329332"/>
            </a:xfrm>
            <a:prstGeom prst="rect">
              <a:avLst/>
            </a:prstGeom>
          </p:spPr>
        </p:pic>
        <p:grpSp>
          <p:nvGrpSpPr>
            <p:cNvPr id="38" name="组合 37">
              <a:extLst>
                <a:ext uri="{FF2B5EF4-FFF2-40B4-BE49-F238E27FC236}">
                  <a16:creationId xmlns:a16="http://schemas.microsoft.com/office/drawing/2014/main" id="{90FD8696-508A-46C2-B9A5-C8837437E346}"/>
                </a:ext>
              </a:extLst>
            </p:cNvPr>
            <p:cNvGrpSpPr/>
            <p:nvPr/>
          </p:nvGrpSpPr>
          <p:grpSpPr>
            <a:xfrm rot="5400000">
              <a:off x="5709961" y="-1054214"/>
              <a:ext cx="772078" cy="3224189"/>
              <a:chOff x="246324" y="651074"/>
              <a:chExt cx="969786" cy="5555849"/>
            </a:xfrm>
          </p:grpSpPr>
          <p:sp>
            <p:nvSpPr>
              <p:cNvPr id="41" name="矩形: 圆角 8">
                <a:extLst>
                  <a:ext uri="{FF2B5EF4-FFF2-40B4-BE49-F238E27FC236}">
                    <a16:creationId xmlns:a16="http://schemas.microsoft.com/office/drawing/2014/main" id="{AF493636-B449-46E7-9C1C-83C3DD1DFC60}"/>
                  </a:ext>
                </a:extLst>
              </p:cNvPr>
              <p:cNvSpPr/>
              <p:nvPr/>
            </p:nvSpPr>
            <p:spPr>
              <a:xfrm rot="5400000" flipH="1" flipV="1">
                <a:off x="-1913394" y="3077419"/>
                <a:ext cx="5555849" cy="703159"/>
              </a:xfrm>
              <a:prstGeom prst="roundRect">
                <a:avLst>
                  <a:gd name="adj" fmla="val 15140"/>
                </a:avLst>
              </a:prstGeom>
              <a:solidFill>
                <a:srgbClr val="47984B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-Rounded" panose="020B0500000000000000" pitchFamily="34" charset="-93"/>
                  <a:ea typeface="Arial-Rounded" panose="020B0500000000000000" pitchFamily="34" charset="-93"/>
                  <a:cs typeface="Arial-Rounded" panose="020B0500000000000000" pitchFamily="34" charset="-93"/>
                </a:endParaRPr>
              </a:p>
            </p:txBody>
          </p:sp>
          <p:sp>
            <p:nvSpPr>
              <p:cNvPr id="42" name="矩形: 圆角 9">
                <a:extLst>
                  <a:ext uri="{FF2B5EF4-FFF2-40B4-BE49-F238E27FC236}">
                    <a16:creationId xmlns:a16="http://schemas.microsoft.com/office/drawing/2014/main" id="{D090BB28-5099-4CBB-82A1-4C7600071AA6}"/>
                  </a:ext>
                </a:extLst>
              </p:cNvPr>
              <p:cNvSpPr/>
              <p:nvPr/>
            </p:nvSpPr>
            <p:spPr>
              <a:xfrm rot="5400000" flipH="1" flipV="1">
                <a:off x="369398" y="5318468"/>
                <a:ext cx="287107" cy="533255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  <p:sp>
            <p:nvSpPr>
              <p:cNvPr id="43" name="矩形: 圆角 10">
                <a:extLst>
                  <a:ext uri="{FF2B5EF4-FFF2-40B4-BE49-F238E27FC236}">
                    <a16:creationId xmlns:a16="http://schemas.microsoft.com/office/drawing/2014/main" id="{9B26AE79-14A4-4595-B87C-340D6E201629}"/>
                  </a:ext>
                </a:extLst>
              </p:cNvPr>
              <p:cNvSpPr/>
              <p:nvPr/>
            </p:nvSpPr>
            <p:spPr>
              <a:xfrm rot="5400000" flipH="1" flipV="1">
                <a:off x="379009" y="1090739"/>
                <a:ext cx="287107" cy="533254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</p:grpSp>
        <p:pic>
          <p:nvPicPr>
            <p:cNvPr id="39" name="图片 38">
              <a:extLst>
                <a:ext uri="{FF2B5EF4-FFF2-40B4-BE49-F238E27FC236}">
                  <a16:creationId xmlns:a16="http://schemas.microsoft.com/office/drawing/2014/main" id="{E3B6CFF1-6C5F-4973-8039-0FDC3B0DAAC9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7381524" y="609676"/>
              <a:ext cx="837659" cy="527951"/>
            </a:xfrm>
            <a:prstGeom prst="rect">
              <a:avLst/>
            </a:prstGeom>
          </p:spPr>
        </p:pic>
        <p:pic>
          <p:nvPicPr>
            <p:cNvPr id="40" name="图片 39">
              <a:extLst>
                <a:ext uri="{FF2B5EF4-FFF2-40B4-BE49-F238E27FC236}">
                  <a16:creationId xmlns:a16="http://schemas.microsoft.com/office/drawing/2014/main" id="{E168D529-666E-4291-9C8B-7493590088D7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923800" y="185838"/>
              <a:ext cx="837659" cy="527951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2339136213"/>
      </p:ext>
    </p:extLst>
  </p:cSld>
  <p:clrMapOvr>
    <a:masterClrMapping/>
  </p:clrMapOvr>
  <p:transition spd="slow" advClick="0" advTm="0">
    <p:fade/>
  </p:transition>
  <p:timing>
    <p:tnLst>
      <p:par>
        <p:cTn id="1" dur="indefinite" restart="never" nodeType="tmRoot"/>
      </p:par>
    </p:tnLst>
  </p:timing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6_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" name="组合 33">
            <a:extLst>
              <a:ext uri="{FF2B5EF4-FFF2-40B4-BE49-F238E27FC236}">
                <a16:creationId xmlns:a16="http://schemas.microsoft.com/office/drawing/2014/main" id="{1F833EC4-E2F9-4549-A464-40B7E5EEA6FD}"/>
              </a:ext>
            </a:extLst>
          </p:cNvPr>
          <p:cNvGrpSpPr/>
          <p:nvPr userDrawn="1"/>
        </p:nvGrpSpPr>
        <p:grpSpPr>
          <a:xfrm>
            <a:off x="0" y="0"/>
            <a:ext cx="9234014" cy="5145088"/>
            <a:chOff x="0" y="0"/>
            <a:chExt cx="12309881" cy="6858000"/>
          </a:xfrm>
        </p:grpSpPr>
        <p:pic>
          <p:nvPicPr>
            <p:cNvPr id="35" name="图片 34">
              <a:extLst>
                <a:ext uri="{FF2B5EF4-FFF2-40B4-BE49-F238E27FC236}">
                  <a16:creationId xmlns:a16="http://schemas.microsoft.com/office/drawing/2014/main" id="{C990D388-9074-4BA5-80A8-22320140908A}"/>
                </a:ext>
              </a:extLst>
            </p:cNvPr>
            <p:cNvPicPr>
              <a:picLocks noChangeAspect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rot="5400000">
              <a:off x="2667000" y="-2667000"/>
              <a:ext cx="6858000" cy="12192000"/>
            </a:xfrm>
            <a:prstGeom prst="rect">
              <a:avLst/>
            </a:prstGeom>
          </p:spPr>
        </p:pic>
        <p:sp>
          <p:nvSpPr>
            <p:cNvPr id="36" name="矩形: 圆角 3">
              <a:extLst>
                <a:ext uri="{FF2B5EF4-FFF2-40B4-BE49-F238E27FC236}">
                  <a16:creationId xmlns:a16="http://schemas.microsoft.com/office/drawing/2014/main" id="{63E2F4B5-8CE5-4856-AD7D-53EABD075E69}"/>
                </a:ext>
              </a:extLst>
            </p:cNvPr>
            <p:cNvSpPr/>
            <p:nvPr/>
          </p:nvSpPr>
          <p:spPr>
            <a:xfrm>
              <a:off x="429986" y="664016"/>
              <a:ext cx="11332027" cy="5758800"/>
            </a:xfrm>
            <a:prstGeom prst="roundRect">
              <a:avLst/>
            </a:prstGeom>
            <a:noFill/>
            <a:ln w="34925" cap="rnd" cmpd="sng" algn="ctr">
              <a:solidFill>
                <a:srgbClr val="139F4E"/>
              </a:solidFill>
              <a:prstDash val="dash"/>
              <a:round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34294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4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微软雅黑"/>
                <a:cs typeface="+mn-cs"/>
              </a:endParaRPr>
            </a:p>
          </p:txBody>
        </p:sp>
        <p:pic>
          <p:nvPicPr>
            <p:cNvPr id="37" name="图片 36">
              <a:extLst>
                <a:ext uri="{FF2B5EF4-FFF2-40B4-BE49-F238E27FC236}">
                  <a16:creationId xmlns:a16="http://schemas.microsoft.com/office/drawing/2014/main" id="{C5ADCA99-DAF4-4291-84A9-6E7BE6480080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8904514" y="5528668"/>
              <a:ext cx="3405367" cy="1329332"/>
            </a:xfrm>
            <a:prstGeom prst="rect">
              <a:avLst/>
            </a:prstGeom>
          </p:spPr>
        </p:pic>
        <p:grpSp>
          <p:nvGrpSpPr>
            <p:cNvPr id="38" name="组合 37">
              <a:extLst>
                <a:ext uri="{FF2B5EF4-FFF2-40B4-BE49-F238E27FC236}">
                  <a16:creationId xmlns:a16="http://schemas.microsoft.com/office/drawing/2014/main" id="{90FD8696-508A-46C2-B9A5-C8837437E346}"/>
                </a:ext>
              </a:extLst>
            </p:cNvPr>
            <p:cNvGrpSpPr/>
            <p:nvPr/>
          </p:nvGrpSpPr>
          <p:grpSpPr>
            <a:xfrm rot="5400000">
              <a:off x="5709961" y="-1054214"/>
              <a:ext cx="772078" cy="3224189"/>
              <a:chOff x="246324" y="651074"/>
              <a:chExt cx="969786" cy="5555849"/>
            </a:xfrm>
          </p:grpSpPr>
          <p:sp>
            <p:nvSpPr>
              <p:cNvPr id="41" name="矩形: 圆角 8">
                <a:extLst>
                  <a:ext uri="{FF2B5EF4-FFF2-40B4-BE49-F238E27FC236}">
                    <a16:creationId xmlns:a16="http://schemas.microsoft.com/office/drawing/2014/main" id="{AF493636-B449-46E7-9C1C-83C3DD1DFC60}"/>
                  </a:ext>
                </a:extLst>
              </p:cNvPr>
              <p:cNvSpPr/>
              <p:nvPr/>
            </p:nvSpPr>
            <p:spPr>
              <a:xfrm rot="5400000" flipH="1" flipV="1">
                <a:off x="-1913394" y="3077419"/>
                <a:ext cx="5555849" cy="703159"/>
              </a:xfrm>
              <a:prstGeom prst="roundRect">
                <a:avLst>
                  <a:gd name="adj" fmla="val 15140"/>
                </a:avLst>
              </a:prstGeom>
              <a:solidFill>
                <a:srgbClr val="47984B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-Rounded" panose="020B0500000000000000" pitchFamily="34" charset="-93"/>
                  <a:ea typeface="Arial-Rounded" panose="020B0500000000000000" pitchFamily="34" charset="-93"/>
                  <a:cs typeface="Arial-Rounded" panose="020B0500000000000000" pitchFamily="34" charset="-93"/>
                </a:endParaRPr>
              </a:p>
            </p:txBody>
          </p:sp>
          <p:sp>
            <p:nvSpPr>
              <p:cNvPr id="42" name="矩形: 圆角 9">
                <a:extLst>
                  <a:ext uri="{FF2B5EF4-FFF2-40B4-BE49-F238E27FC236}">
                    <a16:creationId xmlns:a16="http://schemas.microsoft.com/office/drawing/2014/main" id="{D090BB28-5099-4CBB-82A1-4C7600071AA6}"/>
                  </a:ext>
                </a:extLst>
              </p:cNvPr>
              <p:cNvSpPr/>
              <p:nvPr/>
            </p:nvSpPr>
            <p:spPr>
              <a:xfrm rot="5400000" flipH="1" flipV="1">
                <a:off x="369398" y="5318468"/>
                <a:ext cx="287107" cy="533255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  <p:sp>
            <p:nvSpPr>
              <p:cNvPr id="43" name="矩形: 圆角 10">
                <a:extLst>
                  <a:ext uri="{FF2B5EF4-FFF2-40B4-BE49-F238E27FC236}">
                    <a16:creationId xmlns:a16="http://schemas.microsoft.com/office/drawing/2014/main" id="{9B26AE79-14A4-4595-B87C-340D6E201629}"/>
                  </a:ext>
                </a:extLst>
              </p:cNvPr>
              <p:cNvSpPr/>
              <p:nvPr/>
            </p:nvSpPr>
            <p:spPr>
              <a:xfrm rot="5400000" flipH="1" flipV="1">
                <a:off x="379009" y="1090739"/>
                <a:ext cx="287107" cy="533254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</p:grpSp>
        <p:pic>
          <p:nvPicPr>
            <p:cNvPr id="39" name="图片 38">
              <a:extLst>
                <a:ext uri="{FF2B5EF4-FFF2-40B4-BE49-F238E27FC236}">
                  <a16:creationId xmlns:a16="http://schemas.microsoft.com/office/drawing/2014/main" id="{E3B6CFF1-6C5F-4973-8039-0FDC3B0DAAC9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7381524" y="609676"/>
              <a:ext cx="837659" cy="527951"/>
            </a:xfrm>
            <a:prstGeom prst="rect">
              <a:avLst/>
            </a:prstGeom>
          </p:spPr>
        </p:pic>
        <p:pic>
          <p:nvPicPr>
            <p:cNvPr id="40" name="图片 39">
              <a:extLst>
                <a:ext uri="{FF2B5EF4-FFF2-40B4-BE49-F238E27FC236}">
                  <a16:creationId xmlns:a16="http://schemas.microsoft.com/office/drawing/2014/main" id="{E168D529-666E-4291-9C8B-7493590088D7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923800" y="185838"/>
              <a:ext cx="837659" cy="527951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72042507"/>
      </p:ext>
    </p:extLst>
  </p:cSld>
  <p:clrMapOvr>
    <a:masterClrMapping/>
  </p:clrMapOvr>
  <p:transition spd="slow" advClick="0" advTm="0">
    <p:fade/>
  </p:transition>
  <p:timing>
    <p:tnLst>
      <p:par>
        <p:cTn id="1" dur="indefinite" restart="never" nodeType="tmRoot"/>
      </p:par>
    </p:tnLst>
  </p:timing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5_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" name="组合 33">
            <a:extLst>
              <a:ext uri="{FF2B5EF4-FFF2-40B4-BE49-F238E27FC236}">
                <a16:creationId xmlns:a16="http://schemas.microsoft.com/office/drawing/2014/main" id="{1F833EC4-E2F9-4549-A464-40B7E5EEA6FD}"/>
              </a:ext>
            </a:extLst>
          </p:cNvPr>
          <p:cNvGrpSpPr/>
          <p:nvPr userDrawn="1"/>
        </p:nvGrpSpPr>
        <p:grpSpPr>
          <a:xfrm>
            <a:off x="0" y="0"/>
            <a:ext cx="9234014" cy="5145088"/>
            <a:chOff x="0" y="0"/>
            <a:chExt cx="12309881" cy="6858000"/>
          </a:xfrm>
        </p:grpSpPr>
        <p:pic>
          <p:nvPicPr>
            <p:cNvPr id="35" name="图片 34">
              <a:extLst>
                <a:ext uri="{FF2B5EF4-FFF2-40B4-BE49-F238E27FC236}">
                  <a16:creationId xmlns:a16="http://schemas.microsoft.com/office/drawing/2014/main" id="{C990D388-9074-4BA5-80A8-22320140908A}"/>
                </a:ext>
              </a:extLst>
            </p:cNvPr>
            <p:cNvPicPr>
              <a:picLocks noChangeAspect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rot="5400000">
              <a:off x="2667000" y="-2667000"/>
              <a:ext cx="6858000" cy="12192000"/>
            </a:xfrm>
            <a:prstGeom prst="rect">
              <a:avLst/>
            </a:prstGeom>
          </p:spPr>
        </p:pic>
        <p:sp>
          <p:nvSpPr>
            <p:cNvPr id="36" name="矩形: 圆角 3">
              <a:extLst>
                <a:ext uri="{FF2B5EF4-FFF2-40B4-BE49-F238E27FC236}">
                  <a16:creationId xmlns:a16="http://schemas.microsoft.com/office/drawing/2014/main" id="{63E2F4B5-8CE5-4856-AD7D-53EABD075E69}"/>
                </a:ext>
              </a:extLst>
            </p:cNvPr>
            <p:cNvSpPr/>
            <p:nvPr/>
          </p:nvSpPr>
          <p:spPr>
            <a:xfrm>
              <a:off x="429986" y="664016"/>
              <a:ext cx="11332027" cy="5758800"/>
            </a:xfrm>
            <a:prstGeom prst="roundRect">
              <a:avLst/>
            </a:prstGeom>
            <a:noFill/>
            <a:ln w="34925" cap="rnd" cmpd="sng" algn="ctr">
              <a:solidFill>
                <a:srgbClr val="139F4E"/>
              </a:solidFill>
              <a:prstDash val="dash"/>
              <a:round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34294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4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微软雅黑"/>
                <a:cs typeface="+mn-cs"/>
              </a:endParaRPr>
            </a:p>
          </p:txBody>
        </p:sp>
        <p:pic>
          <p:nvPicPr>
            <p:cNvPr id="37" name="图片 36">
              <a:extLst>
                <a:ext uri="{FF2B5EF4-FFF2-40B4-BE49-F238E27FC236}">
                  <a16:creationId xmlns:a16="http://schemas.microsoft.com/office/drawing/2014/main" id="{C5ADCA99-DAF4-4291-84A9-6E7BE6480080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8904514" y="5528668"/>
              <a:ext cx="3405367" cy="1329332"/>
            </a:xfrm>
            <a:prstGeom prst="rect">
              <a:avLst/>
            </a:prstGeom>
          </p:spPr>
        </p:pic>
        <p:grpSp>
          <p:nvGrpSpPr>
            <p:cNvPr id="38" name="组合 37">
              <a:extLst>
                <a:ext uri="{FF2B5EF4-FFF2-40B4-BE49-F238E27FC236}">
                  <a16:creationId xmlns:a16="http://schemas.microsoft.com/office/drawing/2014/main" id="{90FD8696-508A-46C2-B9A5-C8837437E346}"/>
                </a:ext>
              </a:extLst>
            </p:cNvPr>
            <p:cNvGrpSpPr/>
            <p:nvPr/>
          </p:nvGrpSpPr>
          <p:grpSpPr>
            <a:xfrm rot="5400000">
              <a:off x="5709961" y="-1054214"/>
              <a:ext cx="772078" cy="3224189"/>
              <a:chOff x="246324" y="651074"/>
              <a:chExt cx="969786" cy="5555849"/>
            </a:xfrm>
          </p:grpSpPr>
          <p:sp>
            <p:nvSpPr>
              <p:cNvPr id="41" name="矩形: 圆角 8">
                <a:extLst>
                  <a:ext uri="{FF2B5EF4-FFF2-40B4-BE49-F238E27FC236}">
                    <a16:creationId xmlns:a16="http://schemas.microsoft.com/office/drawing/2014/main" id="{AF493636-B449-46E7-9C1C-83C3DD1DFC60}"/>
                  </a:ext>
                </a:extLst>
              </p:cNvPr>
              <p:cNvSpPr/>
              <p:nvPr/>
            </p:nvSpPr>
            <p:spPr>
              <a:xfrm rot="5400000" flipH="1" flipV="1">
                <a:off x="-1913394" y="3077419"/>
                <a:ext cx="5555849" cy="703159"/>
              </a:xfrm>
              <a:prstGeom prst="roundRect">
                <a:avLst>
                  <a:gd name="adj" fmla="val 15140"/>
                </a:avLst>
              </a:prstGeom>
              <a:solidFill>
                <a:srgbClr val="47984B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-Rounded" panose="020B0500000000000000" pitchFamily="34" charset="-93"/>
                  <a:ea typeface="Arial-Rounded" panose="020B0500000000000000" pitchFamily="34" charset="-93"/>
                  <a:cs typeface="Arial-Rounded" panose="020B0500000000000000" pitchFamily="34" charset="-93"/>
                </a:endParaRPr>
              </a:p>
            </p:txBody>
          </p:sp>
          <p:sp>
            <p:nvSpPr>
              <p:cNvPr id="42" name="矩形: 圆角 9">
                <a:extLst>
                  <a:ext uri="{FF2B5EF4-FFF2-40B4-BE49-F238E27FC236}">
                    <a16:creationId xmlns:a16="http://schemas.microsoft.com/office/drawing/2014/main" id="{D090BB28-5099-4CBB-82A1-4C7600071AA6}"/>
                  </a:ext>
                </a:extLst>
              </p:cNvPr>
              <p:cNvSpPr/>
              <p:nvPr/>
            </p:nvSpPr>
            <p:spPr>
              <a:xfrm rot="5400000" flipH="1" flipV="1">
                <a:off x="369398" y="5318468"/>
                <a:ext cx="287107" cy="533255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  <p:sp>
            <p:nvSpPr>
              <p:cNvPr id="43" name="矩形: 圆角 10">
                <a:extLst>
                  <a:ext uri="{FF2B5EF4-FFF2-40B4-BE49-F238E27FC236}">
                    <a16:creationId xmlns:a16="http://schemas.microsoft.com/office/drawing/2014/main" id="{9B26AE79-14A4-4595-B87C-340D6E201629}"/>
                  </a:ext>
                </a:extLst>
              </p:cNvPr>
              <p:cNvSpPr/>
              <p:nvPr/>
            </p:nvSpPr>
            <p:spPr>
              <a:xfrm rot="5400000" flipH="1" flipV="1">
                <a:off x="379009" y="1090739"/>
                <a:ext cx="287107" cy="533254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</p:grpSp>
        <p:pic>
          <p:nvPicPr>
            <p:cNvPr id="39" name="图片 38">
              <a:extLst>
                <a:ext uri="{FF2B5EF4-FFF2-40B4-BE49-F238E27FC236}">
                  <a16:creationId xmlns:a16="http://schemas.microsoft.com/office/drawing/2014/main" id="{E3B6CFF1-6C5F-4973-8039-0FDC3B0DAAC9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7381524" y="609676"/>
              <a:ext cx="837659" cy="527951"/>
            </a:xfrm>
            <a:prstGeom prst="rect">
              <a:avLst/>
            </a:prstGeom>
          </p:spPr>
        </p:pic>
        <p:pic>
          <p:nvPicPr>
            <p:cNvPr id="40" name="图片 39">
              <a:extLst>
                <a:ext uri="{FF2B5EF4-FFF2-40B4-BE49-F238E27FC236}">
                  <a16:creationId xmlns:a16="http://schemas.microsoft.com/office/drawing/2014/main" id="{E168D529-666E-4291-9C8B-7493590088D7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923800" y="185838"/>
              <a:ext cx="837659" cy="527951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2120723422"/>
      </p:ext>
    </p:extLst>
  </p:cSld>
  <p:clrMapOvr>
    <a:masterClrMapping/>
  </p:clrMapOvr>
  <p:transition spd="slow" advClick="0" advTm="0">
    <p:fade/>
  </p:transition>
  <p:timing>
    <p:tnLst>
      <p:par>
        <p:cTn id="1" dur="indefinite" restart="never" nodeType="tmRoot"/>
      </p:par>
    </p:tnLst>
  </p:timing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4_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" name="组合 33">
            <a:extLst>
              <a:ext uri="{FF2B5EF4-FFF2-40B4-BE49-F238E27FC236}">
                <a16:creationId xmlns:a16="http://schemas.microsoft.com/office/drawing/2014/main" id="{1F833EC4-E2F9-4549-A464-40B7E5EEA6FD}"/>
              </a:ext>
            </a:extLst>
          </p:cNvPr>
          <p:cNvGrpSpPr/>
          <p:nvPr userDrawn="1"/>
        </p:nvGrpSpPr>
        <p:grpSpPr>
          <a:xfrm>
            <a:off x="0" y="0"/>
            <a:ext cx="9234014" cy="5145088"/>
            <a:chOff x="0" y="0"/>
            <a:chExt cx="12309881" cy="6858000"/>
          </a:xfrm>
        </p:grpSpPr>
        <p:pic>
          <p:nvPicPr>
            <p:cNvPr id="35" name="图片 34">
              <a:extLst>
                <a:ext uri="{FF2B5EF4-FFF2-40B4-BE49-F238E27FC236}">
                  <a16:creationId xmlns:a16="http://schemas.microsoft.com/office/drawing/2014/main" id="{C990D388-9074-4BA5-80A8-22320140908A}"/>
                </a:ext>
              </a:extLst>
            </p:cNvPr>
            <p:cNvPicPr>
              <a:picLocks noChangeAspect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rot="5400000">
              <a:off x="2667000" y="-2667000"/>
              <a:ext cx="6858000" cy="12192000"/>
            </a:xfrm>
            <a:prstGeom prst="rect">
              <a:avLst/>
            </a:prstGeom>
          </p:spPr>
        </p:pic>
        <p:sp>
          <p:nvSpPr>
            <p:cNvPr id="36" name="矩形: 圆角 3">
              <a:extLst>
                <a:ext uri="{FF2B5EF4-FFF2-40B4-BE49-F238E27FC236}">
                  <a16:creationId xmlns:a16="http://schemas.microsoft.com/office/drawing/2014/main" id="{63E2F4B5-8CE5-4856-AD7D-53EABD075E69}"/>
                </a:ext>
              </a:extLst>
            </p:cNvPr>
            <p:cNvSpPr/>
            <p:nvPr/>
          </p:nvSpPr>
          <p:spPr>
            <a:xfrm>
              <a:off x="429986" y="664016"/>
              <a:ext cx="11332027" cy="5758800"/>
            </a:xfrm>
            <a:prstGeom prst="roundRect">
              <a:avLst/>
            </a:prstGeom>
            <a:noFill/>
            <a:ln w="34925" cap="rnd" cmpd="sng" algn="ctr">
              <a:solidFill>
                <a:srgbClr val="139F4E"/>
              </a:solidFill>
              <a:prstDash val="dash"/>
              <a:round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34294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4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微软雅黑"/>
                <a:cs typeface="+mn-cs"/>
              </a:endParaRPr>
            </a:p>
          </p:txBody>
        </p:sp>
        <p:pic>
          <p:nvPicPr>
            <p:cNvPr id="37" name="图片 36">
              <a:extLst>
                <a:ext uri="{FF2B5EF4-FFF2-40B4-BE49-F238E27FC236}">
                  <a16:creationId xmlns:a16="http://schemas.microsoft.com/office/drawing/2014/main" id="{C5ADCA99-DAF4-4291-84A9-6E7BE6480080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8904514" y="5528668"/>
              <a:ext cx="3405367" cy="1329332"/>
            </a:xfrm>
            <a:prstGeom prst="rect">
              <a:avLst/>
            </a:prstGeom>
          </p:spPr>
        </p:pic>
        <p:grpSp>
          <p:nvGrpSpPr>
            <p:cNvPr id="38" name="组合 37">
              <a:extLst>
                <a:ext uri="{FF2B5EF4-FFF2-40B4-BE49-F238E27FC236}">
                  <a16:creationId xmlns:a16="http://schemas.microsoft.com/office/drawing/2014/main" id="{90FD8696-508A-46C2-B9A5-C8837437E346}"/>
                </a:ext>
              </a:extLst>
            </p:cNvPr>
            <p:cNvGrpSpPr/>
            <p:nvPr/>
          </p:nvGrpSpPr>
          <p:grpSpPr>
            <a:xfrm rot="5400000">
              <a:off x="5709961" y="-1054214"/>
              <a:ext cx="772078" cy="3224189"/>
              <a:chOff x="246324" y="651074"/>
              <a:chExt cx="969786" cy="5555849"/>
            </a:xfrm>
          </p:grpSpPr>
          <p:sp>
            <p:nvSpPr>
              <p:cNvPr id="41" name="矩形: 圆角 8">
                <a:extLst>
                  <a:ext uri="{FF2B5EF4-FFF2-40B4-BE49-F238E27FC236}">
                    <a16:creationId xmlns:a16="http://schemas.microsoft.com/office/drawing/2014/main" id="{AF493636-B449-46E7-9C1C-83C3DD1DFC60}"/>
                  </a:ext>
                </a:extLst>
              </p:cNvPr>
              <p:cNvSpPr/>
              <p:nvPr/>
            </p:nvSpPr>
            <p:spPr>
              <a:xfrm rot="5400000" flipH="1" flipV="1">
                <a:off x="-1913394" y="3077419"/>
                <a:ext cx="5555849" cy="703159"/>
              </a:xfrm>
              <a:prstGeom prst="roundRect">
                <a:avLst>
                  <a:gd name="adj" fmla="val 15140"/>
                </a:avLst>
              </a:prstGeom>
              <a:solidFill>
                <a:srgbClr val="47984B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-Rounded" panose="020B0500000000000000" pitchFamily="34" charset="-93"/>
                  <a:ea typeface="Arial-Rounded" panose="020B0500000000000000" pitchFamily="34" charset="-93"/>
                  <a:cs typeface="Arial-Rounded" panose="020B0500000000000000" pitchFamily="34" charset="-93"/>
                </a:endParaRPr>
              </a:p>
            </p:txBody>
          </p:sp>
          <p:sp>
            <p:nvSpPr>
              <p:cNvPr id="42" name="矩形: 圆角 9">
                <a:extLst>
                  <a:ext uri="{FF2B5EF4-FFF2-40B4-BE49-F238E27FC236}">
                    <a16:creationId xmlns:a16="http://schemas.microsoft.com/office/drawing/2014/main" id="{D090BB28-5099-4CBB-82A1-4C7600071AA6}"/>
                  </a:ext>
                </a:extLst>
              </p:cNvPr>
              <p:cNvSpPr/>
              <p:nvPr/>
            </p:nvSpPr>
            <p:spPr>
              <a:xfrm rot="5400000" flipH="1" flipV="1">
                <a:off x="369398" y="5318468"/>
                <a:ext cx="287107" cy="533255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  <p:sp>
            <p:nvSpPr>
              <p:cNvPr id="43" name="矩形: 圆角 10">
                <a:extLst>
                  <a:ext uri="{FF2B5EF4-FFF2-40B4-BE49-F238E27FC236}">
                    <a16:creationId xmlns:a16="http://schemas.microsoft.com/office/drawing/2014/main" id="{9B26AE79-14A4-4595-B87C-340D6E201629}"/>
                  </a:ext>
                </a:extLst>
              </p:cNvPr>
              <p:cNvSpPr/>
              <p:nvPr/>
            </p:nvSpPr>
            <p:spPr>
              <a:xfrm rot="5400000" flipH="1" flipV="1">
                <a:off x="379009" y="1090739"/>
                <a:ext cx="287107" cy="533254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</p:grpSp>
        <p:pic>
          <p:nvPicPr>
            <p:cNvPr id="39" name="图片 38">
              <a:extLst>
                <a:ext uri="{FF2B5EF4-FFF2-40B4-BE49-F238E27FC236}">
                  <a16:creationId xmlns:a16="http://schemas.microsoft.com/office/drawing/2014/main" id="{E3B6CFF1-6C5F-4973-8039-0FDC3B0DAAC9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7381524" y="609676"/>
              <a:ext cx="837659" cy="527951"/>
            </a:xfrm>
            <a:prstGeom prst="rect">
              <a:avLst/>
            </a:prstGeom>
          </p:spPr>
        </p:pic>
        <p:pic>
          <p:nvPicPr>
            <p:cNvPr id="40" name="图片 39">
              <a:extLst>
                <a:ext uri="{FF2B5EF4-FFF2-40B4-BE49-F238E27FC236}">
                  <a16:creationId xmlns:a16="http://schemas.microsoft.com/office/drawing/2014/main" id="{E168D529-666E-4291-9C8B-7493590088D7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923800" y="185838"/>
              <a:ext cx="837659" cy="527951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1055008744"/>
      </p:ext>
    </p:extLst>
  </p:cSld>
  <p:clrMapOvr>
    <a:masterClrMapping/>
  </p:clrMapOvr>
  <p:transition spd="slow" advClick="0" advTm="0">
    <p:fade/>
  </p:transition>
  <p:timing>
    <p:tnLst>
      <p:par>
        <p:cTn id="1" dur="indefinite" restart="never" nodeType="tmRoot"/>
      </p:par>
    </p:tnLst>
  </p:timing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3_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" name="组合 33">
            <a:extLst>
              <a:ext uri="{FF2B5EF4-FFF2-40B4-BE49-F238E27FC236}">
                <a16:creationId xmlns:a16="http://schemas.microsoft.com/office/drawing/2014/main" id="{1F833EC4-E2F9-4549-A464-40B7E5EEA6FD}"/>
              </a:ext>
            </a:extLst>
          </p:cNvPr>
          <p:cNvGrpSpPr/>
          <p:nvPr userDrawn="1"/>
        </p:nvGrpSpPr>
        <p:grpSpPr>
          <a:xfrm>
            <a:off x="0" y="0"/>
            <a:ext cx="9234014" cy="5145088"/>
            <a:chOff x="0" y="0"/>
            <a:chExt cx="12309881" cy="6858000"/>
          </a:xfrm>
        </p:grpSpPr>
        <p:pic>
          <p:nvPicPr>
            <p:cNvPr id="35" name="图片 34">
              <a:extLst>
                <a:ext uri="{FF2B5EF4-FFF2-40B4-BE49-F238E27FC236}">
                  <a16:creationId xmlns:a16="http://schemas.microsoft.com/office/drawing/2014/main" id="{C990D388-9074-4BA5-80A8-22320140908A}"/>
                </a:ext>
              </a:extLst>
            </p:cNvPr>
            <p:cNvPicPr>
              <a:picLocks noChangeAspect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rot="5400000">
              <a:off x="2667000" y="-2667000"/>
              <a:ext cx="6858000" cy="12192000"/>
            </a:xfrm>
            <a:prstGeom prst="rect">
              <a:avLst/>
            </a:prstGeom>
          </p:spPr>
        </p:pic>
        <p:sp>
          <p:nvSpPr>
            <p:cNvPr id="36" name="矩形: 圆角 3">
              <a:extLst>
                <a:ext uri="{FF2B5EF4-FFF2-40B4-BE49-F238E27FC236}">
                  <a16:creationId xmlns:a16="http://schemas.microsoft.com/office/drawing/2014/main" id="{63E2F4B5-8CE5-4856-AD7D-53EABD075E69}"/>
                </a:ext>
              </a:extLst>
            </p:cNvPr>
            <p:cNvSpPr/>
            <p:nvPr/>
          </p:nvSpPr>
          <p:spPr>
            <a:xfrm>
              <a:off x="429986" y="664016"/>
              <a:ext cx="11332027" cy="5758800"/>
            </a:xfrm>
            <a:prstGeom prst="roundRect">
              <a:avLst/>
            </a:prstGeom>
            <a:noFill/>
            <a:ln w="34925" cap="rnd" cmpd="sng" algn="ctr">
              <a:solidFill>
                <a:srgbClr val="139F4E"/>
              </a:solidFill>
              <a:prstDash val="dash"/>
              <a:round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34294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4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微软雅黑"/>
                <a:cs typeface="+mn-cs"/>
              </a:endParaRPr>
            </a:p>
          </p:txBody>
        </p:sp>
        <p:pic>
          <p:nvPicPr>
            <p:cNvPr id="37" name="图片 36">
              <a:extLst>
                <a:ext uri="{FF2B5EF4-FFF2-40B4-BE49-F238E27FC236}">
                  <a16:creationId xmlns:a16="http://schemas.microsoft.com/office/drawing/2014/main" id="{C5ADCA99-DAF4-4291-84A9-6E7BE6480080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8904514" y="5528668"/>
              <a:ext cx="3405367" cy="1329332"/>
            </a:xfrm>
            <a:prstGeom prst="rect">
              <a:avLst/>
            </a:prstGeom>
          </p:spPr>
        </p:pic>
        <p:grpSp>
          <p:nvGrpSpPr>
            <p:cNvPr id="38" name="组合 37">
              <a:extLst>
                <a:ext uri="{FF2B5EF4-FFF2-40B4-BE49-F238E27FC236}">
                  <a16:creationId xmlns:a16="http://schemas.microsoft.com/office/drawing/2014/main" id="{90FD8696-508A-46C2-B9A5-C8837437E346}"/>
                </a:ext>
              </a:extLst>
            </p:cNvPr>
            <p:cNvGrpSpPr/>
            <p:nvPr/>
          </p:nvGrpSpPr>
          <p:grpSpPr>
            <a:xfrm rot="5400000">
              <a:off x="5709961" y="-1054214"/>
              <a:ext cx="772078" cy="3224189"/>
              <a:chOff x="246324" y="651074"/>
              <a:chExt cx="969786" cy="5555849"/>
            </a:xfrm>
          </p:grpSpPr>
          <p:sp>
            <p:nvSpPr>
              <p:cNvPr id="41" name="矩形: 圆角 8">
                <a:extLst>
                  <a:ext uri="{FF2B5EF4-FFF2-40B4-BE49-F238E27FC236}">
                    <a16:creationId xmlns:a16="http://schemas.microsoft.com/office/drawing/2014/main" id="{AF493636-B449-46E7-9C1C-83C3DD1DFC60}"/>
                  </a:ext>
                </a:extLst>
              </p:cNvPr>
              <p:cNvSpPr/>
              <p:nvPr/>
            </p:nvSpPr>
            <p:spPr>
              <a:xfrm rot="5400000" flipH="1" flipV="1">
                <a:off x="-1913394" y="3077419"/>
                <a:ext cx="5555849" cy="703159"/>
              </a:xfrm>
              <a:prstGeom prst="roundRect">
                <a:avLst>
                  <a:gd name="adj" fmla="val 15140"/>
                </a:avLst>
              </a:prstGeom>
              <a:solidFill>
                <a:srgbClr val="47984B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-Rounded" panose="020B0500000000000000" pitchFamily="34" charset="-93"/>
                  <a:ea typeface="Arial-Rounded" panose="020B0500000000000000" pitchFamily="34" charset="-93"/>
                  <a:cs typeface="Arial-Rounded" panose="020B0500000000000000" pitchFamily="34" charset="-93"/>
                </a:endParaRPr>
              </a:p>
            </p:txBody>
          </p:sp>
          <p:sp>
            <p:nvSpPr>
              <p:cNvPr id="42" name="矩形: 圆角 9">
                <a:extLst>
                  <a:ext uri="{FF2B5EF4-FFF2-40B4-BE49-F238E27FC236}">
                    <a16:creationId xmlns:a16="http://schemas.microsoft.com/office/drawing/2014/main" id="{D090BB28-5099-4CBB-82A1-4C7600071AA6}"/>
                  </a:ext>
                </a:extLst>
              </p:cNvPr>
              <p:cNvSpPr/>
              <p:nvPr/>
            </p:nvSpPr>
            <p:spPr>
              <a:xfrm rot="5400000" flipH="1" flipV="1">
                <a:off x="369398" y="5318468"/>
                <a:ext cx="287107" cy="533255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  <p:sp>
            <p:nvSpPr>
              <p:cNvPr id="43" name="矩形: 圆角 10">
                <a:extLst>
                  <a:ext uri="{FF2B5EF4-FFF2-40B4-BE49-F238E27FC236}">
                    <a16:creationId xmlns:a16="http://schemas.microsoft.com/office/drawing/2014/main" id="{9B26AE79-14A4-4595-B87C-340D6E201629}"/>
                  </a:ext>
                </a:extLst>
              </p:cNvPr>
              <p:cNvSpPr/>
              <p:nvPr/>
            </p:nvSpPr>
            <p:spPr>
              <a:xfrm rot="5400000" flipH="1" flipV="1">
                <a:off x="379009" y="1090739"/>
                <a:ext cx="287107" cy="533254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</p:grpSp>
        <p:pic>
          <p:nvPicPr>
            <p:cNvPr id="39" name="图片 38">
              <a:extLst>
                <a:ext uri="{FF2B5EF4-FFF2-40B4-BE49-F238E27FC236}">
                  <a16:creationId xmlns:a16="http://schemas.microsoft.com/office/drawing/2014/main" id="{E3B6CFF1-6C5F-4973-8039-0FDC3B0DAAC9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7381524" y="609676"/>
              <a:ext cx="837659" cy="527951"/>
            </a:xfrm>
            <a:prstGeom prst="rect">
              <a:avLst/>
            </a:prstGeom>
          </p:spPr>
        </p:pic>
        <p:pic>
          <p:nvPicPr>
            <p:cNvPr id="40" name="图片 39">
              <a:extLst>
                <a:ext uri="{FF2B5EF4-FFF2-40B4-BE49-F238E27FC236}">
                  <a16:creationId xmlns:a16="http://schemas.microsoft.com/office/drawing/2014/main" id="{E168D529-666E-4291-9C8B-7493590088D7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923800" y="185838"/>
              <a:ext cx="837659" cy="527951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2960392527"/>
      </p:ext>
    </p:extLst>
  </p:cSld>
  <p:clrMapOvr>
    <a:masterClrMapping/>
  </p:clrMapOvr>
  <p:transition spd="slow" advClick="0" advTm="0">
    <p:fade/>
  </p:transition>
  <p:timing>
    <p:tnLst>
      <p:par>
        <p:cTn id="1" dur="indefinite" restart="never" nodeType="tmRoot"/>
      </p:par>
    </p:tnLst>
  </p:timing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2_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" name="组合 33">
            <a:extLst>
              <a:ext uri="{FF2B5EF4-FFF2-40B4-BE49-F238E27FC236}">
                <a16:creationId xmlns:a16="http://schemas.microsoft.com/office/drawing/2014/main" id="{1F833EC4-E2F9-4549-A464-40B7E5EEA6FD}"/>
              </a:ext>
            </a:extLst>
          </p:cNvPr>
          <p:cNvGrpSpPr/>
          <p:nvPr userDrawn="1"/>
        </p:nvGrpSpPr>
        <p:grpSpPr>
          <a:xfrm>
            <a:off x="0" y="0"/>
            <a:ext cx="9234014" cy="5145088"/>
            <a:chOff x="0" y="0"/>
            <a:chExt cx="12309881" cy="6858000"/>
          </a:xfrm>
        </p:grpSpPr>
        <p:pic>
          <p:nvPicPr>
            <p:cNvPr id="35" name="图片 34">
              <a:extLst>
                <a:ext uri="{FF2B5EF4-FFF2-40B4-BE49-F238E27FC236}">
                  <a16:creationId xmlns:a16="http://schemas.microsoft.com/office/drawing/2014/main" id="{C990D388-9074-4BA5-80A8-22320140908A}"/>
                </a:ext>
              </a:extLst>
            </p:cNvPr>
            <p:cNvPicPr>
              <a:picLocks noChangeAspect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rot="5400000">
              <a:off x="2667000" y="-2667000"/>
              <a:ext cx="6858000" cy="12192000"/>
            </a:xfrm>
            <a:prstGeom prst="rect">
              <a:avLst/>
            </a:prstGeom>
          </p:spPr>
        </p:pic>
        <p:sp>
          <p:nvSpPr>
            <p:cNvPr id="36" name="矩形: 圆角 3">
              <a:extLst>
                <a:ext uri="{FF2B5EF4-FFF2-40B4-BE49-F238E27FC236}">
                  <a16:creationId xmlns:a16="http://schemas.microsoft.com/office/drawing/2014/main" id="{63E2F4B5-8CE5-4856-AD7D-53EABD075E69}"/>
                </a:ext>
              </a:extLst>
            </p:cNvPr>
            <p:cNvSpPr/>
            <p:nvPr/>
          </p:nvSpPr>
          <p:spPr>
            <a:xfrm>
              <a:off x="429986" y="664016"/>
              <a:ext cx="11332027" cy="5758800"/>
            </a:xfrm>
            <a:prstGeom prst="roundRect">
              <a:avLst/>
            </a:prstGeom>
            <a:noFill/>
            <a:ln w="34925" cap="rnd" cmpd="sng" algn="ctr">
              <a:solidFill>
                <a:srgbClr val="139F4E"/>
              </a:solidFill>
              <a:prstDash val="dash"/>
              <a:round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34294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4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微软雅黑"/>
                <a:cs typeface="+mn-cs"/>
              </a:endParaRPr>
            </a:p>
          </p:txBody>
        </p:sp>
        <p:pic>
          <p:nvPicPr>
            <p:cNvPr id="37" name="图片 36">
              <a:extLst>
                <a:ext uri="{FF2B5EF4-FFF2-40B4-BE49-F238E27FC236}">
                  <a16:creationId xmlns:a16="http://schemas.microsoft.com/office/drawing/2014/main" id="{C5ADCA99-DAF4-4291-84A9-6E7BE6480080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8904514" y="5528668"/>
              <a:ext cx="3405367" cy="1329332"/>
            </a:xfrm>
            <a:prstGeom prst="rect">
              <a:avLst/>
            </a:prstGeom>
          </p:spPr>
        </p:pic>
        <p:grpSp>
          <p:nvGrpSpPr>
            <p:cNvPr id="38" name="组合 37">
              <a:extLst>
                <a:ext uri="{FF2B5EF4-FFF2-40B4-BE49-F238E27FC236}">
                  <a16:creationId xmlns:a16="http://schemas.microsoft.com/office/drawing/2014/main" id="{90FD8696-508A-46C2-B9A5-C8837437E346}"/>
                </a:ext>
              </a:extLst>
            </p:cNvPr>
            <p:cNvGrpSpPr/>
            <p:nvPr/>
          </p:nvGrpSpPr>
          <p:grpSpPr>
            <a:xfrm rot="5400000">
              <a:off x="5709961" y="-1054214"/>
              <a:ext cx="772078" cy="3224189"/>
              <a:chOff x="246324" y="651074"/>
              <a:chExt cx="969786" cy="5555849"/>
            </a:xfrm>
          </p:grpSpPr>
          <p:sp>
            <p:nvSpPr>
              <p:cNvPr id="41" name="矩形: 圆角 8">
                <a:extLst>
                  <a:ext uri="{FF2B5EF4-FFF2-40B4-BE49-F238E27FC236}">
                    <a16:creationId xmlns:a16="http://schemas.microsoft.com/office/drawing/2014/main" id="{AF493636-B449-46E7-9C1C-83C3DD1DFC60}"/>
                  </a:ext>
                </a:extLst>
              </p:cNvPr>
              <p:cNvSpPr/>
              <p:nvPr/>
            </p:nvSpPr>
            <p:spPr>
              <a:xfrm rot="5400000" flipH="1" flipV="1">
                <a:off x="-1913394" y="3077419"/>
                <a:ext cx="5555849" cy="703159"/>
              </a:xfrm>
              <a:prstGeom prst="roundRect">
                <a:avLst>
                  <a:gd name="adj" fmla="val 15140"/>
                </a:avLst>
              </a:prstGeom>
              <a:solidFill>
                <a:srgbClr val="47984B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-Rounded" panose="020B0500000000000000" pitchFamily="34" charset="-93"/>
                  <a:ea typeface="Arial-Rounded" panose="020B0500000000000000" pitchFamily="34" charset="-93"/>
                  <a:cs typeface="Arial-Rounded" panose="020B0500000000000000" pitchFamily="34" charset="-93"/>
                </a:endParaRPr>
              </a:p>
            </p:txBody>
          </p:sp>
          <p:sp>
            <p:nvSpPr>
              <p:cNvPr id="42" name="矩形: 圆角 9">
                <a:extLst>
                  <a:ext uri="{FF2B5EF4-FFF2-40B4-BE49-F238E27FC236}">
                    <a16:creationId xmlns:a16="http://schemas.microsoft.com/office/drawing/2014/main" id="{D090BB28-5099-4CBB-82A1-4C7600071AA6}"/>
                  </a:ext>
                </a:extLst>
              </p:cNvPr>
              <p:cNvSpPr/>
              <p:nvPr/>
            </p:nvSpPr>
            <p:spPr>
              <a:xfrm rot="5400000" flipH="1" flipV="1">
                <a:off x="369398" y="5318468"/>
                <a:ext cx="287107" cy="533255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  <p:sp>
            <p:nvSpPr>
              <p:cNvPr id="43" name="矩形: 圆角 10">
                <a:extLst>
                  <a:ext uri="{FF2B5EF4-FFF2-40B4-BE49-F238E27FC236}">
                    <a16:creationId xmlns:a16="http://schemas.microsoft.com/office/drawing/2014/main" id="{9B26AE79-14A4-4595-B87C-340D6E201629}"/>
                  </a:ext>
                </a:extLst>
              </p:cNvPr>
              <p:cNvSpPr/>
              <p:nvPr/>
            </p:nvSpPr>
            <p:spPr>
              <a:xfrm rot="5400000" flipH="1" flipV="1">
                <a:off x="379009" y="1090739"/>
                <a:ext cx="287107" cy="533254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</p:grpSp>
        <p:pic>
          <p:nvPicPr>
            <p:cNvPr id="39" name="图片 38">
              <a:extLst>
                <a:ext uri="{FF2B5EF4-FFF2-40B4-BE49-F238E27FC236}">
                  <a16:creationId xmlns:a16="http://schemas.microsoft.com/office/drawing/2014/main" id="{E3B6CFF1-6C5F-4973-8039-0FDC3B0DAAC9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7381524" y="609676"/>
              <a:ext cx="837659" cy="527951"/>
            </a:xfrm>
            <a:prstGeom prst="rect">
              <a:avLst/>
            </a:prstGeom>
          </p:spPr>
        </p:pic>
        <p:pic>
          <p:nvPicPr>
            <p:cNvPr id="40" name="图片 39">
              <a:extLst>
                <a:ext uri="{FF2B5EF4-FFF2-40B4-BE49-F238E27FC236}">
                  <a16:creationId xmlns:a16="http://schemas.microsoft.com/office/drawing/2014/main" id="{E168D529-666E-4291-9C8B-7493590088D7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923800" y="185838"/>
              <a:ext cx="837659" cy="527951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2891045674"/>
      </p:ext>
    </p:extLst>
  </p:cSld>
  <p:clrMapOvr>
    <a:masterClrMapping/>
  </p:clrMapOvr>
  <p:transition spd="slow" advClick="0" advTm="0">
    <p:fade/>
  </p:transition>
  <p:timing>
    <p:tnLst>
      <p:par>
        <p:cTn id="1" dur="indefinite" restart="never" nodeType="tmRoot"/>
      </p:par>
    </p:tnLst>
  </p:timing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1_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" name="组合 33">
            <a:extLst>
              <a:ext uri="{FF2B5EF4-FFF2-40B4-BE49-F238E27FC236}">
                <a16:creationId xmlns:a16="http://schemas.microsoft.com/office/drawing/2014/main" id="{1F833EC4-E2F9-4549-A464-40B7E5EEA6FD}"/>
              </a:ext>
            </a:extLst>
          </p:cNvPr>
          <p:cNvGrpSpPr/>
          <p:nvPr userDrawn="1"/>
        </p:nvGrpSpPr>
        <p:grpSpPr>
          <a:xfrm>
            <a:off x="0" y="0"/>
            <a:ext cx="9234014" cy="5145088"/>
            <a:chOff x="0" y="0"/>
            <a:chExt cx="12309881" cy="6858000"/>
          </a:xfrm>
        </p:grpSpPr>
        <p:pic>
          <p:nvPicPr>
            <p:cNvPr id="35" name="图片 34">
              <a:extLst>
                <a:ext uri="{FF2B5EF4-FFF2-40B4-BE49-F238E27FC236}">
                  <a16:creationId xmlns:a16="http://schemas.microsoft.com/office/drawing/2014/main" id="{C990D388-9074-4BA5-80A8-22320140908A}"/>
                </a:ext>
              </a:extLst>
            </p:cNvPr>
            <p:cNvPicPr>
              <a:picLocks noChangeAspect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rot="5400000">
              <a:off x="2667000" y="-2667000"/>
              <a:ext cx="6858000" cy="12192000"/>
            </a:xfrm>
            <a:prstGeom prst="rect">
              <a:avLst/>
            </a:prstGeom>
          </p:spPr>
        </p:pic>
        <p:sp>
          <p:nvSpPr>
            <p:cNvPr id="36" name="矩形: 圆角 3">
              <a:extLst>
                <a:ext uri="{FF2B5EF4-FFF2-40B4-BE49-F238E27FC236}">
                  <a16:creationId xmlns:a16="http://schemas.microsoft.com/office/drawing/2014/main" id="{63E2F4B5-8CE5-4856-AD7D-53EABD075E69}"/>
                </a:ext>
              </a:extLst>
            </p:cNvPr>
            <p:cNvSpPr/>
            <p:nvPr/>
          </p:nvSpPr>
          <p:spPr>
            <a:xfrm>
              <a:off x="429986" y="664016"/>
              <a:ext cx="11332027" cy="5758800"/>
            </a:xfrm>
            <a:prstGeom prst="roundRect">
              <a:avLst/>
            </a:prstGeom>
            <a:noFill/>
            <a:ln w="34925" cap="rnd" cmpd="sng" algn="ctr">
              <a:solidFill>
                <a:srgbClr val="139F4E"/>
              </a:solidFill>
              <a:prstDash val="dash"/>
              <a:round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34294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4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微软雅黑"/>
                <a:cs typeface="+mn-cs"/>
              </a:endParaRPr>
            </a:p>
          </p:txBody>
        </p:sp>
        <p:pic>
          <p:nvPicPr>
            <p:cNvPr id="37" name="图片 36">
              <a:extLst>
                <a:ext uri="{FF2B5EF4-FFF2-40B4-BE49-F238E27FC236}">
                  <a16:creationId xmlns:a16="http://schemas.microsoft.com/office/drawing/2014/main" id="{C5ADCA99-DAF4-4291-84A9-6E7BE6480080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8904514" y="5528668"/>
              <a:ext cx="3405367" cy="1329332"/>
            </a:xfrm>
            <a:prstGeom prst="rect">
              <a:avLst/>
            </a:prstGeom>
          </p:spPr>
        </p:pic>
        <p:grpSp>
          <p:nvGrpSpPr>
            <p:cNvPr id="38" name="组合 37">
              <a:extLst>
                <a:ext uri="{FF2B5EF4-FFF2-40B4-BE49-F238E27FC236}">
                  <a16:creationId xmlns:a16="http://schemas.microsoft.com/office/drawing/2014/main" id="{90FD8696-508A-46C2-B9A5-C8837437E346}"/>
                </a:ext>
              </a:extLst>
            </p:cNvPr>
            <p:cNvGrpSpPr/>
            <p:nvPr/>
          </p:nvGrpSpPr>
          <p:grpSpPr>
            <a:xfrm rot="5400000">
              <a:off x="5709961" y="-1054214"/>
              <a:ext cx="772078" cy="3224189"/>
              <a:chOff x="246324" y="651074"/>
              <a:chExt cx="969786" cy="5555849"/>
            </a:xfrm>
          </p:grpSpPr>
          <p:sp>
            <p:nvSpPr>
              <p:cNvPr id="41" name="矩形: 圆角 8">
                <a:extLst>
                  <a:ext uri="{FF2B5EF4-FFF2-40B4-BE49-F238E27FC236}">
                    <a16:creationId xmlns:a16="http://schemas.microsoft.com/office/drawing/2014/main" id="{AF493636-B449-46E7-9C1C-83C3DD1DFC60}"/>
                  </a:ext>
                </a:extLst>
              </p:cNvPr>
              <p:cNvSpPr/>
              <p:nvPr/>
            </p:nvSpPr>
            <p:spPr>
              <a:xfrm rot="5400000" flipH="1" flipV="1">
                <a:off x="-1913394" y="3077419"/>
                <a:ext cx="5555849" cy="703159"/>
              </a:xfrm>
              <a:prstGeom prst="roundRect">
                <a:avLst>
                  <a:gd name="adj" fmla="val 15140"/>
                </a:avLst>
              </a:prstGeom>
              <a:solidFill>
                <a:srgbClr val="47984B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-Rounded" panose="020B0500000000000000" pitchFamily="34" charset="-93"/>
                  <a:ea typeface="Arial-Rounded" panose="020B0500000000000000" pitchFamily="34" charset="-93"/>
                  <a:cs typeface="Arial-Rounded" panose="020B0500000000000000" pitchFamily="34" charset="-93"/>
                </a:endParaRPr>
              </a:p>
            </p:txBody>
          </p:sp>
          <p:sp>
            <p:nvSpPr>
              <p:cNvPr id="42" name="矩形: 圆角 9">
                <a:extLst>
                  <a:ext uri="{FF2B5EF4-FFF2-40B4-BE49-F238E27FC236}">
                    <a16:creationId xmlns:a16="http://schemas.microsoft.com/office/drawing/2014/main" id="{D090BB28-5099-4CBB-82A1-4C7600071AA6}"/>
                  </a:ext>
                </a:extLst>
              </p:cNvPr>
              <p:cNvSpPr/>
              <p:nvPr/>
            </p:nvSpPr>
            <p:spPr>
              <a:xfrm rot="5400000" flipH="1" flipV="1">
                <a:off x="369398" y="5318468"/>
                <a:ext cx="287107" cy="533255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  <p:sp>
            <p:nvSpPr>
              <p:cNvPr id="43" name="矩形: 圆角 10">
                <a:extLst>
                  <a:ext uri="{FF2B5EF4-FFF2-40B4-BE49-F238E27FC236}">
                    <a16:creationId xmlns:a16="http://schemas.microsoft.com/office/drawing/2014/main" id="{9B26AE79-14A4-4595-B87C-340D6E201629}"/>
                  </a:ext>
                </a:extLst>
              </p:cNvPr>
              <p:cNvSpPr/>
              <p:nvPr/>
            </p:nvSpPr>
            <p:spPr>
              <a:xfrm rot="5400000" flipH="1" flipV="1">
                <a:off x="379009" y="1090739"/>
                <a:ext cx="287107" cy="533254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</p:grpSp>
        <p:pic>
          <p:nvPicPr>
            <p:cNvPr id="39" name="图片 38">
              <a:extLst>
                <a:ext uri="{FF2B5EF4-FFF2-40B4-BE49-F238E27FC236}">
                  <a16:creationId xmlns:a16="http://schemas.microsoft.com/office/drawing/2014/main" id="{E3B6CFF1-6C5F-4973-8039-0FDC3B0DAAC9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7381524" y="609676"/>
              <a:ext cx="837659" cy="527951"/>
            </a:xfrm>
            <a:prstGeom prst="rect">
              <a:avLst/>
            </a:prstGeom>
          </p:spPr>
        </p:pic>
        <p:pic>
          <p:nvPicPr>
            <p:cNvPr id="40" name="图片 39">
              <a:extLst>
                <a:ext uri="{FF2B5EF4-FFF2-40B4-BE49-F238E27FC236}">
                  <a16:creationId xmlns:a16="http://schemas.microsoft.com/office/drawing/2014/main" id="{E168D529-666E-4291-9C8B-7493590088D7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923800" y="185838"/>
              <a:ext cx="837659" cy="527951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1997558280"/>
      </p:ext>
    </p:extLst>
  </p:cSld>
  <p:clrMapOvr>
    <a:masterClrMapping/>
  </p:clrMapOvr>
  <p:transition spd="slow" advClick="0" advTm="0">
    <p:fade/>
  </p:transition>
  <p:timing>
    <p:tnLst>
      <p:par>
        <p:cTn id="1" dur="indefinite" restart="never" nodeType="tmRoot"/>
      </p:par>
    </p:tnLst>
  </p:timing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0_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" name="组合 33">
            <a:extLst>
              <a:ext uri="{FF2B5EF4-FFF2-40B4-BE49-F238E27FC236}">
                <a16:creationId xmlns:a16="http://schemas.microsoft.com/office/drawing/2014/main" id="{1F833EC4-E2F9-4549-A464-40B7E5EEA6FD}"/>
              </a:ext>
            </a:extLst>
          </p:cNvPr>
          <p:cNvGrpSpPr/>
          <p:nvPr userDrawn="1"/>
        </p:nvGrpSpPr>
        <p:grpSpPr>
          <a:xfrm>
            <a:off x="0" y="0"/>
            <a:ext cx="9234014" cy="5145088"/>
            <a:chOff x="0" y="0"/>
            <a:chExt cx="12309881" cy="6858000"/>
          </a:xfrm>
        </p:grpSpPr>
        <p:pic>
          <p:nvPicPr>
            <p:cNvPr id="35" name="图片 34">
              <a:extLst>
                <a:ext uri="{FF2B5EF4-FFF2-40B4-BE49-F238E27FC236}">
                  <a16:creationId xmlns:a16="http://schemas.microsoft.com/office/drawing/2014/main" id="{C990D388-9074-4BA5-80A8-22320140908A}"/>
                </a:ext>
              </a:extLst>
            </p:cNvPr>
            <p:cNvPicPr>
              <a:picLocks noChangeAspect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rot="5400000">
              <a:off x="2667000" y="-2667000"/>
              <a:ext cx="6858000" cy="12192000"/>
            </a:xfrm>
            <a:prstGeom prst="rect">
              <a:avLst/>
            </a:prstGeom>
          </p:spPr>
        </p:pic>
        <p:sp>
          <p:nvSpPr>
            <p:cNvPr id="36" name="矩形: 圆角 3">
              <a:extLst>
                <a:ext uri="{FF2B5EF4-FFF2-40B4-BE49-F238E27FC236}">
                  <a16:creationId xmlns:a16="http://schemas.microsoft.com/office/drawing/2014/main" id="{63E2F4B5-8CE5-4856-AD7D-53EABD075E69}"/>
                </a:ext>
              </a:extLst>
            </p:cNvPr>
            <p:cNvSpPr/>
            <p:nvPr/>
          </p:nvSpPr>
          <p:spPr>
            <a:xfrm>
              <a:off x="429986" y="664016"/>
              <a:ext cx="11332027" cy="5758800"/>
            </a:xfrm>
            <a:prstGeom prst="roundRect">
              <a:avLst/>
            </a:prstGeom>
            <a:noFill/>
            <a:ln w="34925" cap="rnd" cmpd="sng" algn="ctr">
              <a:solidFill>
                <a:srgbClr val="139F4E"/>
              </a:solidFill>
              <a:prstDash val="dash"/>
              <a:round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34294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4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微软雅黑"/>
                <a:cs typeface="+mn-cs"/>
              </a:endParaRPr>
            </a:p>
          </p:txBody>
        </p:sp>
        <p:pic>
          <p:nvPicPr>
            <p:cNvPr id="37" name="图片 36">
              <a:extLst>
                <a:ext uri="{FF2B5EF4-FFF2-40B4-BE49-F238E27FC236}">
                  <a16:creationId xmlns:a16="http://schemas.microsoft.com/office/drawing/2014/main" id="{C5ADCA99-DAF4-4291-84A9-6E7BE6480080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8904514" y="5528668"/>
              <a:ext cx="3405367" cy="1329332"/>
            </a:xfrm>
            <a:prstGeom prst="rect">
              <a:avLst/>
            </a:prstGeom>
          </p:spPr>
        </p:pic>
        <p:grpSp>
          <p:nvGrpSpPr>
            <p:cNvPr id="38" name="组合 37">
              <a:extLst>
                <a:ext uri="{FF2B5EF4-FFF2-40B4-BE49-F238E27FC236}">
                  <a16:creationId xmlns:a16="http://schemas.microsoft.com/office/drawing/2014/main" id="{90FD8696-508A-46C2-B9A5-C8837437E346}"/>
                </a:ext>
              </a:extLst>
            </p:cNvPr>
            <p:cNvGrpSpPr/>
            <p:nvPr/>
          </p:nvGrpSpPr>
          <p:grpSpPr>
            <a:xfrm rot="5400000">
              <a:off x="5709961" y="-1054214"/>
              <a:ext cx="772078" cy="3224189"/>
              <a:chOff x="246324" y="651074"/>
              <a:chExt cx="969786" cy="5555849"/>
            </a:xfrm>
          </p:grpSpPr>
          <p:sp>
            <p:nvSpPr>
              <p:cNvPr id="41" name="矩形: 圆角 8">
                <a:extLst>
                  <a:ext uri="{FF2B5EF4-FFF2-40B4-BE49-F238E27FC236}">
                    <a16:creationId xmlns:a16="http://schemas.microsoft.com/office/drawing/2014/main" id="{AF493636-B449-46E7-9C1C-83C3DD1DFC60}"/>
                  </a:ext>
                </a:extLst>
              </p:cNvPr>
              <p:cNvSpPr/>
              <p:nvPr/>
            </p:nvSpPr>
            <p:spPr>
              <a:xfrm rot="5400000" flipH="1" flipV="1">
                <a:off x="-1913394" y="3077419"/>
                <a:ext cx="5555849" cy="703159"/>
              </a:xfrm>
              <a:prstGeom prst="roundRect">
                <a:avLst>
                  <a:gd name="adj" fmla="val 15140"/>
                </a:avLst>
              </a:prstGeom>
              <a:solidFill>
                <a:srgbClr val="47984B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-Rounded" panose="020B0500000000000000" pitchFamily="34" charset="-93"/>
                  <a:ea typeface="Arial-Rounded" panose="020B0500000000000000" pitchFamily="34" charset="-93"/>
                  <a:cs typeface="Arial-Rounded" panose="020B0500000000000000" pitchFamily="34" charset="-93"/>
                </a:endParaRPr>
              </a:p>
            </p:txBody>
          </p:sp>
          <p:sp>
            <p:nvSpPr>
              <p:cNvPr id="42" name="矩形: 圆角 9">
                <a:extLst>
                  <a:ext uri="{FF2B5EF4-FFF2-40B4-BE49-F238E27FC236}">
                    <a16:creationId xmlns:a16="http://schemas.microsoft.com/office/drawing/2014/main" id="{D090BB28-5099-4CBB-82A1-4C7600071AA6}"/>
                  </a:ext>
                </a:extLst>
              </p:cNvPr>
              <p:cNvSpPr/>
              <p:nvPr/>
            </p:nvSpPr>
            <p:spPr>
              <a:xfrm rot="5400000" flipH="1" flipV="1">
                <a:off x="369398" y="5318468"/>
                <a:ext cx="287107" cy="533255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  <p:sp>
            <p:nvSpPr>
              <p:cNvPr id="43" name="矩形: 圆角 10">
                <a:extLst>
                  <a:ext uri="{FF2B5EF4-FFF2-40B4-BE49-F238E27FC236}">
                    <a16:creationId xmlns:a16="http://schemas.microsoft.com/office/drawing/2014/main" id="{9B26AE79-14A4-4595-B87C-340D6E201629}"/>
                  </a:ext>
                </a:extLst>
              </p:cNvPr>
              <p:cNvSpPr/>
              <p:nvPr/>
            </p:nvSpPr>
            <p:spPr>
              <a:xfrm rot="5400000" flipH="1" flipV="1">
                <a:off x="379009" y="1090739"/>
                <a:ext cx="287107" cy="533254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</p:grpSp>
        <p:pic>
          <p:nvPicPr>
            <p:cNvPr id="39" name="图片 38">
              <a:extLst>
                <a:ext uri="{FF2B5EF4-FFF2-40B4-BE49-F238E27FC236}">
                  <a16:creationId xmlns:a16="http://schemas.microsoft.com/office/drawing/2014/main" id="{E3B6CFF1-6C5F-4973-8039-0FDC3B0DAAC9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7381524" y="609676"/>
              <a:ext cx="837659" cy="527951"/>
            </a:xfrm>
            <a:prstGeom prst="rect">
              <a:avLst/>
            </a:prstGeom>
          </p:spPr>
        </p:pic>
        <p:pic>
          <p:nvPicPr>
            <p:cNvPr id="40" name="图片 39">
              <a:extLst>
                <a:ext uri="{FF2B5EF4-FFF2-40B4-BE49-F238E27FC236}">
                  <a16:creationId xmlns:a16="http://schemas.microsoft.com/office/drawing/2014/main" id="{E168D529-666E-4291-9C8B-7493590088D7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923800" y="185838"/>
              <a:ext cx="837659" cy="527951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1524443934"/>
      </p:ext>
    </p:extLst>
  </p:cSld>
  <p:clrMapOvr>
    <a:masterClrMapping/>
  </p:clrMapOvr>
  <p:transition spd="slow" advClick="0" advTm="0">
    <p:fade/>
  </p:transition>
  <p:timing>
    <p:tnLst>
      <p:par>
        <p:cTn id="1" dur="indefinite" restart="never" nodeType="tmRoot"/>
      </p:par>
    </p:tnLst>
  </p:timing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282304"/>
            <a:ext cx="7886700" cy="2139553"/>
          </a:xfrm>
        </p:spPr>
        <p:txBody>
          <a:bodyPr anchor="b"/>
          <a:lstStyle>
            <a:lvl1pPr>
              <a:defRPr sz="4500"/>
            </a:lvl1pPr>
          </a:lstStyle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3442098"/>
            <a:ext cx="7886700" cy="1125140"/>
          </a:xfrm>
        </p:spPr>
        <p:txBody>
          <a:bodyPr/>
          <a:lstStyle>
            <a:lvl1pPr marL="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1pPr>
            <a:lvl2pPr marL="342900" indent="0">
              <a:buNone/>
              <a:defRPr sz="1500">
                <a:solidFill>
                  <a:schemeClr val="tx1">
                    <a:tint val="75000"/>
                  </a:schemeClr>
                </a:solidFill>
              </a:defRPr>
            </a:lvl2pPr>
            <a:lvl3pPr marL="685800" indent="0">
              <a:buNone/>
              <a:defRPr sz="1350">
                <a:solidFill>
                  <a:schemeClr val="tx1">
                    <a:tint val="75000"/>
                  </a:schemeClr>
                </a:solidFill>
              </a:defRPr>
            </a:lvl3pPr>
            <a:lvl4pPr marL="10287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4pPr>
            <a:lvl5pPr marL="13716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5pPr>
            <a:lvl6pPr marL="17145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6pPr>
            <a:lvl7pPr marL="20574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7pPr>
            <a:lvl8pPr marL="24003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8pPr>
            <a:lvl9pPr marL="27432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CA37975-6AF7-4301-9DC5-87C074AA59D1}" type="datetimeFigureOut">
              <a:rPr lang="zh-CN" altLang="en-US" smtClean="0"/>
              <a:pPr/>
              <a:t>2021/12/13</a:t>
            </a:fld>
            <a:endParaRPr lang="zh-CN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27987A4-0198-42B4-AAAE-EDBADA4485AB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8579085"/>
      </p:ext>
    </p:extLst>
  </p:cSld>
  <p:clrMapOvr>
    <a:masterClrMapping/>
  </p:clrMapOvr>
  <p:transition spd="slow" advClick="0" advTm="0">
    <p:fade/>
  </p:transition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9_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" name="组合 33">
            <a:extLst>
              <a:ext uri="{FF2B5EF4-FFF2-40B4-BE49-F238E27FC236}">
                <a16:creationId xmlns:a16="http://schemas.microsoft.com/office/drawing/2014/main" id="{1F833EC4-E2F9-4549-A464-40B7E5EEA6FD}"/>
              </a:ext>
            </a:extLst>
          </p:cNvPr>
          <p:cNvGrpSpPr/>
          <p:nvPr userDrawn="1"/>
        </p:nvGrpSpPr>
        <p:grpSpPr>
          <a:xfrm>
            <a:off x="0" y="0"/>
            <a:ext cx="9234014" cy="5145088"/>
            <a:chOff x="0" y="0"/>
            <a:chExt cx="12309881" cy="6858000"/>
          </a:xfrm>
        </p:grpSpPr>
        <p:pic>
          <p:nvPicPr>
            <p:cNvPr id="35" name="图片 34">
              <a:extLst>
                <a:ext uri="{FF2B5EF4-FFF2-40B4-BE49-F238E27FC236}">
                  <a16:creationId xmlns:a16="http://schemas.microsoft.com/office/drawing/2014/main" id="{C990D388-9074-4BA5-80A8-22320140908A}"/>
                </a:ext>
              </a:extLst>
            </p:cNvPr>
            <p:cNvPicPr>
              <a:picLocks noChangeAspect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rot="5400000">
              <a:off x="2667000" y="-2667000"/>
              <a:ext cx="6858000" cy="12192000"/>
            </a:xfrm>
            <a:prstGeom prst="rect">
              <a:avLst/>
            </a:prstGeom>
          </p:spPr>
        </p:pic>
        <p:sp>
          <p:nvSpPr>
            <p:cNvPr id="36" name="矩形: 圆角 3">
              <a:extLst>
                <a:ext uri="{FF2B5EF4-FFF2-40B4-BE49-F238E27FC236}">
                  <a16:creationId xmlns:a16="http://schemas.microsoft.com/office/drawing/2014/main" id="{63E2F4B5-8CE5-4856-AD7D-53EABD075E69}"/>
                </a:ext>
              </a:extLst>
            </p:cNvPr>
            <p:cNvSpPr/>
            <p:nvPr/>
          </p:nvSpPr>
          <p:spPr>
            <a:xfrm>
              <a:off x="429986" y="664016"/>
              <a:ext cx="11332027" cy="5758800"/>
            </a:xfrm>
            <a:prstGeom prst="roundRect">
              <a:avLst/>
            </a:prstGeom>
            <a:noFill/>
            <a:ln w="34925" cap="rnd" cmpd="sng" algn="ctr">
              <a:solidFill>
                <a:srgbClr val="139F4E"/>
              </a:solidFill>
              <a:prstDash val="dash"/>
              <a:round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34294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4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微软雅黑"/>
                <a:cs typeface="+mn-cs"/>
              </a:endParaRPr>
            </a:p>
          </p:txBody>
        </p:sp>
        <p:pic>
          <p:nvPicPr>
            <p:cNvPr id="37" name="图片 36">
              <a:extLst>
                <a:ext uri="{FF2B5EF4-FFF2-40B4-BE49-F238E27FC236}">
                  <a16:creationId xmlns:a16="http://schemas.microsoft.com/office/drawing/2014/main" id="{C5ADCA99-DAF4-4291-84A9-6E7BE6480080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8904514" y="5528668"/>
              <a:ext cx="3405367" cy="1329332"/>
            </a:xfrm>
            <a:prstGeom prst="rect">
              <a:avLst/>
            </a:prstGeom>
          </p:spPr>
        </p:pic>
        <p:grpSp>
          <p:nvGrpSpPr>
            <p:cNvPr id="38" name="组合 37">
              <a:extLst>
                <a:ext uri="{FF2B5EF4-FFF2-40B4-BE49-F238E27FC236}">
                  <a16:creationId xmlns:a16="http://schemas.microsoft.com/office/drawing/2014/main" id="{90FD8696-508A-46C2-B9A5-C8837437E346}"/>
                </a:ext>
              </a:extLst>
            </p:cNvPr>
            <p:cNvGrpSpPr/>
            <p:nvPr/>
          </p:nvGrpSpPr>
          <p:grpSpPr>
            <a:xfrm rot="5400000">
              <a:off x="5709961" y="-1054214"/>
              <a:ext cx="772078" cy="3224189"/>
              <a:chOff x="246324" y="651074"/>
              <a:chExt cx="969786" cy="5555849"/>
            </a:xfrm>
          </p:grpSpPr>
          <p:sp>
            <p:nvSpPr>
              <p:cNvPr id="41" name="矩形: 圆角 8">
                <a:extLst>
                  <a:ext uri="{FF2B5EF4-FFF2-40B4-BE49-F238E27FC236}">
                    <a16:creationId xmlns:a16="http://schemas.microsoft.com/office/drawing/2014/main" id="{AF493636-B449-46E7-9C1C-83C3DD1DFC60}"/>
                  </a:ext>
                </a:extLst>
              </p:cNvPr>
              <p:cNvSpPr/>
              <p:nvPr/>
            </p:nvSpPr>
            <p:spPr>
              <a:xfrm rot="5400000" flipH="1" flipV="1">
                <a:off x="-1913394" y="3077419"/>
                <a:ext cx="5555849" cy="703159"/>
              </a:xfrm>
              <a:prstGeom prst="roundRect">
                <a:avLst>
                  <a:gd name="adj" fmla="val 15140"/>
                </a:avLst>
              </a:prstGeom>
              <a:solidFill>
                <a:srgbClr val="47984B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-Rounded" panose="020B0500000000000000" pitchFamily="34" charset="-93"/>
                  <a:ea typeface="Arial-Rounded" panose="020B0500000000000000" pitchFamily="34" charset="-93"/>
                  <a:cs typeface="Arial-Rounded" panose="020B0500000000000000" pitchFamily="34" charset="-93"/>
                </a:endParaRPr>
              </a:p>
            </p:txBody>
          </p:sp>
          <p:sp>
            <p:nvSpPr>
              <p:cNvPr id="42" name="矩形: 圆角 9">
                <a:extLst>
                  <a:ext uri="{FF2B5EF4-FFF2-40B4-BE49-F238E27FC236}">
                    <a16:creationId xmlns:a16="http://schemas.microsoft.com/office/drawing/2014/main" id="{D090BB28-5099-4CBB-82A1-4C7600071AA6}"/>
                  </a:ext>
                </a:extLst>
              </p:cNvPr>
              <p:cNvSpPr/>
              <p:nvPr/>
            </p:nvSpPr>
            <p:spPr>
              <a:xfrm rot="5400000" flipH="1" flipV="1">
                <a:off x="369398" y="5318468"/>
                <a:ext cx="287107" cy="533255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  <p:sp>
            <p:nvSpPr>
              <p:cNvPr id="43" name="矩形: 圆角 10">
                <a:extLst>
                  <a:ext uri="{FF2B5EF4-FFF2-40B4-BE49-F238E27FC236}">
                    <a16:creationId xmlns:a16="http://schemas.microsoft.com/office/drawing/2014/main" id="{9B26AE79-14A4-4595-B87C-340D6E201629}"/>
                  </a:ext>
                </a:extLst>
              </p:cNvPr>
              <p:cNvSpPr/>
              <p:nvPr/>
            </p:nvSpPr>
            <p:spPr>
              <a:xfrm rot="5400000" flipH="1" flipV="1">
                <a:off x="379009" y="1090739"/>
                <a:ext cx="287107" cy="533254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</p:grpSp>
        <p:pic>
          <p:nvPicPr>
            <p:cNvPr id="39" name="图片 38">
              <a:extLst>
                <a:ext uri="{FF2B5EF4-FFF2-40B4-BE49-F238E27FC236}">
                  <a16:creationId xmlns:a16="http://schemas.microsoft.com/office/drawing/2014/main" id="{E3B6CFF1-6C5F-4973-8039-0FDC3B0DAAC9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7381524" y="609676"/>
              <a:ext cx="837659" cy="527951"/>
            </a:xfrm>
            <a:prstGeom prst="rect">
              <a:avLst/>
            </a:prstGeom>
          </p:spPr>
        </p:pic>
        <p:pic>
          <p:nvPicPr>
            <p:cNvPr id="40" name="图片 39">
              <a:extLst>
                <a:ext uri="{FF2B5EF4-FFF2-40B4-BE49-F238E27FC236}">
                  <a16:creationId xmlns:a16="http://schemas.microsoft.com/office/drawing/2014/main" id="{E168D529-666E-4291-9C8B-7493590088D7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923800" y="185838"/>
              <a:ext cx="837659" cy="527951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110730866"/>
      </p:ext>
    </p:extLst>
  </p:cSld>
  <p:clrMapOvr>
    <a:masterClrMapping/>
  </p:clrMapOvr>
  <p:transition spd="slow" advClick="0" advTm="0">
    <p:fade/>
  </p:transition>
  <p:timing>
    <p:tnLst>
      <p:par>
        <p:cTn id="1" dur="indefinite" restart="never" nodeType="tmRoot"/>
      </p:par>
    </p:tnLst>
  </p:timing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8_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" name="组合 33">
            <a:extLst>
              <a:ext uri="{FF2B5EF4-FFF2-40B4-BE49-F238E27FC236}">
                <a16:creationId xmlns:a16="http://schemas.microsoft.com/office/drawing/2014/main" id="{1F833EC4-E2F9-4549-A464-40B7E5EEA6FD}"/>
              </a:ext>
            </a:extLst>
          </p:cNvPr>
          <p:cNvGrpSpPr/>
          <p:nvPr userDrawn="1"/>
        </p:nvGrpSpPr>
        <p:grpSpPr>
          <a:xfrm>
            <a:off x="0" y="0"/>
            <a:ext cx="9234014" cy="5145088"/>
            <a:chOff x="0" y="0"/>
            <a:chExt cx="12309881" cy="6858000"/>
          </a:xfrm>
        </p:grpSpPr>
        <p:pic>
          <p:nvPicPr>
            <p:cNvPr id="35" name="图片 34">
              <a:extLst>
                <a:ext uri="{FF2B5EF4-FFF2-40B4-BE49-F238E27FC236}">
                  <a16:creationId xmlns:a16="http://schemas.microsoft.com/office/drawing/2014/main" id="{C990D388-9074-4BA5-80A8-22320140908A}"/>
                </a:ext>
              </a:extLst>
            </p:cNvPr>
            <p:cNvPicPr>
              <a:picLocks noChangeAspect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rot="5400000">
              <a:off x="2667000" y="-2667000"/>
              <a:ext cx="6858000" cy="12192000"/>
            </a:xfrm>
            <a:prstGeom prst="rect">
              <a:avLst/>
            </a:prstGeom>
          </p:spPr>
        </p:pic>
        <p:sp>
          <p:nvSpPr>
            <p:cNvPr id="36" name="矩形: 圆角 3">
              <a:extLst>
                <a:ext uri="{FF2B5EF4-FFF2-40B4-BE49-F238E27FC236}">
                  <a16:creationId xmlns:a16="http://schemas.microsoft.com/office/drawing/2014/main" id="{63E2F4B5-8CE5-4856-AD7D-53EABD075E69}"/>
                </a:ext>
              </a:extLst>
            </p:cNvPr>
            <p:cNvSpPr/>
            <p:nvPr/>
          </p:nvSpPr>
          <p:spPr>
            <a:xfrm>
              <a:off x="429986" y="664016"/>
              <a:ext cx="11332027" cy="5758800"/>
            </a:xfrm>
            <a:prstGeom prst="roundRect">
              <a:avLst/>
            </a:prstGeom>
            <a:noFill/>
            <a:ln w="34925" cap="rnd" cmpd="sng" algn="ctr">
              <a:solidFill>
                <a:srgbClr val="139F4E"/>
              </a:solidFill>
              <a:prstDash val="dash"/>
              <a:round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34294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4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微软雅黑"/>
                <a:cs typeface="+mn-cs"/>
              </a:endParaRPr>
            </a:p>
          </p:txBody>
        </p:sp>
        <p:pic>
          <p:nvPicPr>
            <p:cNvPr id="37" name="图片 36">
              <a:extLst>
                <a:ext uri="{FF2B5EF4-FFF2-40B4-BE49-F238E27FC236}">
                  <a16:creationId xmlns:a16="http://schemas.microsoft.com/office/drawing/2014/main" id="{C5ADCA99-DAF4-4291-84A9-6E7BE6480080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8904514" y="5528668"/>
              <a:ext cx="3405367" cy="1329332"/>
            </a:xfrm>
            <a:prstGeom prst="rect">
              <a:avLst/>
            </a:prstGeom>
          </p:spPr>
        </p:pic>
        <p:grpSp>
          <p:nvGrpSpPr>
            <p:cNvPr id="38" name="组合 37">
              <a:extLst>
                <a:ext uri="{FF2B5EF4-FFF2-40B4-BE49-F238E27FC236}">
                  <a16:creationId xmlns:a16="http://schemas.microsoft.com/office/drawing/2014/main" id="{90FD8696-508A-46C2-B9A5-C8837437E346}"/>
                </a:ext>
              </a:extLst>
            </p:cNvPr>
            <p:cNvGrpSpPr/>
            <p:nvPr/>
          </p:nvGrpSpPr>
          <p:grpSpPr>
            <a:xfrm rot="5400000">
              <a:off x="5709961" y="-1054214"/>
              <a:ext cx="772078" cy="3224189"/>
              <a:chOff x="246324" y="651074"/>
              <a:chExt cx="969786" cy="5555849"/>
            </a:xfrm>
          </p:grpSpPr>
          <p:sp>
            <p:nvSpPr>
              <p:cNvPr id="41" name="矩形: 圆角 8">
                <a:extLst>
                  <a:ext uri="{FF2B5EF4-FFF2-40B4-BE49-F238E27FC236}">
                    <a16:creationId xmlns:a16="http://schemas.microsoft.com/office/drawing/2014/main" id="{AF493636-B449-46E7-9C1C-83C3DD1DFC60}"/>
                  </a:ext>
                </a:extLst>
              </p:cNvPr>
              <p:cNvSpPr/>
              <p:nvPr/>
            </p:nvSpPr>
            <p:spPr>
              <a:xfrm rot="5400000" flipH="1" flipV="1">
                <a:off x="-1913394" y="3077419"/>
                <a:ext cx="5555849" cy="703159"/>
              </a:xfrm>
              <a:prstGeom prst="roundRect">
                <a:avLst>
                  <a:gd name="adj" fmla="val 15140"/>
                </a:avLst>
              </a:prstGeom>
              <a:solidFill>
                <a:srgbClr val="47984B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-Rounded" panose="020B0500000000000000" pitchFamily="34" charset="-93"/>
                  <a:ea typeface="Arial-Rounded" panose="020B0500000000000000" pitchFamily="34" charset="-93"/>
                  <a:cs typeface="Arial-Rounded" panose="020B0500000000000000" pitchFamily="34" charset="-93"/>
                </a:endParaRPr>
              </a:p>
            </p:txBody>
          </p:sp>
          <p:sp>
            <p:nvSpPr>
              <p:cNvPr id="42" name="矩形: 圆角 9">
                <a:extLst>
                  <a:ext uri="{FF2B5EF4-FFF2-40B4-BE49-F238E27FC236}">
                    <a16:creationId xmlns:a16="http://schemas.microsoft.com/office/drawing/2014/main" id="{D090BB28-5099-4CBB-82A1-4C7600071AA6}"/>
                  </a:ext>
                </a:extLst>
              </p:cNvPr>
              <p:cNvSpPr/>
              <p:nvPr/>
            </p:nvSpPr>
            <p:spPr>
              <a:xfrm rot="5400000" flipH="1" flipV="1">
                <a:off x="369398" y="5318468"/>
                <a:ext cx="287107" cy="533255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  <p:sp>
            <p:nvSpPr>
              <p:cNvPr id="43" name="矩形: 圆角 10">
                <a:extLst>
                  <a:ext uri="{FF2B5EF4-FFF2-40B4-BE49-F238E27FC236}">
                    <a16:creationId xmlns:a16="http://schemas.microsoft.com/office/drawing/2014/main" id="{9B26AE79-14A4-4595-B87C-340D6E201629}"/>
                  </a:ext>
                </a:extLst>
              </p:cNvPr>
              <p:cNvSpPr/>
              <p:nvPr/>
            </p:nvSpPr>
            <p:spPr>
              <a:xfrm rot="5400000" flipH="1" flipV="1">
                <a:off x="379009" y="1090739"/>
                <a:ext cx="287107" cy="533254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</p:grpSp>
        <p:pic>
          <p:nvPicPr>
            <p:cNvPr id="39" name="图片 38">
              <a:extLst>
                <a:ext uri="{FF2B5EF4-FFF2-40B4-BE49-F238E27FC236}">
                  <a16:creationId xmlns:a16="http://schemas.microsoft.com/office/drawing/2014/main" id="{E3B6CFF1-6C5F-4973-8039-0FDC3B0DAAC9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7381524" y="609676"/>
              <a:ext cx="837659" cy="527951"/>
            </a:xfrm>
            <a:prstGeom prst="rect">
              <a:avLst/>
            </a:prstGeom>
          </p:spPr>
        </p:pic>
        <p:pic>
          <p:nvPicPr>
            <p:cNvPr id="40" name="图片 39">
              <a:extLst>
                <a:ext uri="{FF2B5EF4-FFF2-40B4-BE49-F238E27FC236}">
                  <a16:creationId xmlns:a16="http://schemas.microsoft.com/office/drawing/2014/main" id="{E168D529-666E-4291-9C8B-7493590088D7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923800" y="185838"/>
              <a:ext cx="837659" cy="527951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145193119"/>
      </p:ext>
    </p:extLst>
  </p:cSld>
  <p:clrMapOvr>
    <a:masterClrMapping/>
  </p:clrMapOvr>
  <p:transition spd="slow" advClick="0" advTm="0">
    <p:fade/>
  </p:transition>
  <p:timing>
    <p:tnLst>
      <p:par>
        <p:cTn id="1" dur="indefinite" restart="never" nodeType="tmRoot"/>
      </p:par>
    </p:tnLst>
  </p:timing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7_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" name="组合 33">
            <a:extLst>
              <a:ext uri="{FF2B5EF4-FFF2-40B4-BE49-F238E27FC236}">
                <a16:creationId xmlns:a16="http://schemas.microsoft.com/office/drawing/2014/main" id="{1F833EC4-E2F9-4549-A464-40B7E5EEA6FD}"/>
              </a:ext>
            </a:extLst>
          </p:cNvPr>
          <p:cNvGrpSpPr/>
          <p:nvPr userDrawn="1"/>
        </p:nvGrpSpPr>
        <p:grpSpPr>
          <a:xfrm>
            <a:off x="0" y="0"/>
            <a:ext cx="9234014" cy="5145088"/>
            <a:chOff x="0" y="0"/>
            <a:chExt cx="12309881" cy="6858000"/>
          </a:xfrm>
        </p:grpSpPr>
        <p:pic>
          <p:nvPicPr>
            <p:cNvPr id="35" name="图片 34">
              <a:extLst>
                <a:ext uri="{FF2B5EF4-FFF2-40B4-BE49-F238E27FC236}">
                  <a16:creationId xmlns:a16="http://schemas.microsoft.com/office/drawing/2014/main" id="{C990D388-9074-4BA5-80A8-22320140908A}"/>
                </a:ext>
              </a:extLst>
            </p:cNvPr>
            <p:cNvPicPr>
              <a:picLocks noChangeAspect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rot="5400000">
              <a:off x="2667000" y="-2667000"/>
              <a:ext cx="6858000" cy="12192000"/>
            </a:xfrm>
            <a:prstGeom prst="rect">
              <a:avLst/>
            </a:prstGeom>
          </p:spPr>
        </p:pic>
        <p:sp>
          <p:nvSpPr>
            <p:cNvPr id="36" name="矩形: 圆角 3">
              <a:extLst>
                <a:ext uri="{FF2B5EF4-FFF2-40B4-BE49-F238E27FC236}">
                  <a16:creationId xmlns:a16="http://schemas.microsoft.com/office/drawing/2014/main" id="{63E2F4B5-8CE5-4856-AD7D-53EABD075E69}"/>
                </a:ext>
              </a:extLst>
            </p:cNvPr>
            <p:cNvSpPr/>
            <p:nvPr/>
          </p:nvSpPr>
          <p:spPr>
            <a:xfrm>
              <a:off x="429986" y="664016"/>
              <a:ext cx="11332027" cy="5758800"/>
            </a:xfrm>
            <a:prstGeom prst="roundRect">
              <a:avLst/>
            </a:prstGeom>
            <a:noFill/>
            <a:ln w="34925" cap="rnd" cmpd="sng" algn="ctr">
              <a:solidFill>
                <a:srgbClr val="139F4E"/>
              </a:solidFill>
              <a:prstDash val="dash"/>
              <a:round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34294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4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微软雅黑"/>
                <a:cs typeface="+mn-cs"/>
              </a:endParaRPr>
            </a:p>
          </p:txBody>
        </p:sp>
        <p:pic>
          <p:nvPicPr>
            <p:cNvPr id="37" name="图片 36">
              <a:extLst>
                <a:ext uri="{FF2B5EF4-FFF2-40B4-BE49-F238E27FC236}">
                  <a16:creationId xmlns:a16="http://schemas.microsoft.com/office/drawing/2014/main" id="{C5ADCA99-DAF4-4291-84A9-6E7BE6480080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8904514" y="5528668"/>
              <a:ext cx="3405367" cy="1329332"/>
            </a:xfrm>
            <a:prstGeom prst="rect">
              <a:avLst/>
            </a:prstGeom>
          </p:spPr>
        </p:pic>
        <p:grpSp>
          <p:nvGrpSpPr>
            <p:cNvPr id="38" name="组合 37">
              <a:extLst>
                <a:ext uri="{FF2B5EF4-FFF2-40B4-BE49-F238E27FC236}">
                  <a16:creationId xmlns:a16="http://schemas.microsoft.com/office/drawing/2014/main" id="{90FD8696-508A-46C2-B9A5-C8837437E346}"/>
                </a:ext>
              </a:extLst>
            </p:cNvPr>
            <p:cNvGrpSpPr/>
            <p:nvPr/>
          </p:nvGrpSpPr>
          <p:grpSpPr>
            <a:xfrm rot="5400000">
              <a:off x="5709961" y="-1054214"/>
              <a:ext cx="772078" cy="3224189"/>
              <a:chOff x="246324" y="651074"/>
              <a:chExt cx="969786" cy="5555849"/>
            </a:xfrm>
          </p:grpSpPr>
          <p:sp>
            <p:nvSpPr>
              <p:cNvPr id="41" name="矩形: 圆角 8">
                <a:extLst>
                  <a:ext uri="{FF2B5EF4-FFF2-40B4-BE49-F238E27FC236}">
                    <a16:creationId xmlns:a16="http://schemas.microsoft.com/office/drawing/2014/main" id="{AF493636-B449-46E7-9C1C-83C3DD1DFC60}"/>
                  </a:ext>
                </a:extLst>
              </p:cNvPr>
              <p:cNvSpPr/>
              <p:nvPr/>
            </p:nvSpPr>
            <p:spPr>
              <a:xfrm rot="5400000" flipH="1" flipV="1">
                <a:off x="-1913394" y="3077419"/>
                <a:ext cx="5555849" cy="703159"/>
              </a:xfrm>
              <a:prstGeom prst="roundRect">
                <a:avLst>
                  <a:gd name="adj" fmla="val 15140"/>
                </a:avLst>
              </a:prstGeom>
              <a:solidFill>
                <a:srgbClr val="47984B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-Rounded" panose="020B0500000000000000" pitchFamily="34" charset="-93"/>
                  <a:ea typeface="Arial-Rounded" panose="020B0500000000000000" pitchFamily="34" charset="-93"/>
                  <a:cs typeface="Arial-Rounded" panose="020B0500000000000000" pitchFamily="34" charset="-93"/>
                </a:endParaRPr>
              </a:p>
            </p:txBody>
          </p:sp>
          <p:sp>
            <p:nvSpPr>
              <p:cNvPr id="42" name="矩形: 圆角 9">
                <a:extLst>
                  <a:ext uri="{FF2B5EF4-FFF2-40B4-BE49-F238E27FC236}">
                    <a16:creationId xmlns:a16="http://schemas.microsoft.com/office/drawing/2014/main" id="{D090BB28-5099-4CBB-82A1-4C7600071AA6}"/>
                  </a:ext>
                </a:extLst>
              </p:cNvPr>
              <p:cNvSpPr/>
              <p:nvPr/>
            </p:nvSpPr>
            <p:spPr>
              <a:xfrm rot="5400000" flipH="1" flipV="1">
                <a:off x="369398" y="5318468"/>
                <a:ext cx="287107" cy="533255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  <p:sp>
            <p:nvSpPr>
              <p:cNvPr id="43" name="矩形: 圆角 10">
                <a:extLst>
                  <a:ext uri="{FF2B5EF4-FFF2-40B4-BE49-F238E27FC236}">
                    <a16:creationId xmlns:a16="http://schemas.microsoft.com/office/drawing/2014/main" id="{9B26AE79-14A4-4595-B87C-340D6E201629}"/>
                  </a:ext>
                </a:extLst>
              </p:cNvPr>
              <p:cNvSpPr/>
              <p:nvPr/>
            </p:nvSpPr>
            <p:spPr>
              <a:xfrm rot="5400000" flipH="1" flipV="1">
                <a:off x="379009" y="1090739"/>
                <a:ext cx="287107" cy="533254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</p:grpSp>
        <p:pic>
          <p:nvPicPr>
            <p:cNvPr id="39" name="图片 38">
              <a:extLst>
                <a:ext uri="{FF2B5EF4-FFF2-40B4-BE49-F238E27FC236}">
                  <a16:creationId xmlns:a16="http://schemas.microsoft.com/office/drawing/2014/main" id="{E3B6CFF1-6C5F-4973-8039-0FDC3B0DAAC9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7381524" y="609676"/>
              <a:ext cx="837659" cy="527951"/>
            </a:xfrm>
            <a:prstGeom prst="rect">
              <a:avLst/>
            </a:prstGeom>
          </p:spPr>
        </p:pic>
        <p:pic>
          <p:nvPicPr>
            <p:cNvPr id="40" name="图片 39">
              <a:extLst>
                <a:ext uri="{FF2B5EF4-FFF2-40B4-BE49-F238E27FC236}">
                  <a16:creationId xmlns:a16="http://schemas.microsoft.com/office/drawing/2014/main" id="{E168D529-666E-4291-9C8B-7493590088D7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923800" y="185838"/>
              <a:ext cx="837659" cy="527951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185596971"/>
      </p:ext>
    </p:extLst>
  </p:cSld>
  <p:clrMapOvr>
    <a:masterClrMapping/>
  </p:clrMapOvr>
  <p:transition spd="slow" advClick="0" advTm="0">
    <p:fade/>
  </p:transition>
  <p:timing>
    <p:tnLst>
      <p:par>
        <p:cTn id="1" dur="indefinite" restart="never" nodeType="tmRoot"/>
      </p:par>
    </p:tnLst>
  </p:timing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6_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" name="组合 33">
            <a:extLst>
              <a:ext uri="{FF2B5EF4-FFF2-40B4-BE49-F238E27FC236}">
                <a16:creationId xmlns:a16="http://schemas.microsoft.com/office/drawing/2014/main" id="{1F833EC4-E2F9-4549-A464-40B7E5EEA6FD}"/>
              </a:ext>
            </a:extLst>
          </p:cNvPr>
          <p:cNvGrpSpPr/>
          <p:nvPr userDrawn="1"/>
        </p:nvGrpSpPr>
        <p:grpSpPr>
          <a:xfrm>
            <a:off x="0" y="0"/>
            <a:ext cx="9234014" cy="5145088"/>
            <a:chOff x="0" y="0"/>
            <a:chExt cx="12309881" cy="6858000"/>
          </a:xfrm>
        </p:grpSpPr>
        <p:pic>
          <p:nvPicPr>
            <p:cNvPr id="35" name="图片 34">
              <a:extLst>
                <a:ext uri="{FF2B5EF4-FFF2-40B4-BE49-F238E27FC236}">
                  <a16:creationId xmlns:a16="http://schemas.microsoft.com/office/drawing/2014/main" id="{C990D388-9074-4BA5-80A8-22320140908A}"/>
                </a:ext>
              </a:extLst>
            </p:cNvPr>
            <p:cNvPicPr>
              <a:picLocks noChangeAspect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rot="5400000">
              <a:off x="2667000" y="-2667000"/>
              <a:ext cx="6858000" cy="12192000"/>
            </a:xfrm>
            <a:prstGeom prst="rect">
              <a:avLst/>
            </a:prstGeom>
          </p:spPr>
        </p:pic>
        <p:sp>
          <p:nvSpPr>
            <p:cNvPr id="36" name="矩形: 圆角 3">
              <a:extLst>
                <a:ext uri="{FF2B5EF4-FFF2-40B4-BE49-F238E27FC236}">
                  <a16:creationId xmlns:a16="http://schemas.microsoft.com/office/drawing/2014/main" id="{63E2F4B5-8CE5-4856-AD7D-53EABD075E69}"/>
                </a:ext>
              </a:extLst>
            </p:cNvPr>
            <p:cNvSpPr/>
            <p:nvPr/>
          </p:nvSpPr>
          <p:spPr>
            <a:xfrm>
              <a:off x="429986" y="664016"/>
              <a:ext cx="11332027" cy="5758800"/>
            </a:xfrm>
            <a:prstGeom prst="roundRect">
              <a:avLst/>
            </a:prstGeom>
            <a:noFill/>
            <a:ln w="34925" cap="rnd" cmpd="sng" algn="ctr">
              <a:solidFill>
                <a:srgbClr val="139F4E"/>
              </a:solidFill>
              <a:prstDash val="dash"/>
              <a:round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34294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4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微软雅黑"/>
                <a:cs typeface="+mn-cs"/>
              </a:endParaRPr>
            </a:p>
          </p:txBody>
        </p:sp>
        <p:pic>
          <p:nvPicPr>
            <p:cNvPr id="37" name="图片 36">
              <a:extLst>
                <a:ext uri="{FF2B5EF4-FFF2-40B4-BE49-F238E27FC236}">
                  <a16:creationId xmlns:a16="http://schemas.microsoft.com/office/drawing/2014/main" id="{C5ADCA99-DAF4-4291-84A9-6E7BE6480080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8904514" y="5528668"/>
              <a:ext cx="3405367" cy="1329332"/>
            </a:xfrm>
            <a:prstGeom prst="rect">
              <a:avLst/>
            </a:prstGeom>
          </p:spPr>
        </p:pic>
        <p:grpSp>
          <p:nvGrpSpPr>
            <p:cNvPr id="38" name="组合 37">
              <a:extLst>
                <a:ext uri="{FF2B5EF4-FFF2-40B4-BE49-F238E27FC236}">
                  <a16:creationId xmlns:a16="http://schemas.microsoft.com/office/drawing/2014/main" id="{90FD8696-508A-46C2-B9A5-C8837437E346}"/>
                </a:ext>
              </a:extLst>
            </p:cNvPr>
            <p:cNvGrpSpPr/>
            <p:nvPr/>
          </p:nvGrpSpPr>
          <p:grpSpPr>
            <a:xfrm rot="5400000">
              <a:off x="5709961" y="-1054214"/>
              <a:ext cx="772078" cy="3224189"/>
              <a:chOff x="246324" y="651074"/>
              <a:chExt cx="969786" cy="5555849"/>
            </a:xfrm>
          </p:grpSpPr>
          <p:sp>
            <p:nvSpPr>
              <p:cNvPr id="41" name="矩形: 圆角 8">
                <a:extLst>
                  <a:ext uri="{FF2B5EF4-FFF2-40B4-BE49-F238E27FC236}">
                    <a16:creationId xmlns:a16="http://schemas.microsoft.com/office/drawing/2014/main" id="{AF493636-B449-46E7-9C1C-83C3DD1DFC60}"/>
                  </a:ext>
                </a:extLst>
              </p:cNvPr>
              <p:cNvSpPr/>
              <p:nvPr/>
            </p:nvSpPr>
            <p:spPr>
              <a:xfrm rot="5400000" flipH="1" flipV="1">
                <a:off x="-1913394" y="3077419"/>
                <a:ext cx="5555849" cy="703159"/>
              </a:xfrm>
              <a:prstGeom prst="roundRect">
                <a:avLst>
                  <a:gd name="adj" fmla="val 15140"/>
                </a:avLst>
              </a:prstGeom>
              <a:solidFill>
                <a:srgbClr val="47984B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-Rounded" panose="020B0500000000000000" pitchFamily="34" charset="-93"/>
                  <a:ea typeface="Arial-Rounded" panose="020B0500000000000000" pitchFamily="34" charset="-93"/>
                  <a:cs typeface="Arial-Rounded" panose="020B0500000000000000" pitchFamily="34" charset="-93"/>
                </a:endParaRPr>
              </a:p>
            </p:txBody>
          </p:sp>
          <p:sp>
            <p:nvSpPr>
              <p:cNvPr id="42" name="矩形: 圆角 9">
                <a:extLst>
                  <a:ext uri="{FF2B5EF4-FFF2-40B4-BE49-F238E27FC236}">
                    <a16:creationId xmlns:a16="http://schemas.microsoft.com/office/drawing/2014/main" id="{D090BB28-5099-4CBB-82A1-4C7600071AA6}"/>
                  </a:ext>
                </a:extLst>
              </p:cNvPr>
              <p:cNvSpPr/>
              <p:nvPr/>
            </p:nvSpPr>
            <p:spPr>
              <a:xfrm rot="5400000" flipH="1" flipV="1">
                <a:off x="369398" y="5318468"/>
                <a:ext cx="287107" cy="533255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  <p:sp>
            <p:nvSpPr>
              <p:cNvPr id="43" name="矩形: 圆角 10">
                <a:extLst>
                  <a:ext uri="{FF2B5EF4-FFF2-40B4-BE49-F238E27FC236}">
                    <a16:creationId xmlns:a16="http://schemas.microsoft.com/office/drawing/2014/main" id="{9B26AE79-14A4-4595-B87C-340D6E201629}"/>
                  </a:ext>
                </a:extLst>
              </p:cNvPr>
              <p:cNvSpPr/>
              <p:nvPr/>
            </p:nvSpPr>
            <p:spPr>
              <a:xfrm rot="5400000" flipH="1" flipV="1">
                <a:off x="379009" y="1090739"/>
                <a:ext cx="287107" cy="533254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</p:grpSp>
        <p:pic>
          <p:nvPicPr>
            <p:cNvPr id="39" name="图片 38">
              <a:extLst>
                <a:ext uri="{FF2B5EF4-FFF2-40B4-BE49-F238E27FC236}">
                  <a16:creationId xmlns:a16="http://schemas.microsoft.com/office/drawing/2014/main" id="{E3B6CFF1-6C5F-4973-8039-0FDC3B0DAAC9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7381524" y="609676"/>
              <a:ext cx="837659" cy="527951"/>
            </a:xfrm>
            <a:prstGeom prst="rect">
              <a:avLst/>
            </a:prstGeom>
          </p:spPr>
        </p:pic>
        <p:pic>
          <p:nvPicPr>
            <p:cNvPr id="40" name="图片 39">
              <a:extLst>
                <a:ext uri="{FF2B5EF4-FFF2-40B4-BE49-F238E27FC236}">
                  <a16:creationId xmlns:a16="http://schemas.microsoft.com/office/drawing/2014/main" id="{E168D529-666E-4291-9C8B-7493590088D7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923800" y="185838"/>
              <a:ext cx="837659" cy="527951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4045867425"/>
      </p:ext>
    </p:extLst>
  </p:cSld>
  <p:clrMapOvr>
    <a:masterClrMapping/>
  </p:clrMapOvr>
  <p:transition spd="slow" advClick="0" advTm="0">
    <p:fade/>
  </p:transition>
  <p:timing>
    <p:tnLst>
      <p:par>
        <p:cTn id="1" dur="indefinite" restart="never" nodeType="tmRoot"/>
      </p:par>
    </p:tnLst>
  </p:timing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5_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" name="组合 33">
            <a:extLst>
              <a:ext uri="{FF2B5EF4-FFF2-40B4-BE49-F238E27FC236}">
                <a16:creationId xmlns:a16="http://schemas.microsoft.com/office/drawing/2014/main" id="{1F833EC4-E2F9-4549-A464-40B7E5EEA6FD}"/>
              </a:ext>
            </a:extLst>
          </p:cNvPr>
          <p:cNvGrpSpPr/>
          <p:nvPr userDrawn="1"/>
        </p:nvGrpSpPr>
        <p:grpSpPr>
          <a:xfrm>
            <a:off x="0" y="0"/>
            <a:ext cx="9234014" cy="5145088"/>
            <a:chOff x="0" y="0"/>
            <a:chExt cx="12309881" cy="6858000"/>
          </a:xfrm>
        </p:grpSpPr>
        <p:pic>
          <p:nvPicPr>
            <p:cNvPr id="35" name="图片 34">
              <a:extLst>
                <a:ext uri="{FF2B5EF4-FFF2-40B4-BE49-F238E27FC236}">
                  <a16:creationId xmlns:a16="http://schemas.microsoft.com/office/drawing/2014/main" id="{C990D388-9074-4BA5-80A8-22320140908A}"/>
                </a:ext>
              </a:extLst>
            </p:cNvPr>
            <p:cNvPicPr>
              <a:picLocks noChangeAspect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rot="5400000">
              <a:off x="2667000" y="-2667000"/>
              <a:ext cx="6858000" cy="12192000"/>
            </a:xfrm>
            <a:prstGeom prst="rect">
              <a:avLst/>
            </a:prstGeom>
          </p:spPr>
        </p:pic>
        <p:sp>
          <p:nvSpPr>
            <p:cNvPr id="36" name="矩形: 圆角 3">
              <a:extLst>
                <a:ext uri="{FF2B5EF4-FFF2-40B4-BE49-F238E27FC236}">
                  <a16:creationId xmlns:a16="http://schemas.microsoft.com/office/drawing/2014/main" id="{63E2F4B5-8CE5-4856-AD7D-53EABD075E69}"/>
                </a:ext>
              </a:extLst>
            </p:cNvPr>
            <p:cNvSpPr/>
            <p:nvPr/>
          </p:nvSpPr>
          <p:spPr>
            <a:xfrm>
              <a:off x="429986" y="664016"/>
              <a:ext cx="11332027" cy="5758800"/>
            </a:xfrm>
            <a:prstGeom prst="roundRect">
              <a:avLst/>
            </a:prstGeom>
            <a:noFill/>
            <a:ln w="34925" cap="rnd" cmpd="sng" algn="ctr">
              <a:solidFill>
                <a:srgbClr val="139F4E"/>
              </a:solidFill>
              <a:prstDash val="dash"/>
              <a:round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34294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4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微软雅黑"/>
                <a:cs typeface="+mn-cs"/>
              </a:endParaRPr>
            </a:p>
          </p:txBody>
        </p:sp>
        <p:pic>
          <p:nvPicPr>
            <p:cNvPr id="37" name="图片 36">
              <a:extLst>
                <a:ext uri="{FF2B5EF4-FFF2-40B4-BE49-F238E27FC236}">
                  <a16:creationId xmlns:a16="http://schemas.microsoft.com/office/drawing/2014/main" id="{C5ADCA99-DAF4-4291-84A9-6E7BE6480080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8904514" y="5528668"/>
              <a:ext cx="3405367" cy="1329332"/>
            </a:xfrm>
            <a:prstGeom prst="rect">
              <a:avLst/>
            </a:prstGeom>
          </p:spPr>
        </p:pic>
        <p:grpSp>
          <p:nvGrpSpPr>
            <p:cNvPr id="38" name="组合 37">
              <a:extLst>
                <a:ext uri="{FF2B5EF4-FFF2-40B4-BE49-F238E27FC236}">
                  <a16:creationId xmlns:a16="http://schemas.microsoft.com/office/drawing/2014/main" id="{90FD8696-508A-46C2-B9A5-C8837437E346}"/>
                </a:ext>
              </a:extLst>
            </p:cNvPr>
            <p:cNvGrpSpPr/>
            <p:nvPr/>
          </p:nvGrpSpPr>
          <p:grpSpPr>
            <a:xfrm rot="5400000">
              <a:off x="5709961" y="-1054214"/>
              <a:ext cx="772078" cy="3224189"/>
              <a:chOff x="246324" y="651074"/>
              <a:chExt cx="969786" cy="5555849"/>
            </a:xfrm>
          </p:grpSpPr>
          <p:sp>
            <p:nvSpPr>
              <p:cNvPr id="41" name="矩形: 圆角 8">
                <a:extLst>
                  <a:ext uri="{FF2B5EF4-FFF2-40B4-BE49-F238E27FC236}">
                    <a16:creationId xmlns:a16="http://schemas.microsoft.com/office/drawing/2014/main" id="{AF493636-B449-46E7-9C1C-83C3DD1DFC60}"/>
                  </a:ext>
                </a:extLst>
              </p:cNvPr>
              <p:cNvSpPr/>
              <p:nvPr/>
            </p:nvSpPr>
            <p:spPr>
              <a:xfrm rot="5400000" flipH="1" flipV="1">
                <a:off x="-1913394" y="3077419"/>
                <a:ext cx="5555849" cy="703159"/>
              </a:xfrm>
              <a:prstGeom prst="roundRect">
                <a:avLst>
                  <a:gd name="adj" fmla="val 15140"/>
                </a:avLst>
              </a:prstGeom>
              <a:solidFill>
                <a:srgbClr val="47984B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-Rounded" panose="020B0500000000000000" pitchFamily="34" charset="-93"/>
                  <a:ea typeface="Arial-Rounded" panose="020B0500000000000000" pitchFamily="34" charset="-93"/>
                  <a:cs typeface="Arial-Rounded" panose="020B0500000000000000" pitchFamily="34" charset="-93"/>
                </a:endParaRPr>
              </a:p>
            </p:txBody>
          </p:sp>
          <p:sp>
            <p:nvSpPr>
              <p:cNvPr id="42" name="矩形: 圆角 9">
                <a:extLst>
                  <a:ext uri="{FF2B5EF4-FFF2-40B4-BE49-F238E27FC236}">
                    <a16:creationId xmlns:a16="http://schemas.microsoft.com/office/drawing/2014/main" id="{D090BB28-5099-4CBB-82A1-4C7600071AA6}"/>
                  </a:ext>
                </a:extLst>
              </p:cNvPr>
              <p:cNvSpPr/>
              <p:nvPr/>
            </p:nvSpPr>
            <p:spPr>
              <a:xfrm rot="5400000" flipH="1" flipV="1">
                <a:off x="369398" y="5318468"/>
                <a:ext cx="287107" cy="533255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  <p:sp>
            <p:nvSpPr>
              <p:cNvPr id="43" name="矩形: 圆角 10">
                <a:extLst>
                  <a:ext uri="{FF2B5EF4-FFF2-40B4-BE49-F238E27FC236}">
                    <a16:creationId xmlns:a16="http://schemas.microsoft.com/office/drawing/2014/main" id="{9B26AE79-14A4-4595-B87C-340D6E201629}"/>
                  </a:ext>
                </a:extLst>
              </p:cNvPr>
              <p:cNvSpPr/>
              <p:nvPr/>
            </p:nvSpPr>
            <p:spPr>
              <a:xfrm rot="5400000" flipH="1" flipV="1">
                <a:off x="379009" y="1090739"/>
                <a:ext cx="287107" cy="533254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</p:grpSp>
        <p:pic>
          <p:nvPicPr>
            <p:cNvPr id="39" name="图片 38">
              <a:extLst>
                <a:ext uri="{FF2B5EF4-FFF2-40B4-BE49-F238E27FC236}">
                  <a16:creationId xmlns:a16="http://schemas.microsoft.com/office/drawing/2014/main" id="{E3B6CFF1-6C5F-4973-8039-0FDC3B0DAAC9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7381524" y="609676"/>
              <a:ext cx="837659" cy="527951"/>
            </a:xfrm>
            <a:prstGeom prst="rect">
              <a:avLst/>
            </a:prstGeom>
          </p:spPr>
        </p:pic>
        <p:pic>
          <p:nvPicPr>
            <p:cNvPr id="40" name="图片 39">
              <a:extLst>
                <a:ext uri="{FF2B5EF4-FFF2-40B4-BE49-F238E27FC236}">
                  <a16:creationId xmlns:a16="http://schemas.microsoft.com/office/drawing/2014/main" id="{E168D529-666E-4291-9C8B-7493590088D7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923800" y="185838"/>
              <a:ext cx="837659" cy="527951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4130137648"/>
      </p:ext>
    </p:extLst>
  </p:cSld>
  <p:clrMapOvr>
    <a:masterClrMapping/>
  </p:clrMapOvr>
  <p:transition spd="slow" advClick="0" advTm="0">
    <p:fade/>
  </p:transition>
  <p:timing>
    <p:tnLst>
      <p:par>
        <p:cTn id="1" dur="indefinite" restart="never" nodeType="tmRoot"/>
      </p:par>
    </p:tnLst>
  </p:timing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4_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" name="组合 33">
            <a:extLst>
              <a:ext uri="{FF2B5EF4-FFF2-40B4-BE49-F238E27FC236}">
                <a16:creationId xmlns:a16="http://schemas.microsoft.com/office/drawing/2014/main" id="{1F833EC4-E2F9-4549-A464-40B7E5EEA6FD}"/>
              </a:ext>
            </a:extLst>
          </p:cNvPr>
          <p:cNvGrpSpPr/>
          <p:nvPr userDrawn="1"/>
        </p:nvGrpSpPr>
        <p:grpSpPr>
          <a:xfrm>
            <a:off x="0" y="0"/>
            <a:ext cx="9234014" cy="5145088"/>
            <a:chOff x="0" y="0"/>
            <a:chExt cx="12309881" cy="6858000"/>
          </a:xfrm>
        </p:grpSpPr>
        <p:pic>
          <p:nvPicPr>
            <p:cNvPr id="35" name="图片 34">
              <a:extLst>
                <a:ext uri="{FF2B5EF4-FFF2-40B4-BE49-F238E27FC236}">
                  <a16:creationId xmlns:a16="http://schemas.microsoft.com/office/drawing/2014/main" id="{C990D388-9074-4BA5-80A8-22320140908A}"/>
                </a:ext>
              </a:extLst>
            </p:cNvPr>
            <p:cNvPicPr>
              <a:picLocks noChangeAspect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rot="5400000">
              <a:off x="2667000" y="-2667000"/>
              <a:ext cx="6858000" cy="12192000"/>
            </a:xfrm>
            <a:prstGeom prst="rect">
              <a:avLst/>
            </a:prstGeom>
          </p:spPr>
        </p:pic>
        <p:sp>
          <p:nvSpPr>
            <p:cNvPr id="36" name="矩形: 圆角 3">
              <a:extLst>
                <a:ext uri="{FF2B5EF4-FFF2-40B4-BE49-F238E27FC236}">
                  <a16:creationId xmlns:a16="http://schemas.microsoft.com/office/drawing/2014/main" id="{63E2F4B5-8CE5-4856-AD7D-53EABD075E69}"/>
                </a:ext>
              </a:extLst>
            </p:cNvPr>
            <p:cNvSpPr/>
            <p:nvPr/>
          </p:nvSpPr>
          <p:spPr>
            <a:xfrm>
              <a:off x="429986" y="664016"/>
              <a:ext cx="11332027" cy="5758800"/>
            </a:xfrm>
            <a:prstGeom prst="roundRect">
              <a:avLst/>
            </a:prstGeom>
            <a:noFill/>
            <a:ln w="34925" cap="rnd" cmpd="sng" algn="ctr">
              <a:solidFill>
                <a:srgbClr val="139F4E"/>
              </a:solidFill>
              <a:prstDash val="dash"/>
              <a:round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34294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4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微软雅黑"/>
                <a:cs typeface="+mn-cs"/>
              </a:endParaRPr>
            </a:p>
          </p:txBody>
        </p:sp>
        <p:pic>
          <p:nvPicPr>
            <p:cNvPr id="37" name="图片 36">
              <a:extLst>
                <a:ext uri="{FF2B5EF4-FFF2-40B4-BE49-F238E27FC236}">
                  <a16:creationId xmlns:a16="http://schemas.microsoft.com/office/drawing/2014/main" id="{C5ADCA99-DAF4-4291-84A9-6E7BE6480080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8904514" y="5528668"/>
              <a:ext cx="3405367" cy="1329332"/>
            </a:xfrm>
            <a:prstGeom prst="rect">
              <a:avLst/>
            </a:prstGeom>
          </p:spPr>
        </p:pic>
        <p:grpSp>
          <p:nvGrpSpPr>
            <p:cNvPr id="38" name="组合 37">
              <a:extLst>
                <a:ext uri="{FF2B5EF4-FFF2-40B4-BE49-F238E27FC236}">
                  <a16:creationId xmlns:a16="http://schemas.microsoft.com/office/drawing/2014/main" id="{90FD8696-508A-46C2-B9A5-C8837437E346}"/>
                </a:ext>
              </a:extLst>
            </p:cNvPr>
            <p:cNvGrpSpPr/>
            <p:nvPr/>
          </p:nvGrpSpPr>
          <p:grpSpPr>
            <a:xfrm rot="5400000">
              <a:off x="5709961" y="-1054214"/>
              <a:ext cx="772078" cy="3224189"/>
              <a:chOff x="246324" y="651074"/>
              <a:chExt cx="969786" cy="5555849"/>
            </a:xfrm>
          </p:grpSpPr>
          <p:sp>
            <p:nvSpPr>
              <p:cNvPr id="41" name="矩形: 圆角 8">
                <a:extLst>
                  <a:ext uri="{FF2B5EF4-FFF2-40B4-BE49-F238E27FC236}">
                    <a16:creationId xmlns:a16="http://schemas.microsoft.com/office/drawing/2014/main" id="{AF493636-B449-46E7-9C1C-83C3DD1DFC60}"/>
                  </a:ext>
                </a:extLst>
              </p:cNvPr>
              <p:cNvSpPr/>
              <p:nvPr/>
            </p:nvSpPr>
            <p:spPr>
              <a:xfrm rot="5400000" flipH="1" flipV="1">
                <a:off x="-1913394" y="3077419"/>
                <a:ext cx="5555849" cy="703159"/>
              </a:xfrm>
              <a:prstGeom prst="roundRect">
                <a:avLst>
                  <a:gd name="adj" fmla="val 15140"/>
                </a:avLst>
              </a:prstGeom>
              <a:solidFill>
                <a:srgbClr val="47984B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-Rounded" panose="020B0500000000000000" pitchFamily="34" charset="-93"/>
                  <a:ea typeface="Arial-Rounded" panose="020B0500000000000000" pitchFamily="34" charset="-93"/>
                  <a:cs typeface="Arial-Rounded" panose="020B0500000000000000" pitchFamily="34" charset="-93"/>
                </a:endParaRPr>
              </a:p>
            </p:txBody>
          </p:sp>
          <p:sp>
            <p:nvSpPr>
              <p:cNvPr id="42" name="矩形: 圆角 9">
                <a:extLst>
                  <a:ext uri="{FF2B5EF4-FFF2-40B4-BE49-F238E27FC236}">
                    <a16:creationId xmlns:a16="http://schemas.microsoft.com/office/drawing/2014/main" id="{D090BB28-5099-4CBB-82A1-4C7600071AA6}"/>
                  </a:ext>
                </a:extLst>
              </p:cNvPr>
              <p:cNvSpPr/>
              <p:nvPr/>
            </p:nvSpPr>
            <p:spPr>
              <a:xfrm rot="5400000" flipH="1" flipV="1">
                <a:off x="369398" y="5318468"/>
                <a:ext cx="287107" cy="533255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  <p:sp>
            <p:nvSpPr>
              <p:cNvPr id="43" name="矩形: 圆角 10">
                <a:extLst>
                  <a:ext uri="{FF2B5EF4-FFF2-40B4-BE49-F238E27FC236}">
                    <a16:creationId xmlns:a16="http://schemas.microsoft.com/office/drawing/2014/main" id="{9B26AE79-14A4-4595-B87C-340D6E201629}"/>
                  </a:ext>
                </a:extLst>
              </p:cNvPr>
              <p:cNvSpPr/>
              <p:nvPr/>
            </p:nvSpPr>
            <p:spPr>
              <a:xfrm rot="5400000" flipH="1" flipV="1">
                <a:off x="379009" y="1090739"/>
                <a:ext cx="287107" cy="533254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</p:grpSp>
        <p:pic>
          <p:nvPicPr>
            <p:cNvPr id="39" name="图片 38">
              <a:extLst>
                <a:ext uri="{FF2B5EF4-FFF2-40B4-BE49-F238E27FC236}">
                  <a16:creationId xmlns:a16="http://schemas.microsoft.com/office/drawing/2014/main" id="{E3B6CFF1-6C5F-4973-8039-0FDC3B0DAAC9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7381524" y="609676"/>
              <a:ext cx="837659" cy="527951"/>
            </a:xfrm>
            <a:prstGeom prst="rect">
              <a:avLst/>
            </a:prstGeom>
          </p:spPr>
        </p:pic>
        <p:pic>
          <p:nvPicPr>
            <p:cNvPr id="40" name="图片 39">
              <a:extLst>
                <a:ext uri="{FF2B5EF4-FFF2-40B4-BE49-F238E27FC236}">
                  <a16:creationId xmlns:a16="http://schemas.microsoft.com/office/drawing/2014/main" id="{E168D529-666E-4291-9C8B-7493590088D7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923800" y="185838"/>
              <a:ext cx="837659" cy="527951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1888848757"/>
      </p:ext>
    </p:extLst>
  </p:cSld>
  <p:clrMapOvr>
    <a:masterClrMapping/>
  </p:clrMapOvr>
  <p:transition spd="slow" advClick="0" advTm="0">
    <p:fade/>
  </p:transition>
  <p:timing>
    <p:tnLst>
      <p:par>
        <p:cTn id="1" dur="indefinite" restart="never" nodeType="tmRoot"/>
      </p:par>
    </p:tnLst>
  </p:timing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3_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" name="组合 33">
            <a:extLst>
              <a:ext uri="{FF2B5EF4-FFF2-40B4-BE49-F238E27FC236}">
                <a16:creationId xmlns:a16="http://schemas.microsoft.com/office/drawing/2014/main" id="{1F833EC4-E2F9-4549-A464-40B7E5EEA6FD}"/>
              </a:ext>
            </a:extLst>
          </p:cNvPr>
          <p:cNvGrpSpPr/>
          <p:nvPr userDrawn="1"/>
        </p:nvGrpSpPr>
        <p:grpSpPr>
          <a:xfrm>
            <a:off x="0" y="0"/>
            <a:ext cx="9234014" cy="5145088"/>
            <a:chOff x="0" y="0"/>
            <a:chExt cx="12309881" cy="6858000"/>
          </a:xfrm>
        </p:grpSpPr>
        <p:pic>
          <p:nvPicPr>
            <p:cNvPr id="35" name="图片 34">
              <a:extLst>
                <a:ext uri="{FF2B5EF4-FFF2-40B4-BE49-F238E27FC236}">
                  <a16:creationId xmlns:a16="http://schemas.microsoft.com/office/drawing/2014/main" id="{C990D388-9074-4BA5-80A8-22320140908A}"/>
                </a:ext>
              </a:extLst>
            </p:cNvPr>
            <p:cNvPicPr>
              <a:picLocks noChangeAspect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rot="5400000">
              <a:off x="2667000" y="-2667000"/>
              <a:ext cx="6858000" cy="12192000"/>
            </a:xfrm>
            <a:prstGeom prst="rect">
              <a:avLst/>
            </a:prstGeom>
          </p:spPr>
        </p:pic>
        <p:sp>
          <p:nvSpPr>
            <p:cNvPr id="36" name="矩形: 圆角 3">
              <a:extLst>
                <a:ext uri="{FF2B5EF4-FFF2-40B4-BE49-F238E27FC236}">
                  <a16:creationId xmlns:a16="http://schemas.microsoft.com/office/drawing/2014/main" id="{63E2F4B5-8CE5-4856-AD7D-53EABD075E69}"/>
                </a:ext>
              </a:extLst>
            </p:cNvPr>
            <p:cNvSpPr/>
            <p:nvPr/>
          </p:nvSpPr>
          <p:spPr>
            <a:xfrm>
              <a:off x="429986" y="664016"/>
              <a:ext cx="11332027" cy="5758800"/>
            </a:xfrm>
            <a:prstGeom prst="roundRect">
              <a:avLst/>
            </a:prstGeom>
            <a:noFill/>
            <a:ln w="34925" cap="rnd" cmpd="sng" algn="ctr">
              <a:solidFill>
                <a:srgbClr val="139F4E"/>
              </a:solidFill>
              <a:prstDash val="dash"/>
              <a:round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34294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4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微软雅黑"/>
                <a:cs typeface="+mn-cs"/>
              </a:endParaRPr>
            </a:p>
          </p:txBody>
        </p:sp>
        <p:pic>
          <p:nvPicPr>
            <p:cNvPr id="37" name="图片 36">
              <a:extLst>
                <a:ext uri="{FF2B5EF4-FFF2-40B4-BE49-F238E27FC236}">
                  <a16:creationId xmlns:a16="http://schemas.microsoft.com/office/drawing/2014/main" id="{C5ADCA99-DAF4-4291-84A9-6E7BE6480080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8904514" y="5528668"/>
              <a:ext cx="3405367" cy="1329332"/>
            </a:xfrm>
            <a:prstGeom prst="rect">
              <a:avLst/>
            </a:prstGeom>
          </p:spPr>
        </p:pic>
        <p:grpSp>
          <p:nvGrpSpPr>
            <p:cNvPr id="38" name="组合 37">
              <a:extLst>
                <a:ext uri="{FF2B5EF4-FFF2-40B4-BE49-F238E27FC236}">
                  <a16:creationId xmlns:a16="http://schemas.microsoft.com/office/drawing/2014/main" id="{90FD8696-508A-46C2-B9A5-C8837437E346}"/>
                </a:ext>
              </a:extLst>
            </p:cNvPr>
            <p:cNvGrpSpPr/>
            <p:nvPr/>
          </p:nvGrpSpPr>
          <p:grpSpPr>
            <a:xfrm rot="5400000">
              <a:off x="5709961" y="-1054214"/>
              <a:ext cx="772078" cy="3224189"/>
              <a:chOff x="246324" y="651074"/>
              <a:chExt cx="969786" cy="5555849"/>
            </a:xfrm>
          </p:grpSpPr>
          <p:sp>
            <p:nvSpPr>
              <p:cNvPr id="41" name="矩形: 圆角 8">
                <a:extLst>
                  <a:ext uri="{FF2B5EF4-FFF2-40B4-BE49-F238E27FC236}">
                    <a16:creationId xmlns:a16="http://schemas.microsoft.com/office/drawing/2014/main" id="{AF493636-B449-46E7-9C1C-83C3DD1DFC60}"/>
                  </a:ext>
                </a:extLst>
              </p:cNvPr>
              <p:cNvSpPr/>
              <p:nvPr/>
            </p:nvSpPr>
            <p:spPr>
              <a:xfrm rot="5400000" flipH="1" flipV="1">
                <a:off x="-1913394" y="3077419"/>
                <a:ext cx="5555849" cy="703159"/>
              </a:xfrm>
              <a:prstGeom prst="roundRect">
                <a:avLst>
                  <a:gd name="adj" fmla="val 15140"/>
                </a:avLst>
              </a:prstGeom>
              <a:solidFill>
                <a:srgbClr val="47984B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-Rounded" panose="020B0500000000000000" pitchFamily="34" charset="-93"/>
                  <a:ea typeface="Arial-Rounded" panose="020B0500000000000000" pitchFamily="34" charset="-93"/>
                  <a:cs typeface="Arial-Rounded" panose="020B0500000000000000" pitchFamily="34" charset="-93"/>
                </a:endParaRPr>
              </a:p>
            </p:txBody>
          </p:sp>
          <p:sp>
            <p:nvSpPr>
              <p:cNvPr id="42" name="矩形: 圆角 9">
                <a:extLst>
                  <a:ext uri="{FF2B5EF4-FFF2-40B4-BE49-F238E27FC236}">
                    <a16:creationId xmlns:a16="http://schemas.microsoft.com/office/drawing/2014/main" id="{D090BB28-5099-4CBB-82A1-4C7600071AA6}"/>
                  </a:ext>
                </a:extLst>
              </p:cNvPr>
              <p:cNvSpPr/>
              <p:nvPr/>
            </p:nvSpPr>
            <p:spPr>
              <a:xfrm rot="5400000" flipH="1" flipV="1">
                <a:off x="369398" y="5318468"/>
                <a:ext cx="287107" cy="533255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  <p:sp>
            <p:nvSpPr>
              <p:cNvPr id="43" name="矩形: 圆角 10">
                <a:extLst>
                  <a:ext uri="{FF2B5EF4-FFF2-40B4-BE49-F238E27FC236}">
                    <a16:creationId xmlns:a16="http://schemas.microsoft.com/office/drawing/2014/main" id="{9B26AE79-14A4-4595-B87C-340D6E201629}"/>
                  </a:ext>
                </a:extLst>
              </p:cNvPr>
              <p:cNvSpPr/>
              <p:nvPr/>
            </p:nvSpPr>
            <p:spPr>
              <a:xfrm rot="5400000" flipH="1" flipV="1">
                <a:off x="379009" y="1090739"/>
                <a:ext cx="287107" cy="533254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</p:grpSp>
        <p:pic>
          <p:nvPicPr>
            <p:cNvPr id="39" name="图片 38">
              <a:extLst>
                <a:ext uri="{FF2B5EF4-FFF2-40B4-BE49-F238E27FC236}">
                  <a16:creationId xmlns:a16="http://schemas.microsoft.com/office/drawing/2014/main" id="{E3B6CFF1-6C5F-4973-8039-0FDC3B0DAAC9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7381524" y="609676"/>
              <a:ext cx="837659" cy="527951"/>
            </a:xfrm>
            <a:prstGeom prst="rect">
              <a:avLst/>
            </a:prstGeom>
          </p:spPr>
        </p:pic>
        <p:pic>
          <p:nvPicPr>
            <p:cNvPr id="40" name="图片 39">
              <a:extLst>
                <a:ext uri="{FF2B5EF4-FFF2-40B4-BE49-F238E27FC236}">
                  <a16:creationId xmlns:a16="http://schemas.microsoft.com/office/drawing/2014/main" id="{E168D529-666E-4291-9C8B-7493590088D7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923800" y="185838"/>
              <a:ext cx="837659" cy="527951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420906899"/>
      </p:ext>
    </p:extLst>
  </p:cSld>
  <p:clrMapOvr>
    <a:masterClrMapping/>
  </p:clrMapOvr>
  <p:transition spd="slow" advClick="0" advTm="0">
    <p:fade/>
  </p:transition>
  <p:timing>
    <p:tnLst>
      <p:par>
        <p:cTn id="1" dur="indefinite" restart="never" nodeType="tmRoot"/>
      </p:par>
    </p:tnLst>
  </p:timing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2_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" name="组合 33">
            <a:extLst>
              <a:ext uri="{FF2B5EF4-FFF2-40B4-BE49-F238E27FC236}">
                <a16:creationId xmlns:a16="http://schemas.microsoft.com/office/drawing/2014/main" id="{1F833EC4-E2F9-4549-A464-40B7E5EEA6FD}"/>
              </a:ext>
            </a:extLst>
          </p:cNvPr>
          <p:cNvGrpSpPr/>
          <p:nvPr userDrawn="1"/>
        </p:nvGrpSpPr>
        <p:grpSpPr>
          <a:xfrm>
            <a:off x="0" y="0"/>
            <a:ext cx="9234014" cy="5145088"/>
            <a:chOff x="0" y="0"/>
            <a:chExt cx="12309881" cy="6858000"/>
          </a:xfrm>
        </p:grpSpPr>
        <p:pic>
          <p:nvPicPr>
            <p:cNvPr id="35" name="图片 34">
              <a:extLst>
                <a:ext uri="{FF2B5EF4-FFF2-40B4-BE49-F238E27FC236}">
                  <a16:creationId xmlns:a16="http://schemas.microsoft.com/office/drawing/2014/main" id="{C990D388-9074-4BA5-80A8-22320140908A}"/>
                </a:ext>
              </a:extLst>
            </p:cNvPr>
            <p:cNvPicPr>
              <a:picLocks noChangeAspect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rot="5400000">
              <a:off x="2667000" y="-2667000"/>
              <a:ext cx="6858000" cy="12192000"/>
            </a:xfrm>
            <a:prstGeom prst="rect">
              <a:avLst/>
            </a:prstGeom>
          </p:spPr>
        </p:pic>
        <p:sp>
          <p:nvSpPr>
            <p:cNvPr id="36" name="矩形: 圆角 3">
              <a:extLst>
                <a:ext uri="{FF2B5EF4-FFF2-40B4-BE49-F238E27FC236}">
                  <a16:creationId xmlns:a16="http://schemas.microsoft.com/office/drawing/2014/main" id="{63E2F4B5-8CE5-4856-AD7D-53EABD075E69}"/>
                </a:ext>
              </a:extLst>
            </p:cNvPr>
            <p:cNvSpPr/>
            <p:nvPr/>
          </p:nvSpPr>
          <p:spPr>
            <a:xfrm>
              <a:off x="429986" y="664016"/>
              <a:ext cx="11332027" cy="5758800"/>
            </a:xfrm>
            <a:prstGeom prst="roundRect">
              <a:avLst/>
            </a:prstGeom>
            <a:noFill/>
            <a:ln w="34925" cap="rnd" cmpd="sng" algn="ctr">
              <a:solidFill>
                <a:srgbClr val="139F4E"/>
              </a:solidFill>
              <a:prstDash val="dash"/>
              <a:round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34294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4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微软雅黑"/>
                <a:cs typeface="+mn-cs"/>
              </a:endParaRPr>
            </a:p>
          </p:txBody>
        </p:sp>
        <p:pic>
          <p:nvPicPr>
            <p:cNvPr id="37" name="图片 36">
              <a:extLst>
                <a:ext uri="{FF2B5EF4-FFF2-40B4-BE49-F238E27FC236}">
                  <a16:creationId xmlns:a16="http://schemas.microsoft.com/office/drawing/2014/main" id="{C5ADCA99-DAF4-4291-84A9-6E7BE6480080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8904514" y="5528668"/>
              <a:ext cx="3405367" cy="1329332"/>
            </a:xfrm>
            <a:prstGeom prst="rect">
              <a:avLst/>
            </a:prstGeom>
          </p:spPr>
        </p:pic>
        <p:grpSp>
          <p:nvGrpSpPr>
            <p:cNvPr id="38" name="组合 37">
              <a:extLst>
                <a:ext uri="{FF2B5EF4-FFF2-40B4-BE49-F238E27FC236}">
                  <a16:creationId xmlns:a16="http://schemas.microsoft.com/office/drawing/2014/main" id="{90FD8696-508A-46C2-B9A5-C8837437E346}"/>
                </a:ext>
              </a:extLst>
            </p:cNvPr>
            <p:cNvGrpSpPr/>
            <p:nvPr/>
          </p:nvGrpSpPr>
          <p:grpSpPr>
            <a:xfrm rot="5400000">
              <a:off x="5709961" y="-1054214"/>
              <a:ext cx="772078" cy="3224189"/>
              <a:chOff x="246324" y="651074"/>
              <a:chExt cx="969786" cy="5555849"/>
            </a:xfrm>
          </p:grpSpPr>
          <p:sp>
            <p:nvSpPr>
              <p:cNvPr id="41" name="矩形: 圆角 8">
                <a:extLst>
                  <a:ext uri="{FF2B5EF4-FFF2-40B4-BE49-F238E27FC236}">
                    <a16:creationId xmlns:a16="http://schemas.microsoft.com/office/drawing/2014/main" id="{AF493636-B449-46E7-9C1C-83C3DD1DFC60}"/>
                  </a:ext>
                </a:extLst>
              </p:cNvPr>
              <p:cNvSpPr/>
              <p:nvPr/>
            </p:nvSpPr>
            <p:spPr>
              <a:xfrm rot="5400000" flipH="1" flipV="1">
                <a:off x="-1913394" y="3077419"/>
                <a:ext cx="5555849" cy="703159"/>
              </a:xfrm>
              <a:prstGeom prst="roundRect">
                <a:avLst>
                  <a:gd name="adj" fmla="val 15140"/>
                </a:avLst>
              </a:prstGeom>
              <a:solidFill>
                <a:srgbClr val="47984B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-Rounded" panose="020B0500000000000000" pitchFamily="34" charset="-93"/>
                  <a:ea typeface="Arial-Rounded" panose="020B0500000000000000" pitchFamily="34" charset="-93"/>
                  <a:cs typeface="Arial-Rounded" panose="020B0500000000000000" pitchFamily="34" charset="-93"/>
                </a:endParaRPr>
              </a:p>
            </p:txBody>
          </p:sp>
          <p:sp>
            <p:nvSpPr>
              <p:cNvPr id="42" name="矩形: 圆角 9">
                <a:extLst>
                  <a:ext uri="{FF2B5EF4-FFF2-40B4-BE49-F238E27FC236}">
                    <a16:creationId xmlns:a16="http://schemas.microsoft.com/office/drawing/2014/main" id="{D090BB28-5099-4CBB-82A1-4C7600071AA6}"/>
                  </a:ext>
                </a:extLst>
              </p:cNvPr>
              <p:cNvSpPr/>
              <p:nvPr/>
            </p:nvSpPr>
            <p:spPr>
              <a:xfrm rot="5400000" flipH="1" flipV="1">
                <a:off x="369398" y="5318468"/>
                <a:ext cx="287107" cy="533255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  <p:sp>
            <p:nvSpPr>
              <p:cNvPr id="43" name="矩形: 圆角 10">
                <a:extLst>
                  <a:ext uri="{FF2B5EF4-FFF2-40B4-BE49-F238E27FC236}">
                    <a16:creationId xmlns:a16="http://schemas.microsoft.com/office/drawing/2014/main" id="{9B26AE79-14A4-4595-B87C-340D6E201629}"/>
                  </a:ext>
                </a:extLst>
              </p:cNvPr>
              <p:cNvSpPr/>
              <p:nvPr/>
            </p:nvSpPr>
            <p:spPr>
              <a:xfrm rot="5400000" flipH="1" flipV="1">
                <a:off x="379009" y="1090739"/>
                <a:ext cx="287107" cy="533254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</p:grpSp>
        <p:pic>
          <p:nvPicPr>
            <p:cNvPr id="39" name="图片 38">
              <a:extLst>
                <a:ext uri="{FF2B5EF4-FFF2-40B4-BE49-F238E27FC236}">
                  <a16:creationId xmlns:a16="http://schemas.microsoft.com/office/drawing/2014/main" id="{E3B6CFF1-6C5F-4973-8039-0FDC3B0DAAC9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7381524" y="609676"/>
              <a:ext cx="837659" cy="527951"/>
            </a:xfrm>
            <a:prstGeom prst="rect">
              <a:avLst/>
            </a:prstGeom>
          </p:spPr>
        </p:pic>
        <p:pic>
          <p:nvPicPr>
            <p:cNvPr id="40" name="图片 39">
              <a:extLst>
                <a:ext uri="{FF2B5EF4-FFF2-40B4-BE49-F238E27FC236}">
                  <a16:creationId xmlns:a16="http://schemas.microsoft.com/office/drawing/2014/main" id="{E168D529-666E-4291-9C8B-7493590088D7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923800" y="185838"/>
              <a:ext cx="837659" cy="527951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509101327"/>
      </p:ext>
    </p:extLst>
  </p:cSld>
  <p:clrMapOvr>
    <a:masterClrMapping/>
  </p:clrMapOvr>
  <p:transition spd="slow" advClick="0" advTm="0">
    <p:fade/>
  </p:transition>
  <p:timing>
    <p:tnLst>
      <p:par>
        <p:cTn id="1" dur="indefinite" restart="never" nodeType="tmRoot"/>
      </p:par>
    </p:tnLst>
  </p:timing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1_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" name="组合 33">
            <a:extLst>
              <a:ext uri="{FF2B5EF4-FFF2-40B4-BE49-F238E27FC236}">
                <a16:creationId xmlns:a16="http://schemas.microsoft.com/office/drawing/2014/main" id="{1F833EC4-E2F9-4549-A464-40B7E5EEA6FD}"/>
              </a:ext>
            </a:extLst>
          </p:cNvPr>
          <p:cNvGrpSpPr/>
          <p:nvPr userDrawn="1"/>
        </p:nvGrpSpPr>
        <p:grpSpPr>
          <a:xfrm>
            <a:off x="0" y="0"/>
            <a:ext cx="9234014" cy="5145088"/>
            <a:chOff x="0" y="0"/>
            <a:chExt cx="12309881" cy="6858000"/>
          </a:xfrm>
        </p:grpSpPr>
        <p:pic>
          <p:nvPicPr>
            <p:cNvPr id="35" name="图片 34">
              <a:extLst>
                <a:ext uri="{FF2B5EF4-FFF2-40B4-BE49-F238E27FC236}">
                  <a16:creationId xmlns:a16="http://schemas.microsoft.com/office/drawing/2014/main" id="{C990D388-9074-4BA5-80A8-22320140908A}"/>
                </a:ext>
              </a:extLst>
            </p:cNvPr>
            <p:cNvPicPr>
              <a:picLocks noChangeAspect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rot="5400000">
              <a:off x="2667000" y="-2667000"/>
              <a:ext cx="6858000" cy="12192000"/>
            </a:xfrm>
            <a:prstGeom prst="rect">
              <a:avLst/>
            </a:prstGeom>
          </p:spPr>
        </p:pic>
        <p:sp>
          <p:nvSpPr>
            <p:cNvPr id="36" name="矩形: 圆角 3">
              <a:extLst>
                <a:ext uri="{FF2B5EF4-FFF2-40B4-BE49-F238E27FC236}">
                  <a16:creationId xmlns:a16="http://schemas.microsoft.com/office/drawing/2014/main" id="{63E2F4B5-8CE5-4856-AD7D-53EABD075E69}"/>
                </a:ext>
              </a:extLst>
            </p:cNvPr>
            <p:cNvSpPr/>
            <p:nvPr/>
          </p:nvSpPr>
          <p:spPr>
            <a:xfrm>
              <a:off x="429986" y="664016"/>
              <a:ext cx="11332027" cy="5758800"/>
            </a:xfrm>
            <a:prstGeom prst="roundRect">
              <a:avLst/>
            </a:prstGeom>
            <a:noFill/>
            <a:ln w="34925" cap="rnd" cmpd="sng" algn="ctr">
              <a:solidFill>
                <a:srgbClr val="139F4E"/>
              </a:solidFill>
              <a:prstDash val="dash"/>
              <a:round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34294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4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微软雅黑"/>
                <a:cs typeface="+mn-cs"/>
              </a:endParaRPr>
            </a:p>
          </p:txBody>
        </p:sp>
        <p:pic>
          <p:nvPicPr>
            <p:cNvPr id="37" name="图片 36">
              <a:extLst>
                <a:ext uri="{FF2B5EF4-FFF2-40B4-BE49-F238E27FC236}">
                  <a16:creationId xmlns:a16="http://schemas.microsoft.com/office/drawing/2014/main" id="{C5ADCA99-DAF4-4291-84A9-6E7BE6480080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8904514" y="5528668"/>
              <a:ext cx="3405367" cy="1329332"/>
            </a:xfrm>
            <a:prstGeom prst="rect">
              <a:avLst/>
            </a:prstGeom>
          </p:spPr>
        </p:pic>
        <p:grpSp>
          <p:nvGrpSpPr>
            <p:cNvPr id="38" name="组合 37">
              <a:extLst>
                <a:ext uri="{FF2B5EF4-FFF2-40B4-BE49-F238E27FC236}">
                  <a16:creationId xmlns:a16="http://schemas.microsoft.com/office/drawing/2014/main" id="{90FD8696-508A-46C2-B9A5-C8837437E346}"/>
                </a:ext>
              </a:extLst>
            </p:cNvPr>
            <p:cNvGrpSpPr/>
            <p:nvPr/>
          </p:nvGrpSpPr>
          <p:grpSpPr>
            <a:xfrm rot="5400000">
              <a:off x="5709961" y="-1054214"/>
              <a:ext cx="772078" cy="3224189"/>
              <a:chOff x="246324" y="651074"/>
              <a:chExt cx="969786" cy="5555849"/>
            </a:xfrm>
          </p:grpSpPr>
          <p:sp>
            <p:nvSpPr>
              <p:cNvPr id="41" name="矩形: 圆角 8">
                <a:extLst>
                  <a:ext uri="{FF2B5EF4-FFF2-40B4-BE49-F238E27FC236}">
                    <a16:creationId xmlns:a16="http://schemas.microsoft.com/office/drawing/2014/main" id="{AF493636-B449-46E7-9C1C-83C3DD1DFC60}"/>
                  </a:ext>
                </a:extLst>
              </p:cNvPr>
              <p:cNvSpPr/>
              <p:nvPr/>
            </p:nvSpPr>
            <p:spPr>
              <a:xfrm rot="5400000" flipH="1" flipV="1">
                <a:off x="-1913394" y="3077419"/>
                <a:ext cx="5555849" cy="703159"/>
              </a:xfrm>
              <a:prstGeom prst="roundRect">
                <a:avLst>
                  <a:gd name="adj" fmla="val 15140"/>
                </a:avLst>
              </a:prstGeom>
              <a:solidFill>
                <a:srgbClr val="47984B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-Rounded" panose="020B0500000000000000" pitchFamily="34" charset="-93"/>
                  <a:ea typeface="Arial-Rounded" panose="020B0500000000000000" pitchFamily="34" charset="-93"/>
                  <a:cs typeface="Arial-Rounded" panose="020B0500000000000000" pitchFamily="34" charset="-93"/>
                </a:endParaRPr>
              </a:p>
            </p:txBody>
          </p:sp>
          <p:sp>
            <p:nvSpPr>
              <p:cNvPr id="42" name="矩形: 圆角 9">
                <a:extLst>
                  <a:ext uri="{FF2B5EF4-FFF2-40B4-BE49-F238E27FC236}">
                    <a16:creationId xmlns:a16="http://schemas.microsoft.com/office/drawing/2014/main" id="{D090BB28-5099-4CBB-82A1-4C7600071AA6}"/>
                  </a:ext>
                </a:extLst>
              </p:cNvPr>
              <p:cNvSpPr/>
              <p:nvPr/>
            </p:nvSpPr>
            <p:spPr>
              <a:xfrm rot="5400000" flipH="1" flipV="1">
                <a:off x="369398" y="5318468"/>
                <a:ext cx="287107" cy="533255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  <p:sp>
            <p:nvSpPr>
              <p:cNvPr id="43" name="矩形: 圆角 10">
                <a:extLst>
                  <a:ext uri="{FF2B5EF4-FFF2-40B4-BE49-F238E27FC236}">
                    <a16:creationId xmlns:a16="http://schemas.microsoft.com/office/drawing/2014/main" id="{9B26AE79-14A4-4595-B87C-340D6E201629}"/>
                  </a:ext>
                </a:extLst>
              </p:cNvPr>
              <p:cNvSpPr/>
              <p:nvPr/>
            </p:nvSpPr>
            <p:spPr>
              <a:xfrm rot="5400000" flipH="1" flipV="1">
                <a:off x="379009" y="1090739"/>
                <a:ext cx="287107" cy="533254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</p:grpSp>
        <p:pic>
          <p:nvPicPr>
            <p:cNvPr id="39" name="图片 38">
              <a:extLst>
                <a:ext uri="{FF2B5EF4-FFF2-40B4-BE49-F238E27FC236}">
                  <a16:creationId xmlns:a16="http://schemas.microsoft.com/office/drawing/2014/main" id="{E3B6CFF1-6C5F-4973-8039-0FDC3B0DAAC9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7381524" y="609676"/>
              <a:ext cx="837659" cy="527951"/>
            </a:xfrm>
            <a:prstGeom prst="rect">
              <a:avLst/>
            </a:prstGeom>
          </p:spPr>
        </p:pic>
        <p:pic>
          <p:nvPicPr>
            <p:cNvPr id="40" name="图片 39">
              <a:extLst>
                <a:ext uri="{FF2B5EF4-FFF2-40B4-BE49-F238E27FC236}">
                  <a16:creationId xmlns:a16="http://schemas.microsoft.com/office/drawing/2014/main" id="{E168D529-666E-4291-9C8B-7493590088D7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923800" y="185838"/>
              <a:ext cx="837659" cy="527951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4176795153"/>
      </p:ext>
    </p:extLst>
  </p:cSld>
  <p:clrMapOvr>
    <a:masterClrMapping/>
  </p:clrMapOvr>
  <p:transition spd="slow" advClick="0" advTm="0">
    <p:fade/>
  </p:transition>
  <p:timing>
    <p:tnLst>
      <p:par>
        <p:cTn id="1" dur="indefinite" restart="never" nodeType="tmRoot"/>
      </p:par>
    </p:tnLst>
  </p:timing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0_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" name="组合 33">
            <a:extLst>
              <a:ext uri="{FF2B5EF4-FFF2-40B4-BE49-F238E27FC236}">
                <a16:creationId xmlns:a16="http://schemas.microsoft.com/office/drawing/2014/main" id="{1F833EC4-E2F9-4549-A464-40B7E5EEA6FD}"/>
              </a:ext>
            </a:extLst>
          </p:cNvPr>
          <p:cNvGrpSpPr/>
          <p:nvPr userDrawn="1"/>
        </p:nvGrpSpPr>
        <p:grpSpPr>
          <a:xfrm>
            <a:off x="0" y="0"/>
            <a:ext cx="9234014" cy="5145088"/>
            <a:chOff x="0" y="0"/>
            <a:chExt cx="12309881" cy="6858000"/>
          </a:xfrm>
        </p:grpSpPr>
        <p:pic>
          <p:nvPicPr>
            <p:cNvPr id="35" name="图片 34">
              <a:extLst>
                <a:ext uri="{FF2B5EF4-FFF2-40B4-BE49-F238E27FC236}">
                  <a16:creationId xmlns:a16="http://schemas.microsoft.com/office/drawing/2014/main" id="{C990D388-9074-4BA5-80A8-22320140908A}"/>
                </a:ext>
              </a:extLst>
            </p:cNvPr>
            <p:cNvPicPr>
              <a:picLocks noChangeAspect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rot="5400000">
              <a:off x="2667000" y="-2667000"/>
              <a:ext cx="6858000" cy="12192000"/>
            </a:xfrm>
            <a:prstGeom prst="rect">
              <a:avLst/>
            </a:prstGeom>
          </p:spPr>
        </p:pic>
        <p:sp>
          <p:nvSpPr>
            <p:cNvPr id="36" name="矩形: 圆角 3">
              <a:extLst>
                <a:ext uri="{FF2B5EF4-FFF2-40B4-BE49-F238E27FC236}">
                  <a16:creationId xmlns:a16="http://schemas.microsoft.com/office/drawing/2014/main" id="{63E2F4B5-8CE5-4856-AD7D-53EABD075E69}"/>
                </a:ext>
              </a:extLst>
            </p:cNvPr>
            <p:cNvSpPr/>
            <p:nvPr/>
          </p:nvSpPr>
          <p:spPr>
            <a:xfrm>
              <a:off x="429986" y="664016"/>
              <a:ext cx="11332027" cy="5758800"/>
            </a:xfrm>
            <a:prstGeom prst="roundRect">
              <a:avLst/>
            </a:prstGeom>
            <a:noFill/>
            <a:ln w="34925" cap="rnd" cmpd="sng" algn="ctr">
              <a:solidFill>
                <a:srgbClr val="139F4E"/>
              </a:solidFill>
              <a:prstDash val="dash"/>
              <a:round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34294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4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微软雅黑"/>
                <a:cs typeface="+mn-cs"/>
              </a:endParaRPr>
            </a:p>
          </p:txBody>
        </p:sp>
        <p:pic>
          <p:nvPicPr>
            <p:cNvPr id="37" name="图片 36">
              <a:extLst>
                <a:ext uri="{FF2B5EF4-FFF2-40B4-BE49-F238E27FC236}">
                  <a16:creationId xmlns:a16="http://schemas.microsoft.com/office/drawing/2014/main" id="{C5ADCA99-DAF4-4291-84A9-6E7BE6480080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8904514" y="5528668"/>
              <a:ext cx="3405367" cy="1329332"/>
            </a:xfrm>
            <a:prstGeom prst="rect">
              <a:avLst/>
            </a:prstGeom>
          </p:spPr>
        </p:pic>
        <p:grpSp>
          <p:nvGrpSpPr>
            <p:cNvPr id="38" name="组合 37">
              <a:extLst>
                <a:ext uri="{FF2B5EF4-FFF2-40B4-BE49-F238E27FC236}">
                  <a16:creationId xmlns:a16="http://schemas.microsoft.com/office/drawing/2014/main" id="{90FD8696-508A-46C2-B9A5-C8837437E346}"/>
                </a:ext>
              </a:extLst>
            </p:cNvPr>
            <p:cNvGrpSpPr/>
            <p:nvPr/>
          </p:nvGrpSpPr>
          <p:grpSpPr>
            <a:xfrm rot="5400000">
              <a:off x="5709961" y="-1054214"/>
              <a:ext cx="772078" cy="3224189"/>
              <a:chOff x="246324" y="651074"/>
              <a:chExt cx="969786" cy="5555849"/>
            </a:xfrm>
          </p:grpSpPr>
          <p:sp>
            <p:nvSpPr>
              <p:cNvPr id="41" name="矩形: 圆角 8">
                <a:extLst>
                  <a:ext uri="{FF2B5EF4-FFF2-40B4-BE49-F238E27FC236}">
                    <a16:creationId xmlns:a16="http://schemas.microsoft.com/office/drawing/2014/main" id="{AF493636-B449-46E7-9C1C-83C3DD1DFC60}"/>
                  </a:ext>
                </a:extLst>
              </p:cNvPr>
              <p:cNvSpPr/>
              <p:nvPr/>
            </p:nvSpPr>
            <p:spPr>
              <a:xfrm rot="5400000" flipH="1" flipV="1">
                <a:off x="-1913394" y="3077419"/>
                <a:ext cx="5555849" cy="703159"/>
              </a:xfrm>
              <a:prstGeom prst="roundRect">
                <a:avLst>
                  <a:gd name="adj" fmla="val 15140"/>
                </a:avLst>
              </a:prstGeom>
              <a:solidFill>
                <a:srgbClr val="47984B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-Rounded" panose="020B0500000000000000" pitchFamily="34" charset="-93"/>
                  <a:ea typeface="Arial-Rounded" panose="020B0500000000000000" pitchFamily="34" charset="-93"/>
                  <a:cs typeface="Arial-Rounded" panose="020B0500000000000000" pitchFamily="34" charset="-93"/>
                </a:endParaRPr>
              </a:p>
            </p:txBody>
          </p:sp>
          <p:sp>
            <p:nvSpPr>
              <p:cNvPr id="42" name="矩形: 圆角 9">
                <a:extLst>
                  <a:ext uri="{FF2B5EF4-FFF2-40B4-BE49-F238E27FC236}">
                    <a16:creationId xmlns:a16="http://schemas.microsoft.com/office/drawing/2014/main" id="{D090BB28-5099-4CBB-82A1-4C7600071AA6}"/>
                  </a:ext>
                </a:extLst>
              </p:cNvPr>
              <p:cNvSpPr/>
              <p:nvPr/>
            </p:nvSpPr>
            <p:spPr>
              <a:xfrm rot="5400000" flipH="1" flipV="1">
                <a:off x="369398" y="5318468"/>
                <a:ext cx="287107" cy="533255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  <p:sp>
            <p:nvSpPr>
              <p:cNvPr id="43" name="矩形: 圆角 10">
                <a:extLst>
                  <a:ext uri="{FF2B5EF4-FFF2-40B4-BE49-F238E27FC236}">
                    <a16:creationId xmlns:a16="http://schemas.microsoft.com/office/drawing/2014/main" id="{9B26AE79-14A4-4595-B87C-340D6E201629}"/>
                  </a:ext>
                </a:extLst>
              </p:cNvPr>
              <p:cNvSpPr/>
              <p:nvPr/>
            </p:nvSpPr>
            <p:spPr>
              <a:xfrm rot="5400000" flipH="1" flipV="1">
                <a:off x="379009" y="1090739"/>
                <a:ext cx="287107" cy="533254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</p:grpSp>
        <p:pic>
          <p:nvPicPr>
            <p:cNvPr id="39" name="图片 38">
              <a:extLst>
                <a:ext uri="{FF2B5EF4-FFF2-40B4-BE49-F238E27FC236}">
                  <a16:creationId xmlns:a16="http://schemas.microsoft.com/office/drawing/2014/main" id="{E3B6CFF1-6C5F-4973-8039-0FDC3B0DAAC9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7381524" y="609676"/>
              <a:ext cx="837659" cy="527951"/>
            </a:xfrm>
            <a:prstGeom prst="rect">
              <a:avLst/>
            </a:prstGeom>
          </p:spPr>
        </p:pic>
        <p:pic>
          <p:nvPicPr>
            <p:cNvPr id="40" name="图片 39">
              <a:extLst>
                <a:ext uri="{FF2B5EF4-FFF2-40B4-BE49-F238E27FC236}">
                  <a16:creationId xmlns:a16="http://schemas.microsoft.com/office/drawing/2014/main" id="{E168D529-666E-4291-9C8B-7493590088D7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923800" y="185838"/>
              <a:ext cx="837659" cy="527951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483798527"/>
      </p:ext>
    </p:extLst>
  </p:cSld>
  <p:clrMapOvr>
    <a:masterClrMapping/>
  </p:clrMapOvr>
  <p:transition spd="slow" advClick="0" advTm="0">
    <p:fade/>
  </p:transition>
  <p:timing>
    <p:tnLst>
      <p:par>
        <p:cTn id="1" dur="indefinite" restart="never" nodeType="tmRoot"/>
      </p:par>
    </p:tnLst>
  </p:timing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28650" y="1369219"/>
            <a:ext cx="3886200" cy="3263504"/>
          </a:xfr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29150" y="1369219"/>
            <a:ext cx="3886200" cy="3263504"/>
          </a:xfr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CA37975-6AF7-4301-9DC5-87C074AA59D1}" type="datetimeFigureOut">
              <a:rPr lang="zh-CN" altLang="en-US" smtClean="0"/>
              <a:pPr/>
              <a:t>2021/12/13</a:t>
            </a:fld>
            <a:endParaRPr lang="zh-CN" alt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27987A4-0198-42B4-AAAE-EDBADA4485AB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635159219"/>
      </p:ext>
    </p:extLst>
  </p:cSld>
  <p:clrMapOvr>
    <a:masterClrMapping/>
  </p:clrMapOvr>
  <p:transition spd="slow" advClick="0" advTm="0">
    <p:fade/>
  </p:transition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9_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" name="组合 33">
            <a:extLst>
              <a:ext uri="{FF2B5EF4-FFF2-40B4-BE49-F238E27FC236}">
                <a16:creationId xmlns:a16="http://schemas.microsoft.com/office/drawing/2014/main" id="{1F833EC4-E2F9-4549-A464-40B7E5EEA6FD}"/>
              </a:ext>
            </a:extLst>
          </p:cNvPr>
          <p:cNvGrpSpPr/>
          <p:nvPr userDrawn="1"/>
        </p:nvGrpSpPr>
        <p:grpSpPr>
          <a:xfrm>
            <a:off x="0" y="0"/>
            <a:ext cx="9234014" cy="5145088"/>
            <a:chOff x="0" y="0"/>
            <a:chExt cx="12309881" cy="6858000"/>
          </a:xfrm>
        </p:grpSpPr>
        <p:pic>
          <p:nvPicPr>
            <p:cNvPr id="35" name="图片 34">
              <a:extLst>
                <a:ext uri="{FF2B5EF4-FFF2-40B4-BE49-F238E27FC236}">
                  <a16:creationId xmlns:a16="http://schemas.microsoft.com/office/drawing/2014/main" id="{C990D388-9074-4BA5-80A8-22320140908A}"/>
                </a:ext>
              </a:extLst>
            </p:cNvPr>
            <p:cNvPicPr>
              <a:picLocks noChangeAspect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rot="5400000">
              <a:off x="2667000" y="-2667000"/>
              <a:ext cx="6858000" cy="12192000"/>
            </a:xfrm>
            <a:prstGeom prst="rect">
              <a:avLst/>
            </a:prstGeom>
          </p:spPr>
        </p:pic>
        <p:sp>
          <p:nvSpPr>
            <p:cNvPr id="36" name="矩形: 圆角 3">
              <a:extLst>
                <a:ext uri="{FF2B5EF4-FFF2-40B4-BE49-F238E27FC236}">
                  <a16:creationId xmlns:a16="http://schemas.microsoft.com/office/drawing/2014/main" id="{63E2F4B5-8CE5-4856-AD7D-53EABD075E69}"/>
                </a:ext>
              </a:extLst>
            </p:cNvPr>
            <p:cNvSpPr/>
            <p:nvPr/>
          </p:nvSpPr>
          <p:spPr>
            <a:xfrm>
              <a:off x="429986" y="664016"/>
              <a:ext cx="11332027" cy="5758800"/>
            </a:xfrm>
            <a:prstGeom prst="roundRect">
              <a:avLst/>
            </a:prstGeom>
            <a:noFill/>
            <a:ln w="34925" cap="rnd" cmpd="sng" algn="ctr">
              <a:solidFill>
                <a:srgbClr val="139F4E"/>
              </a:solidFill>
              <a:prstDash val="dash"/>
              <a:round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34294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4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微软雅黑"/>
                <a:cs typeface="+mn-cs"/>
              </a:endParaRPr>
            </a:p>
          </p:txBody>
        </p:sp>
        <p:pic>
          <p:nvPicPr>
            <p:cNvPr id="37" name="图片 36">
              <a:extLst>
                <a:ext uri="{FF2B5EF4-FFF2-40B4-BE49-F238E27FC236}">
                  <a16:creationId xmlns:a16="http://schemas.microsoft.com/office/drawing/2014/main" id="{C5ADCA99-DAF4-4291-84A9-6E7BE6480080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8904514" y="5528668"/>
              <a:ext cx="3405367" cy="1329332"/>
            </a:xfrm>
            <a:prstGeom prst="rect">
              <a:avLst/>
            </a:prstGeom>
          </p:spPr>
        </p:pic>
        <p:grpSp>
          <p:nvGrpSpPr>
            <p:cNvPr id="38" name="组合 37">
              <a:extLst>
                <a:ext uri="{FF2B5EF4-FFF2-40B4-BE49-F238E27FC236}">
                  <a16:creationId xmlns:a16="http://schemas.microsoft.com/office/drawing/2014/main" id="{90FD8696-508A-46C2-B9A5-C8837437E346}"/>
                </a:ext>
              </a:extLst>
            </p:cNvPr>
            <p:cNvGrpSpPr/>
            <p:nvPr/>
          </p:nvGrpSpPr>
          <p:grpSpPr>
            <a:xfrm rot="5400000">
              <a:off x="5709961" y="-1054214"/>
              <a:ext cx="772078" cy="3224189"/>
              <a:chOff x="246324" y="651074"/>
              <a:chExt cx="969786" cy="5555849"/>
            </a:xfrm>
          </p:grpSpPr>
          <p:sp>
            <p:nvSpPr>
              <p:cNvPr id="41" name="矩形: 圆角 8">
                <a:extLst>
                  <a:ext uri="{FF2B5EF4-FFF2-40B4-BE49-F238E27FC236}">
                    <a16:creationId xmlns:a16="http://schemas.microsoft.com/office/drawing/2014/main" id="{AF493636-B449-46E7-9C1C-83C3DD1DFC60}"/>
                  </a:ext>
                </a:extLst>
              </p:cNvPr>
              <p:cNvSpPr/>
              <p:nvPr/>
            </p:nvSpPr>
            <p:spPr>
              <a:xfrm rot="5400000" flipH="1" flipV="1">
                <a:off x="-1913394" y="3077419"/>
                <a:ext cx="5555849" cy="703159"/>
              </a:xfrm>
              <a:prstGeom prst="roundRect">
                <a:avLst>
                  <a:gd name="adj" fmla="val 15140"/>
                </a:avLst>
              </a:prstGeom>
              <a:solidFill>
                <a:srgbClr val="47984B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-Rounded" panose="020B0500000000000000" pitchFamily="34" charset="-93"/>
                  <a:ea typeface="Arial-Rounded" panose="020B0500000000000000" pitchFamily="34" charset="-93"/>
                  <a:cs typeface="Arial-Rounded" panose="020B0500000000000000" pitchFamily="34" charset="-93"/>
                </a:endParaRPr>
              </a:p>
            </p:txBody>
          </p:sp>
          <p:sp>
            <p:nvSpPr>
              <p:cNvPr id="42" name="矩形: 圆角 9">
                <a:extLst>
                  <a:ext uri="{FF2B5EF4-FFF2-40B4-BE49-F238E27FC236}">
                    <a16:creationId xmlns:a16="http://schemas.microsoft.com/office/drawing/2014/main" id="{D090BB28-5099-4CBB-82A1-4C7600071AA6}"/>
                  </a:ext>
                </a:extLst>
              </p:cNvPr>
              <p:cNvSpPr/>
              <p:nvPr/>
            </p:nvSpPr>
            <p:spPr>
              <a:xfrm rot="5400000" flipH="1" flipV="1">
                <a:off x="369398" y="5318468"/>
                <a:ext cx="287107" cy="533255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  <p:sp>
            <p:nvSpPr>
              <p:cNvPr id="43" name="矩形: 圆角 10">
                <a:extLst>
                  <a:ext uri="{FF2B5EF4-FFF2-40B4-BE49-F238E27FC236}">
                    <a16:creationId xmlns:a16="http://schemas.microsoft.com/office/drawing/2014/main" id="{9B26AE79-14A4-4595-B87C-340D6E201629}"/>
                  </a:ext>
                </a:extLst>
              </p:cNvPr>
              <p:cNvSpPr/>
              <p:nvPr/>
            </p:nvSpPr>
            <p:spPr>
              <a:xfrm rot="5400000" flipH="1" flipV="1">
                <a:off x="379009" y="1090739"/>
                <a:ext cx="287107" cy="533254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</p:grpSp>
        <p:pic>
          <p:nvPicPr>
            <p:cNvPr id="39" name="图片 38">
              <a:extLst>
                <a:ext uri="{FF2B5EF4-FFF2-40B4-BE49-F238E27FC236}">
                  <a16:creationId xmlns:a16="http://schemas.microsoft.com/office/drawing/2014/main" id="{E3B6CFF1-6C5F-4973-8039-0FDC3B0DAAC9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7381524" y="609676"/>
              <a:ext cx="837659" cy="527951"/>
            </a:xfrm>
            <a:prstGeom prst="rect">
              <a:avLst/>
            </a:prstGeom>
          </p:spPr>
        </p:pic>
        <p:pic>
          <p:nvPicPr>
            <p:cNvPr id="40" name="图片 39">
              <a:extLst>
                <a:ext uri="{FF2B5EF4-FFF2-40B4-BE49-F238E27FC236}">
                  <a16:creationId xmlns:a16="http://schemas.microsoft.com/office/drawing/2014/main" id="{E168D529-666E-4291-9C8B-7493590088D7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923800" y="185838"/>
              <a:ext cx="837659" cy="527951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1353795193"/>
      </p:ext>
    </p:extLst>
  </p:cSld>
  <p:clrMapOvr>
    <a:masterClrMapping/>
  </p:clrMapOvr>
  <p:transition spd="slow" advClick="0" advTm="0">
    <p:fade/>
  </p:transition>
  <p:timing>
    <p:tnLst>
      <p:par>
        <p:cTn id="1" dur="indefinite" restart="never" nodeType="tmRoot"/>
      </p:par>
    </p:tnLst>
  </p:timing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8_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" name="组合 33">
            <a:extLst>
              <a:ext uri="{FF2B5EF4-FFF2-40B4-BE49-F238E27FC236}">
                <a16:creationId xmlns:a16="http://schemas.microsoft.com/office/drawing/2014/main" id="{1F833EC4-E2F9-4549-A464-40B7E5EEA6FD}"/>
              </a:ext>
            </a:extLst>
          </p:cNvPr>
          <p:cNvGrpSpPr/>
          <p:nvPr userDrawn="1"/>
        </p:nvGrpSpPr>
        <p:grpSpPr>
          <a:xfrm>
            <a:off x="0" y="0"/>
            <a:ext cx="9234014" cy="5145088"/>
            <a:chOff x="0" y="0"/>
            <a:chExt cx="12309881" cy="6858000"/>
          </a:xfrm>
        </p:grpSpPr>
        <p:pic>
          <p:nvPicPr>
            <p:cNvPr id="35" name="图片 34">
              <a:extLst>
                <a:ext uri="{FF2B5EF4-FFF2-40B4-BE49-F238E27FC236}">
                  <a16:creationId xmlns:a16="http://schemas.microsoft.com/office/drawing/2014/main" id="{C990D388-9074-4BA5-80A8-22320140908A}"/>
                </a:ext>
              </a:extLst>
            </p:cNvPr>
            <p:cNvPicPr>
              <a:picLocks noChangeAspect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rot="5400000">
              <a:off x="2667000" y="-2667000"/>
              <a:ext cx="6858000" cy="12192000"/>
            </a:xfrm>
            <a:prstGeom prst="rect">
              <a:avLst/>
            </a:prstGeom>
          </p:spPr>
        </p:pic>
        <p:sp>
          <p:nvSpPr>
            <p:cNvPr id="36" name="矩形: 圆角 3">
              <a:extLst>
                <a:ext uri="{FF2B5EF4-FFF2-40B4-BE49-F238E27FC236}">
                  <a16:creationId xmlns:a16="http://schemas.microsoft.com/office/drawing/2014/main" id="{63E2F4B5-8CE5-4856-AD7D-53EABD075E69}"/>
                </a:ext>
              </a:extLst>
            </p:cNvPr>
            <p:cNvSpPr/>
            <p:nvPr/>
          </p:nvSpPr>
          <p:spPr>
            <a:xfrm>
              <a:off x="429986" y="664016"/>
              <a:ext cx="11332027" cy="5758800"/>
            </a:xfrm>
            <a:prstGeom prst="roundRect">
              <a:avLst/>
            </a:prstGeom>
            <a:noFill/>
            <a:ln w="34925" cap="rnd" cmpd="sng" algn="ctr">
              <a:solidFill>
                <a:srgbClr val="139F4E"/>
              </a:solidFill>
              <a:prstDash val="dash"/>
              <a:round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34294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4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微软雅黑"/>
                <a:cs typeface="+mn-cs"/>
              </a:endParaRPr>
            </a:p>
          </p:txBody>
        </p:sp>
        <p:pic>
          <p:nvPicPr>
            <p:cNvPr id="37" name="图片 36">
              <a:extLst>
                <a:ext uri="{FF2B5EF4-FFF2-40B4-BE49-F238E27FC236}">
                  <a16:creationId xmlns:a16="http://schemas.microsoft.com/office/drawing/2014/main" id="{C5ADCA99-DAF4-4291-84A9-6E7BE6480080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8904514" y="5528668"/>
              <a:ext cx="3405367" cy="1329332"/>
            </a:xfrm>
            <a:prstGeom prst="rect">
              <a:avLst/>
            </a:prstGeom>
          </p:spPr>
        </p:pic>
        <p:grpSp>
          <p:nvGrpSpPr>
            <p:cNvPr id="38" name="组合 37">
              <a:extLst>
                <a:ext uri="{FF2B5EF4-FFF2-40B4-BE49-F238E27FC236}">
                  <a16:creationId xmlns:a16="http://schemas.microsoft.com/office/drawing/2014/main" id="{90FD8696-508A-46C2-B9A5-C8837437E346}"/>
                </a:ext>
              </a:extLst>
            </p:cNvPr>
            <p:cNvGrpSpPr/>
            <p:nvPr/>
          </p:nvGrpSpPr>
          <p:grpSpPr>
            <a:xfrm rot="5400000">
              <a:off x="5709961" y="-1054214"/>
              <a:ext cx="772078" cy="3224189"/>
              <a:chOff x="246324" y="651074"/>
              <a:chExt cx="969786" cy="5555849"/>
            </a:xfrm>
          </p:grpSpPr>
          <p:sp>
            <p:nvSpPr>
              <p:cNvPr id="41" name="矩形: 圆角 8">
                <a:extLst>
                  <a:ext uri="{FF2B5EF4-FFF2-40B4-BE49-F238E27FC236}">
                    <a16:creationId xmlns:a16="http://schemas.microsoft.com/office/drawing/2014/main" id="{AF493636-B449-46E7-9C1C-83C3DD1DFC60}"/>
                  </a:ext>
                </a:extLst>
              </p:cNvPr>
              <p:cNvSpPr/>
              <p:nvPr/>
            </p:nvSpPr>
            <p:spPr>
              <a:xfrm rot="5400000" flipH="1" flipV="1">
                <a:off x="-1913394" y="3077419"/>
                <a:ext cx="5555849" cy="703159"/>
              </a:xfrm>
              <a:prstGeom prst="roundRect">
                <a:avLst>
                  <a:gd name="adj" fmla="val 15140"/>
                </a:avLst>
              </a:prstGeom>
              <a:solidFill>
                <a:srgbClr val="47984B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-Rounded" panose="020B0500000000000000" pitchFamily="34" charset="-93"/>
                  <a:ea typeface="Arial-Rounded" panose="020B0500000000000000" pitchFamily="34" charset="-93"/>
                  <a:cs typeface="Arial-Rounded" panose="020B0500000000000000" pitchFamily="34" charset="-93"/>
                </a:endParaRPr>
              </a:p>
            </p:txBody>
          </p:sp>
          <p:sp>
            <p:nvSpPr>
              <p:cNvPr id="42" name="矩形: 圆角 9">
                <a:extLst>
                  <a:ext uri="{FF2B5EF4-FFF2-40B4-BE49-F238E27FC236}">
                    <a16:creationId xmlns:a16="http://schemas.microsoft.com/office/drawing/2014/main" id="{D090BB28-5099-4CBB-82A1-4C7600071AA6}"/>
                  </a:ext>
                </a:extLst>
              </p:cNvPr>
              <p:cNvSpPr/>
              <p:nvPr/>
            </p:nvSpPr>
            <p:spPr>
              <a:xfrm rot="5400000" flipH="1" flipV="1">
                <a:off x="369398" y="5318468"/>
                <a:ext cx="287107" cy="533255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  <p:sp>
            <p:nvSpPr>
              <p:cNvPr id="43" name="矩形: 圆角 10">
                <a:extLst>
                  <a:ext uri="{FF2B5EF4-FFF2-40B4-BE49-F238E27FC236}">
                    <a16:creationId xmlns:a16="http://schemas.microsoft.com/office/drawing/2014/main" id="{9B26AE79-14A4-4595-B87C-340D6E201629}"/>
                  </a:ext>
                </a:extLst>
              </p:cNvPr>
              <p:cNvSpPr/>
              <p:nvPr/>
            </p:nvSpPr>
            <p:spPr>
              <a:xfrm rot="5400000" flipH="1" flipV="1">
                <a:off x="379009" y="1090739"/>
                <a:ext cx="287107" cy="533254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</p:grpSp>
        <p:pic>
          <p:nvPicPr>
            <p:cNvPr id="39" name="图片 38">
              <a:extLst>
                <a:ext uri="{FF2B5EF4-FFF2-40B4-BE49-F238E27FC236}">
                  <a16:creationId xmlns:a16="http://schemas.microsoft.com/office/drawing/2014/main" id="{E3B6CFF1-6C5F-4973-8039-0FDC3B0DAAC9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7381524" y="609676"/>
              <a:ext cx="837659" cy="527951"/>
            </a:xfrm>
            <a:prstGeom prst="rect">
              <a:avLst/>
            </a:prstGeom>
          </p:spPr>
        </p:pic>
        <p:pic>
          <p:nvPicPr>
            <p:cNvPr id="40" name="图片 39">
              <a:extLst>
                <a:ext uri="{FF2B5EF4-FFF2-40B4-BE49-F238E27FC236}">
                  <a16:creationId xmlns:a16="http://schemas.microsoft.com/office/drawing/2014/main" id="{E168D529-666E-4291-9C8B-7493590088D7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923800" y="185838"/>
              <a:ext cx="837659" cy="527951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1507641689"/>
      </p:ext>
    </p:extLst>
  </p:cSld>
  <p:clrMapOvr>
    <a:masterClrMapping/>
  </p:clrMapOvr>
  <p:transition spd="slow" advClick="0" advTm="0">
    <p:fade/>
  </p:transition>
  <p:timing>
    <p:tnLst>
      <p:par>
        <p:cTn id="1" dur="indefinite" restart="never" nodeType="tmRoot"/>
      </p:par>
    </p:tnLst>
  </p:timing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7_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" name="组合 33">
            <a:extLst>
              <a:ext uri="{FF2B5EF4-FFF2-40B4-BE49-F238E27FC236}">
                <a16:creationId xmlns:a16="http://schemas.microsoft.com/office/drawing/2014/main" id="{1F833EC4-E2F9-4549-A464-40B7E5EEA6FD}"/>
              </a:ext>
            </a:extLst>
          </p:cNvPr>
          <p:cNvGrpSpPr/>
          <p:nvPr userDrawn="1"/>
        </p:nvGrpSpPr>
        <p:grpSpPr>
          <a:xfrm>
            <a:off x="0" y="0"/>
            <a:ext cx="9234014" cy="5145088"/>
            <a:chOff x="0" y="0"/>
            <a:chExt cx="12309881" cy="6858000"/>
          </a:xfrm>
        </p:grpSpPr>
        <p:pic>
          <p:nvPicPr>
            <p:cNvPr id="35" name="图片 34">
              <a:extLst>
                <a:ext uri="{FF2B5EF4-FFF2-40B4-BE49-F238E27FC236}">
                  <a16:creationId xmlns:a16="http://schemas.microsoft.com/office/drawing/2014/main" id="{C990D388-9074-4BA5-80A8-22320140908A}"/>
                </a:ext>
              </a:extLst>
            </p:cNvPr>
            <p:cNvPicPr>
              <a:picLocks noChangeAspect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rot="5400000">
              <a:off x="2667000" y="-2667000"/>
              <a:ext cx="6858000" cy="12192000"/>
            </a:xfrm>
            <a:prstGeom prst="rect">
              <a:avLst/>
            </a:prstGeom>
          </p:spPr>
        </p:pic>
        <p:sp>
          <p:nvSpPr>
            <p:cNvPr id="36" name="矩形: 圆角 3">
              <a:extLst>
                <a:ext uri="{FF2B5EF4-FFF2-40B4-BE49-F238E27FC236}">
                  <a16:creationId xmlns:a16="http://schemas.microsoft.com/office/drawing/2014/main" id="{63E2F4B5-8CE5-4856-AD7D-53EABD075E69}"/>
                </a:ext>
              </a:extLst>
            </p:cNvPr>
            <p:cNvSpPr/>
            <p:nvPr/>
          </p:nvSpPr>
          <p:spPr>
            <a:xfrm>
              <a:off x="429986" y="664016"/>
              <a:ext cx="11332027" cy="5758800"/>
            </a:xfrm>
            <a:prstGeom prst="roundRect">
              <a:avLst/>
            </a:prstGeom>
            <a:noFill/>
            <a:ln w="34925" cap="rnd" cmpd="sng" algn="ctr">
              <a:solidFill>
                <a:srgbClr val="139F4E"/>
              </a:solidFill>
              <a:prstDash val="dash"/>
              <a:round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34294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4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微软雅黑"/>
                <a:cs typeface="+mn-cs"/>
              </a:endParaRPr>
            </a:p>
          </p:txBody>
        </p:sp>
        <p:pic>
          <p:nvPicPr>
            <p:cNvPr id="37" name="图片 36">
              <a:extLst>
                <a:ext uri="{FF2B5EF4-FFF2-40B4-BE49-F238E27FC236}">
                  <a16:creationId xmlns:a16="http://schemas.microsoft.com/office/drawing/2014/main" id="{C5ADCA99-DAF4-4291-84A9-6E7BE6480080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8904514" y="5528668"/>
              <a:ext cx="3405367" cy="1329332"/>
            </a:xfrm>
            <a:prstGeom prst="rect">
              <a:avLst/>
            </a:prstGeom>
          </p:spPr>
        </p:pic>
        <p:grpSp>
          <p:nvGrpSpPr>
            <p:cNvPr id="38" name="组合 37">
              <a:extLst>
                <a:ext uri="{FF2B5EF4-FFF2-40B4-BE49-F238E27FC236}">
                  <a16:creationId xmlns:a16="http://schemas.microsoft.com/office/drawing/2014/main" id="{90FD8696-508A-46C2-B9A5-C8837437E346}"/>
                </a:ext>
              </a:extLst>
            </p:cNvPr>
            <p:cNvGrpSpPr/>
            <p:nvPr/>
          </p:nvGrpSpPr>
          <p:grpSpPr>
            <a:xfrm rot="5400000">
              <a:off x="5709961" y="-1054214"/>
              <a:ext cx="772078" cy="3224189"/>
              <a:chOff x="246324" y="651074"/>
              <a:chExt cx="969786" cy="5555849"/>
            </a:xfrm>
          </p:grpSpPr>
          <p:sp>
            <p:nvSpPr>
              <p:cNvPr id="41" name="矩形: 圆角 8">
                <a:extLst>
                  <a:ext uri="{FF2B5EF4-FFF2-40B4-BE49-F238E27FC236}">
                    <a16:creationId xmlns:a16="http://schemas.microsoft.com/office/drawing/2014/main" id="{AF493636-B449-46E7-9C1C-83C3DD1DFC60}"/>
                  </a:ext>
                </a:extLst>
              </p:cNvPr>
              <p:cNvSpPr/>
              <p:nvPr/>
            </p:nvSpPr>
            <p:spPr>
              <a:xfrm rot="5400000" flipH="1" flipV="1">
                <a:off x="-1913394" y="3077419"/>
                <a:ext cx="5555849" cy="703159"/>
              </a:xfrm>
              <a:prstGeom prst="roundRect">
                <a:avLst>
                  <a:gd name="adj" fmla="val 15140"/>
                </a:avLst>
              </a:prstGeom>
              <a:solidFill>
                <a:srgbClr val="47984B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-Rounded" panose="020B0500000000000000" pitchFamily="34" charset="-93"/>
                  <a:ea typeface="Arial-Rounded" panose="020B0500000000000000" pitchFamily="34" charset="-93"/>
                  <a:cs typeface="Arial-Rounded" panose="020B0500000000000000" pitchFamily="34" charset="-93"/>
                </a:endParaRPr>
              </a:p>
            </p:txBody>
          </p:sp>
          <p:sp>
            <p:nvSpPr>
              <p:cNvPr id="42" name="矩形: 圆角 9">
                <a:extLst>
                  <a:ext uri="{FF2B5EF4-FFF2-40B4-BE49-F238E27FC236}">
                    <a16:creationId xmlns:a16="http://schemas.microsoft.com/office/drawing/2014/main" id="{D090BB28-5099-4CBB-82A1-4C7600071AA6}"/>
                  </a:ext>
                </a:extLst>
              </p:cNvPr>
              <p:cNvSpPr/>
              <p:nvPr/>
            </p:nvSpPr>
            <p:spPr>
              <a:xfrm rot="5400000" flipH="1" flipV="1">
                <a:off x="369398" y="5318468"/>
                <a:ext cx="287107" cy="533255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  <p:sp>
            <p:nvSpPr>
              <p:cNvPr id="43" name="矩形: 圆角 10">
                <a:extLst>
                  <a:ext uri="{FF2B5EF4-FFF2-40B4-BE49-F238E27FC236}">
                    <a16:creationId xmlns:a16="http://schemas.microsoft.com/office/drawing/2014/main" id="{9B26AE79-14A4-4595-B87C-340D6E201629}"/>
                  </a:ext>
                </a:extLst>
              </p:cNvPr>
              <p:cNvSpPr/>
              <p:nvPr/>
            </p:nvSpPr>
            <p:spPr>
              <a:xfrm rot="5400000" flipH="1" flipV="1">
                <a:off x="379009" y="1090739"/>
                <a:ext cx="287107" cy="533254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</p:grpSp>
        <p:pic>
          <p:nvPicPr>
            <p:cNvPr id="39" name="图片 38">
              <a:extLst>
                <a:ext uri="{FF2B5EF4-FFF2-40B4-BE49-F238E27FC236}">
                  <a16:creationId xmlns:a16="http://schemas.microsoft.com/office/drawing/2014/main" id="{E3B6CFF1-6C5F-4973-8039-0FDC3B0DAAC9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7381524" y="609676"/>
              <a:ext cx="837659" cy="527951"/>
            </a:xfrm>
            <a:prstGeom prst="rect">
              <a:avLst/>
            </a:prstGeom>
          </p:spPr>
        </p:pic>
        <p:pic>
          <p:nvPicPr>
            <p:cNvPr id="40" name="图片 39">
              <a:extLst>
                <a:ext uri="{FF2B5EF4-FFF2-40B4-BE49-F238E27FC236}">
                  <a16:creationId xmlns:a16="http://schemas.microsoft.com/office/drawing/2014/main" id="{E168D529-666E-4291-9C8B-7493590088D7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923800" y="185838"/>
              <a:ext cx="837659" cy="527951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158653666"/>
      </p:ext>
    </p:extLst>
  </p:cSld>
  <p:clrMapOvr>
    <a:masterClrMapping/>
  </p:clrMapOvr>
  <p:transition spd="slow" advClick="0" advTm="0">
    <p:fade/>
  </p:transition>
  <p:timing>
    <p:tnLst>
      <p:par>
        <p:cTn id="1" dur="indefinite" restart="never" nodeType="tmRoot"/>
      </p:par>
    </p:tnLst>
  </p:timing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6_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" name="组合 33">
            <a:extLst>
              <a:ext uri="{FF2B5EF4-FFF2-40B4-BE49-F238E27FC236}">
                <a16:creationId xmlns:a16="http://schemas.microsoft.com/office/drawing/2014/main" id="{1F833EC4-E2F9-4549-A464-40B7E5EEA6FD}"/>
              </a:ext>
            </a:extLst>
          </p:cNvPr>
          <p:cNvGrpSpPr/>
          <p:nvPr userDrawn="1"/>
        </p:nvGrpSpPr>
        <p:grpSpPr>
          <a:xfrm>
            <a:off x="0" y="0"/>
            <a:ext cx="9234014" cy="5145088"/>
            <a:chOff x="0" y="0"/>
            <a:chExt cx="12309881" cy="6858000"/>
          </a:xfrm>
        </p:grpSpPr>
        <p:pic>
          <p:nvPicPr>
            <p:cNvPr id="35" name="图片 34">
              <a:extLst>
                <a:ext uri="{FF2B5EF4-FFF2-40B4-BE49-F238E27FC236}">
                  <a16:creationId xmlns:a16="http://schemas.microsoft.com/office/drawing/2014/main" id="{C990D388-9074-4BA5-80A8-22320140908A}"/>
                </a:ext>
              </a:extLst>
            </p:cNvPr>
            <p:cNvPicPr>
              <a:picLocks noChangeAspect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rot="5400000">
              <a:off x="2667000" y="-2667000"/>
              <a:ext cx="6858000" cy="12192000"/>
            </a:xfrm>
            <a:prstGeom prst="rect">
              <a:avLst/>
            </a:prstGeom>
          </p:spPr>
        </p:pic>
        <p:sp>
          <p:nvSpPr>
            <p:cNvPr id="36" name="矩形: 圆角 3">
              <a:extLst>
                <a:ext uri="{FF2B5EF4-FFF2-40B4-BE49-F238E27FC236}">
                  <a16:creationId xmlns:a16="http://schemas.microsoft.com/office/drawing/2014/main" id="{63E2F4B5-8CE5-4856-AD7D-53EABD075E69}"/>
                </a:ext>
              </a:extLst>
            </p:cNvPr>
            <p:cNvSpPr/>
            <p:nvPr/>
          </p:nvSpPr>
          <p:spPr>
            <a:xfrm>
              <a:off x="429986" y="664016"/>
              <a:ext cx="11332027" cy="5758800"/>
            </a:xfrm>
            <a:prstGeom prst="roundRect">
              <a:avLst/>
            </a:prstGeom>
            <a:noFill/>
            <a:ln w="34925" cap="rnd" cmpd="sng" algn="ctr">
              <a:solidFill>
                <a:srgbClr val="139F4E"/>
              </a:solidFill>
              <a:prstDash val="dash"/>
              <a:round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34294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4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微软雅黑"/>
                <a:cs typeface="+mn-cs"/>
              </a:endParaRPr>
            </a:p>
          </p:txBody>
        </p:sp>
        <p:pic>
          <p:nvPicPr>
            <p:cNvPr id="37" name="图片 36">
              <a:extLst>
                <a:ext uri="{FF2B5EF4-FFF2-40B4-BE49-F238E27FC236}">
                  <a16:creationId xmlns:a16="http://schemas.microsoft.com/office/drawing/2014/main" id="{C5ADCA99-DAF4-4291-84A9-6E7BE6480080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8904514" y="5528668"/>
              <a:ext cx="3405367" cy="1329332"/>
            </a:xfrm>
            <a:prstGeom prst="rect">
              <a:avLst/>
            </a:prstGeom>
          </p:spPr>
        </p:pic>
        <p:grpSp>
          <p:nvGrpSpPr>
            <p:cNvPr id="38" name="组合 37">
              <a:extLst>
                <a:ext uri="{FF2B5EF4-FFF2-40B4-BE49-F238E27FC236}">
                  <a16:creationId xmlns:a16="http://schemas.microsoft.com/office/drawing/2014/main" id="{90FD8696-508A-46C2-B9A5-C8837437E346}"/>
                </a:ext>
              </a:extLst>
            </p:cNvPr>
            <p:cNvGrpSpPr/>
            <p:nvPr/>
          </p:nvGrpSpPr>
          <p:grpSpPr>
            <a:xfrm rot="5400000">
              <a:off x="5709961" y="-1054214"/>
              <a:ext cx="772078" cy="3224189"/>
              <a:chOff x="246324" y="651074"/>
              <a:chExt cx="969786" cy="5555849"/>
            </a:xfrm>
          </p:grpSpPr>
          <p:sp>
            <p:nvSpPr>
              <p:cNvPr id="41" name="矩形: 圆角 8">
                <a:extLst>
                  <a:ext uri="{FF2B5EF4-FFF2-40B4-BE49-F238E27FC236}">
                    <a16:creationId xmlns:a16="http://schemas.microsoft.com/office/drawing/2014/main" id="{AF493636-B449-46E7-9C1C-83C3DD1DFC60}"/>
                  </a:ext>
                </a:extLst>
              </p:cNvPr>
              <p:cNvSpPr/>
              <p:nvPr/>
            </p:nvSpPr>
            <p:spPr>
              <a:xfrm rot="5400000" flipH="1" flipV="1">
                <a:off x="-1913394" y="3077419"/>
                <a:ext cx="5555849" cy="703159"/>
              </a:xfrm>
              <a:prstGeom prst="roundRect">
                <a:avLst>
                  <a:gd name="adj" fmla="val 15140"/>
                </a:avLst>
              </a:prstGeom>
              <a:solidFill>
                <a:srgbClr val="47984B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-Rounded" panose="020B0500000000000000" pitchFamily="34" charset="-93"/>
                  <a:ea typeface="Arial-Rounded" panose="020B0500000000000000" pitchFamily="34" charset="-93"/>
                  <a:cs typeface="Arial-Rounded" panose="020B0500000000000000" pitchFamily="34" charset="-93"/>
                </a:endParaRPr>
              </a:p>
            </p:txBody>
          </p:sp>
          <p:sp>
            <p:nvSpPr>
              <p:cNvPr id="42" name="矩形: 圆角 9">
                <a:extLst>
                  <a:ext uri="{FF2B5EF4-FFF2-40B4-BE49-F238E27FC236}">
                    <a16:creationId xmlns:a16="http://schemas.microsoft.com/office/drawing/2014/main" id="{D090BB28-5099-4CBB-82A1-4C7600071AA6}"/>
                  </a:ext>
                </a:extLst>
              </p:cNvPr>
              <p:cNvSpPr/>
              <p:nvPr/>
            </p:nvSpPr>
            <p:spPr>
              <a:xfrm rot="5400000" flipH="1" flipV="1">
                <a:off x="369398" y="5318468"/>
                <a:ext cx="287107" cy="533255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  <p:sp>
            <p:nvSpPr>
              <p:cNvPr id="43" name="矩形: 圆角 10">
                <a:extLst>
                  <a:ext uri="{FF2B5EF4-FFF2-40B4-BE49-F238E27FC236}">
                    <a16:creationId xmlns:a16="http://schemas.microsoft.com/office/drawing/2014/main" id="{9B26AE79-14A4-4595-B87C-340D6E201629}"/>
                  </a:ext>
                </a:extLst>
              </p:cNvPr>
              <p:cNvSpPr/>
              <p:nvPr/>
            </p:nvSpPr>
            <p:spPr>
              <a:xfrm rot="5400000" flipH="1" flipV="1">
                <a:off x="379009" y="1090739"/>
                <a:ext cx="287107" cy="533254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</p:grpSp>
        <p:pic>
          <p:nvPicPr>
            <p:cNvPr id="39" name="图片 38">
              <a:extLst>
                <a:ext uri="{FF2B5EF4-FFF2-40B4-BE49-F238E27FC236}">
                  <a16:creationId xmlns:a16="http://schemas.microsoft.com/office/drawing/2014/main" id="{E3B6CFF1-6C5F-4973-8039-0FDC3B0DAAC9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7381524" y="609676"/>
              <a:ext cx="837659" cy="527951"/>
            </a:xfrm>
            <a:prstGeom prst="rect">
              <a:avLst/>
            </a:prstGeom>
          </p:spPr>
        </p:pic>
        <p:pic>
          <p:nvPicPr>
            <p:cNvPr id="40" name="图片 39">
              <a:extLst>
                <a:ext uri="{FF2B5EF4-FFF2-40B4-BE49-F238E27FC236}">
                  <a16:creationId xmlns:a16="http://schemas.microsoft.com/office/drawing/2014/main" id="{E168D529-666E-4291-9C8B-7493590088D7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923800" y="185838"/>
              <a:ext cx="837659" cy="527951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642327712"/>
      </p:ext>
    </p:extLst>
  </p:cSld>
  <p:clrMapOvr>
    <a:masterClrMapping/>
  </p:clrMapOvr>
  <p:transition spd="slow" advClick="0" advTm="0">
    <p:fade/>
  </p:transition>
  <p:timing>
    <p:tnLst>
      <p:par>
        <p:cTn id="1" dur="indefinite" restart="never" nodeType="tmRoot"/>
      </p:par>
    </p:tnLst>
  </p:timing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5_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" name="组合 33">
            <a:extLst>
              <a:ext uri="{FF2B5EF4-FFF2-40B4-BE49-F238E27FC236}">
                <a16:creationId xmlns:a16="http://schemas.microsoft.com/office/drawing/2014/main" id="{1F833EC4-E2F9-4549-A464-40B7E5EEA6FD}"/>
              </a:ext>
            </a:extLst>
          </p:cNvPr>
          <p:cNvGrpSpPr/>
          <p:nvPr userDrawn="1"/>
        </p:nvGrpSpPr>
        <p:grpSpPr>
          <a:xfrm>
            <a:off x="0" y="0"/>
            <a:ext cx="9234014" cy="5145088"/>
            <a:chOff x="0" y="0"/>
            <a:chExt cx="12309881" cy="6858000"/>
          </a:xfrm>
        </p:grpSpPr>
        <p:pic>
          <p:nvPicPr>
            <p:cNvPr id="35" name="图片 34">
              <a:extLst>
                <a:ext uri="{FF2B5EF4-FFF2-40B4-BE49-F238E27FC236}">
                  <a16:creationId xmlns:a16="http://schemas.microsoft.com/office/drawing/2014/main" id="{C990D388-9074-4BA5-80A8-22320140908A}"/>
                </a:ext>
              </a:extLst>
            </p:cNvPr>
            <p:cNvPicPr>
              <a:picLocks noChangeAspect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rot="5400000">
              <a:off x="2667000" y="-2667000"/>
              <a:ext cx="6858000" cy="12192000"/>
            </a:xfrm>
            <a:prstGeom prst="rect">
              <a:avLst/>
            </a:prstGeom>
          </p:spPr>
        </p:pic>
        <p:sp>
          <p:nvSpPr>
            <p:cNvPr id="36" name="矩形: 圆角 3">
              <a:extLst>
                <a:ext uri="{FF2B5EF4-FFF2-40B4-BE49-F238E27FC236}">
                  <a16:creationId xmlns:a16="http://schemas.microsoft.com/office/drawing/2014/main" id="{63E2F4B5-8CE5-4856-AD7D-53EABD075E69}"/>
                </a:ext>
              </a:extLst>
            </p:cNvPr>
            <p:cNvSpPr/>
            <p:nvPr/>
          </p:nvSpPr>
          <p:spPr>
            <a:xfrm>
              <a:off x="429986" y="664016"/>
              <a:ext cx="11332027" cy="5758800"/>
            </a:xfrm>
            <a:prstGeom prst="roundRect">
              <a:avLst/>
            </a:prstGeom>
            <a:noFill/>
            <a:ln w="34925" cap="rnd" cmpd="sng" algn="ctr">
              <a:solidFill>
                <a:srgbClr val="139F4E"/>
              </a:solidFill>
              <a:prstDash val="dash"/>
              <a:round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34294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4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微软雅黑"/>
                <a:cs typeface="+mn-cs"/>
              </a:endParaRPr>
            </a:p>
          </p:txBody>
        </p:sp>
        <p:pic>
          <p:nvPicPr>
            <p:cNvPr id="37" name="图片 36">
              <a:extLst>
                <a:ext uri="{FF2B5EF4-FFF2-40B4-BE49-F238E27FC236}">
                  <a16:creationId xmlns:a16="http://schemas.microsoft.com/office/drawing/2014/main" id="{C5ADCA99-DAF4-4291-84A9-6E7BE6480080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8904514" y="5528668"/>
              <a:ext cx="3405367" cy="1329332"/>
            </a:xfrm>
            <a:prstGeom prst="rect">
              <a:avLst/>
            </a:prstGeom>
          </p:spPr>
        </p:pic>
        <p:grpSp>
          <p:nvGrpSpPr>
            <p:cNvPr id="38" name="组合 37">
              <a:extLst>
                <a:ext uri="{FF2B5EF4-FFF2-40B4-BE49-F238E27FC236}">
                  <a16:creationId xmlns:a16="http://schemas.microsoft.com/office/drawing/2014/main" id="{90FD8696-508A-46C2-B9A5-C8837437E346}"/>
                </a:ext>
              </a:extLst>
            </p:cNvPr>
            <p:cNvGrpSpPr/>
            <p:nvPr/>
          </p:nvGrpSpPr>
          <p:grpSpPr>
            <a:xfrm rot="5400000">
              <a:off x="5709961" y="-1054214"/>
              <a:ext cx="772078" cy="3224189"/>
              <a:chOff x="246324" y="651074"/>
              <a:chExt cx="969786" cy="5555849"/>
            </a:xfrm>
          </p:grpSpPr>
          <p:sp>
            <p:nvSpPr>
              <p:cNvPr id="41" name="矩形: 圆角 8">
                <a:extLst>
                  <a:ext uri="{FF2B5EF4-FFF2-40B4-BE49-F238E27FC236}">
                    <a16:creationId xmlns:a16="http://schemas.microsoft.com/office/drawing/2014/main" id="{AF493636-B449-46E7-9C1C-83C3DD1DFC60}"/>
                  </a:ext>
                </a:extLst>
              </p:cNvPr>
              <p:cNvSpPr/>
              <p:nvPr/>
            </p:nvSpPr>
            <p:spPr>
              <a:xfrm rot="5400000" flipH="1" flipV="1">
                <a:off x="-1913394" y="3077419"/>
                <a:ext cx="5555849" cy="703159"/>
              </a:xfrm>
              <a:prstGeom prst="roundRect">
                <a:avLst>
                  <a:gd name="adj" fmla="val 15140"/>
                </a:avLst>
              </a:prstGeom>
              <a:solidFill>
                <a:srgbClr val="47984B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-Rounded" panose="020B0500000000000000" pitchFamily="34" charset="-93"/>
                  <a:ea typeface="Arial-Rounded" panose="020B0500000000000000" pitchFamily="34" charset="-93"/>
                  <a:cs typeface="Arial-Rounded" panose="020B0500000000000000" pitchFamily="34" charset="-93"/>
                </a:endParaRPr>
              </a:p>
            </p:txBody>
          </p:sp>
          <p:sp>
            <p:nvSpPr>
              <p:cNvPr id="42" name="矩形: 圆角 9">
                <a:extLst>
                  <a:ext uri="{FF2B5EF4-FFF2-40B4-BE49-F238E27FC236}">
                    <a16:creationId xmlns:a16="http://schemas.microsoft.com/office/drawing/2014/main" id="{D090BB28-5099-4CBB-82A1-4C7600071AA6}"/>
                  </a:ext>
                </a:extLst>
              </p:cNvPr>
              <p:cNvSpPr/>
              <p:nvPr/>
            </p:nvSpPr>
            <p:spPr>
              <a:xfrm rot="5400000" flipH="1" flipV="1">
                <a:off x="369398" y="5318468"/>
                <a:ext cx="287107" cy="533255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  <p:sp>
            <p:nvSpPr>
              <p:cNvPr id="43" name="矩形: 圆角 10">
                <a:extLst>
                  <a:ext uri="{FF2B5EF4-FFF2-40B4-BE49-F238E27FC236}">
                    <a16:creationId xmlns:a16="http://schemas.microsoft.com/office/drawing/2014/main" id="{9B26AE79-14A4-4595-B87C-340D6E201629}"/>
                  </a:ext>
                </a:extLst>
              </p:cNvPr>
              <p:cNvSpPr/>
              <p:nvPr/>
            </p:nvSpPr>
            <p:spPr>
              <a:xfrm rot="5400000" flipH="1" flipV="1">
                <a:off x="379009" y="1090739"/>
                <a:ext cx="287107" cy="533254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</p:grpSp>
        <p:pic>
          <p:nvPicPr>
            <p:cNvPr id="39" name="图片 38">
              <a:extLst>
                <a:ext uri="{FF2B5EF4-FFF2-40B4-BE49-F238E27FC236}">
                  <a16:creationId xmlns:a16="http://schemas.microsoft.com/office/drawing/2014/main" id="{E3B6CFF1-6C5F-4973-8039-0FDC3B0DAAC9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7381524" y="609676"/>
              <a:ext cx="837659" cy="527951"/>
            </a:xfrm>
            <a:prstGeom prst="rect">
              <a:avLst/>
            </a:prstGeom>
          </p:spPr>
        </p:pic>
        <p:pic>
          <p:nvPicPr>
            <p:cNvPr id="40" name="图片 39">
              <a:extLst>
                <a:ext uri="{FF2B5EF4-FFF2-40B4-BE49-F238E27FC236}">
                  <a16:creationId xmlns:a16="http://schemas.microsoft.com/office/drawing/2014/main" id="{E168D529-666E-4291-9C8B-7493590088D7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923800" y="185838"/>
              <a:ext cx="837659" cy="527951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2323081551"/>
      </p:ext>
    </p:extLst>
  </p:cSld>
  <p:clrMapOvr>
    <a:masterClrMapping/>
  </p:clrMapOvr>
  <p:transition spd="slow" advClick="0" advTm="0">
    <p:fade/>
  </p:transition>
  <p:timing>
    <p:tnLst>
      <p:par>
        <p:cTn id="1" dur="indefinite" restart="never" nodeType="tmRoot"/>
      </p:par>
    </p:tnLst>
  </p:timing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4_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" name="组合 33">
            <a:extLst>
              <a:ext uri="{FF2B5EF4-FFF2-40B4-BE49-F238E27FC236}">
                <a16:creationId xmlns:a16="http://schemas.microsoft.com/office/drawing/2014/main" id="{1F833EC4-E2F9-4549-A464-40B7E5EEA6FD}"/>
              </a:ext>
            </a:extLst>
          </p:cNvPr>
          <p:cNvGrpSpPr/>
          <p:nvPr userDrawn="1"/>
        </p:nvGrpSpPr>
        <p:grpSpPr>
          <a:xfrm>
            <a:off x="0" y="0"/>
            <a:ext cx="9234014" cy="5145088"/>
            <a:chOff x="0" y="0"/>
            <a:chExt cx="12309881" cy="6858000"/>
          </a:xfrm>
        </p:grpSpPr>
        <p:pic>
          <p:nvPicPr>
            <p:cNvPr id="35" name="图片 34">
              <a:extLst>
                <a:ext uri="{FF2B5EF4-FFF2-40B4-BE49-F238E27FC236}">
                  <a16:creationId xmlns:a16="http://schemas.microsoft.com/office/drawing/2014/main" id="{C990D388-9074-4BA5-80A8-22320140908A}"/>
                </a:ext>
              </a:extLst>
            </p:cNvPr>
            <p:cNvPicPr>
              <a:picLocks noChangeAspect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rot="5400000">
              <a:off x="2667000" y="-2667000"/>
              <a:ext cx="6858000" cy="12192000"/>
            </a:xfrm>
            <a:prstGeom prst="rect">
              <a:avLst/>
            </a:prstGeom>
          </p:spPr>
        </p:pic>
        <p:sp>
          <p:nvSpPr>
            <p:cNvPr id="36" name="矩形: 圆角 3">
              <a:extLst>
                <a:ext uri="{FF2B5EF4-FFF2-40B4-BE49-F238E27FC236}">
                  <a16:creationId xmlns:a16="http://schemas.microsoft.com/office/drawing/2014/main" id="{63E2F4B5-8CE5-4856-AD7D-53EABD075E69}"/>
                </a:ext>
              </a:extLst>
            </p:cNvPr>
            <p:cNvSpPr/>
            <p:nvPr/>
          </p:nvSpPr>
          <p:spPr>
            <a:xfrm>
              <a:off x="429986" y="664016"/>
              <a:ext cx="11332027" cy="5758800"/>
            </a:xfrm>
            <a:prstGeom prst="roundRect">
              <a:avLst/>
            </a:prstGeom>
            <a:noFill/>
            <a:ln w="34925" cap="rnd" cmpd="sng" algn="ctr">
              <a:solidFill>
                <a:srgbClr val="139F4E"/>
              </a:solidFill>
              <a:prstDash val="dash"/>
              <a:round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34294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4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微软雅黑"/>
                <a:cs typeface="+mn-cs"/>
              </a:endParaRPr>
            </a:p>
          </p:txBody>
        </p:sp>
        <p:pic>
          <p:nvPicPr>
            <p:cNvPr id="37" name="图片 36">
              <a:extLst>
                <a:ext uri="{FF2B5EF4-FFF2-40B4-BE49-F238E27FC236}">
                  <a16:creationId xmlns:a16="http://schemas.microsoft.com/office/drawing/2014/main" id="{C5ADCA99-DAF4-4291-84A9-6E7BE6480080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8904514" y="5528668"/>
              <a:ext cx="3405367" cy="1329332"/>
            </a:xfrm>
            <a:prstGeom prst="rect">
              <a:avLst/>
            </a:prstGeom>
          </p:spPr>
        </p:pic>
        <p:grpSp>
          <p:nvGrpSpPr>
            <p:cNvPr id="38" name="组合 37">
              <a:extLst>
                <a:ext uri="{FF2B5EF4-FFF2-40B4-BE49-F238E27FC236}">
                  <a16:creationId xmlns:a16="http://schemas.microsoft.com/office/drawing/2014/main" id="{90FD8696-508A-46C2-B9A5-C8837437E346}"/>
                </a:ext>
              </a:extLst>
            </p:cNvPr>
            <p:cNvGrpSpPr/>
            <p:nvPr/>
          </p:nvGrpSpPr>
          <p:grpSpPr>
            <a:xfrm rot="5400000">
              <a:off x="5709961" y="-1054214"/>
              <a:ext cx="772078" cy="3224189"/>
              <a:chOff x="246324" y="651074"/>
              <a:chExt cx="969786" cy="5555849"/>
            </a:xfrm>
          </p:grpSpPr>
          <p:sp>
            <p:nvSpPr>
              <p:cNvPr id="41" name="矩形: 圆角 8">
                <a:extLst>
                  <a:ext uri="{FF2B5EF4-FFF2-40B4-BE49-F238E27FC236}">
                    <a16:creationId xmlns:a16="http://schemas.microsoft.com/office/drawing/2014/main" id="{AF493636-B449-46E7-9C1C-83C3DD1DFC60}"/>
                  </a:ext>
                </a:extLst>
              </p:cNvPr>
              <p:cNvSpPr/>
              <p:nvPr/>
            </p:nvSpPr>
            <p:spPr>
              <a:xfrm rot="5400000" flipH="1" flipV="1">
                <a:off x="-1913394" y="3077419"/>
                <a:ext cx="5555849" cy="703159"/>
              </a:xfrm>
              <a:prstGeom prst="roundRect">
                <a:avLst>
                  <a:gd name="adj" fmla="val 15140"/>
                </a:avLst>
              </a:prstGeom>
              <a:solidFill>
                <a:srgbClr val="47984B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-Rounded" panose="020B0500000000000000" pitchFamily="34" charset="-93"/>
                  <a:ea typeface="Arial-Rounded" panose="020B0500000000000000" pitchFamily="34" charset="-93"/>
                  <a:cs typeface="Arial-Rounded" panose="020B0500000000000000" pitchFamily="34" charset="-93"/>
                </a:endParaRPr>
              </a:p>
            </p:txBody>
          </p:sp>
          <p:sp>
            <p:nvSpPr>
              <p:cNvPr id="42" name="矩形: 圆角 9">
                <a:extLst>
                  <a:ext uri="{FF2B5EF4-FFF2-40B4-BE49-F238E27FC236}">
                    <a16:creationId xmlns:a16="http://schemas.microsoft.com/office/drawing/2014/main" id="{D090BB28-5099-4CBB-82A1-4C7600071AA6}"/>
                  </a:ext>
                </a:extLst>
              </p:cNvPr>
              <p:cNvSpPr/>
              <p:nvPr/>
            </p:nvSpPr>
            <p:spPr>
              <a:xfrm rot="5400000" flipH="1" flipV="1">
                <a:off x="369398" y="5318468"/>
                <a:ext cx="287107" cy="533255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  <p:sp>
            <p:nvSpPr>
              <p:cNvPr id="43" name="矩形: 圆角 10">
                <a:extLst>
                  <a:ext uri="{FF2B5EF4-FFF2-40B4-BE49-F238E27FC236}">
                    <a16:creationId xmlns:a16="http://schemas.microsoft.com/office/drawing/2014/main" id="{9B26AE79-14A4-4595-B87C-340D6E201629}"/>
                  </a:ext>
                </a:extLst>
              </p:cNvPr>
              <p:cNvSpPr/>
              <p:nvPr/>
            </p:nvSpPr>
            <p:spPr>
              <a:xfrm rot="5400000" flipH="1" flipV="1">
                <a:off x="379009" y="1090739"/>
                <a:ext cx="287107" cy="533254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</p:grpSp>
        <p:pic>
          <p:nvPicPr>
            <p:cNvPr id="39" name="图片 38">
              <a:extLst>
                <a:ext uri="{FF2B5EF4-FFF2-40B4-BE49-F238E27FC236}">
                  <a16:creationId xmlns:a16="http://schemas.microsoft.com/office/drawing/2014/main" id="{E3B6CFF1-6C5F-4973-8039-0FDC3B0DAAC9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7381524" y="609676"/>
              <a:ext cx="837659" cy="527951"/>
            </a:xfrm>
            <a:prstGeom prst="rect">
              <a:avLst/>
            </a:prstGeom>
          </p:spPr>
        </p:pic>
        <p:pic>
          <p:nvPicPr>
            <p:cNvPr id="40" name="图片 39">
              <a:extLst>
                <a:ext uri="{FF2B5EF4-FFF2-40B4-BE49-F238E27FC236}">
                  <a16:creationId xmlns:a16="http://schemas.microsoft.com/office/drawing/2014/main" id="{E168D529-666E-4291-9C8B-7493590088D7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923800" y="185838"/>
              <a:ext cx="837659" cy="527951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606078699"/>
      </p:ext>
    </p:extLst>
  </p:cSld>
  <p:clrMapOvr>
    <a:masterClrMapping/>
  </p:clrMapOvr>
  <p:transition spd="slow" advClick="0" advTm="0">
    <p:fade/>
  </p:transition>
  <p:timing>
    <p:tnLst>
      <p:par>
        <p:cTn id="1" dur="indefinite" restart="never" nodeType="tmRoot"/>
      </p:par>
    </p:tnLst>
  </p:timing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3_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" name="组合 33">
            <a:extLst>
              <a:ext uri="{FF2B5EF4-FFF2-40B4-BE49-F238E27FC236}">
                <a16:creationId xmlns:a16="http://schemas.microsoft.com/office/drawing/2014/main" id="{1F833EC4-E2F9-4549-A464-40B7E5EEA6FD}"/>
              </a:ext>
            </a:extLst>
          </p:cNvPr>
          <p:cNvGrpSpPr/>
          <p:nvPr userDrawn="1"/>
        </p:nvGrpSpPr>
        <p:grpSpPr>
          <a:xfrm>
            <a:off x="0" y="0"/>
            <a:ext cx="9234014" cy="5145088"/>
            <a:chOff x="0" y="0"/>
            <a:chExt cx="12309881" cy="6858000"/>
          </a:xfrm>
        </p:grpSpPr>
        <p:pic>
          <p:nvPicPr>
            <p:cNvPr id="35" name="图片 34">
              <a:extLst>
                <a:ext uri="{FF2B5EF4-FFF2-40B4-BE49-F238E27FC236}">
                  <a16:creationId xmlns:a16="http://schemas.microsoft.com/office/drawing/2014/main" id="{C990D388-9074-4BA5-80A8-22320140908A}"/>
                </a:ext>
              </a:extLst>
            </p:cNvPr>
            <p:cNvPicPr>
              <a:picLocks noChangeAspect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rot="5400000">
              <a:off x="2667000" y="-2667000"/>
              <a:ext cx="6858000" cy="12192000"/>
            </a:xfrm>
            <a:prstGeom prst="rect">
              <a:avLst/>
            </a:prstGeom>
          </p:spPr>
        </p:pic>
        <p:sp>
          <p:nvSpPr>
            <p:cNvPr id="36" name="矩形: 圆角 3">
              <a:extLst>
                <a:ext uri="{FF2B5EF4-FFF2-40B4-BE49-F238E27FC236}">
                  <a16:creationId xmlns:a16="http://schemas.microsoft.com/office/drawing/2014/main" id="{63E2F4B5-8CE5-4856-AD7D-53EABD075E69}"/>
                </a:ext>
              </a:extLst>
            </p:cNvPr>
            <p:cNvSpPr/>
            <p:nvPr/>
          </p:nvSpPr>
          <p:spPr>
            <a:xfrm>
              <a:off x="429986" y="664016"/>
              <a:ext cx="11332027" cy="5758800"/>
            </a:xfrm>
            <a:prstGeom prst="roundRect">
              <a:avLst/>
            </a:prstGeom>
            <a:noFill/>
            <a:ln w="34925" cap="rnd" cmpd="sng" algn="ctr">
              <a:solidFill>
                <a:srgbClr val="139F4E"/>
              </a:solidFill>
              <a:prstDash val="dash"/>
              <a:round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34294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4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微软雅黑"/>
                <a:cs typeface="+mn-cs"/>
              </a:endParaRPr>
            </a:p>
          </p:txBody>
        </p:sp>
        <p:pic>
          <p:nvPicPr>
            <p:cNvPr id="37" name="图片 36">
              <a:extLst>
                <a:ext uri="{FF2B5EF4-FFF2-40B4-BE49-F238E27FC236}">
                  <a16:creationId xmlns:a16="http://schemas.microsoft.com/office/drawing/2014/main" id="{C5ADCA99-DAF4-4291-84A9-6E7BE6480080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8904514" y="5528668"/>
              <a:ext cx="3405367" cy="1329332"/>
            </a:xfrm>
            <a:prstGeom prst="rect">
              <a:avLst/>
            </a:prstGeom>
          </p:spPr>
        </p:pic>
        <p:grpSp>
          <p:nvGrpSpPr>
            <p:cNvPr id="38" name="组合 37">
              <a:extLst>
                <a:ext uri="{FF2B5EF4-FFF2-40B4-BE49-F238E27FC236}">
                  <a16:creationId xmlns:a16="http://schemas.microsoft.com/office/drawing/2014/main" id="{90FD8696-508A-46C2-B9A5-C8837437E346}"/>
                </a:ext>
              </a:extLst>
            </p:cNvPr>
            <p:cNvGrpSpPr/>
            <p:nvPr/>
          </p:nvGrpSpPr>
          <p:grpSpPr>
            <a:xfrm rot="5400000">
              <a:off x="5709961" y="-1054214"/>
              <a:ext cx="772078" cy="3224189"/>
              <a:chOff x="246324" y="651074"/>
              <a:chExt cx="969786" cy="5555849"/>
            </a:xfrm>
          </p:grpSpPr>
          <p:sp>
            <p:nvSpPr>
              <p:cNvPr id="41" name="矩形: 圆角 8">
                <a:extLst>
                  <a:ext uri="{FF2B5EF4-FFF2-40B4-BE49-F238E27FC236}">
                    <a16:creationId xmlns:a16="http://schemas.microsoft.com/office/drawing/2014/main" id="{AF493636-B449-46E7-9C1C-83C3DD1DFC60}"/>
                  </a:ext>
                </a:extLst>
              </p:cNvPr>
              <p:cNvSpPr/>
              <p:nvPr/>
            </p:nvSpPr>
            <p:spPr>
              <a:xfrm rot="5400000" flipH="1" flipV="1">
                <a:off x="-1913394" y="3077419"/>
                <a:ext cx="5555849" cy="703159"/>
              </a:xfrm>
              <a:prstGeom prst="roundRect">
                <a:avLst>
                  <a:gd name="adj" fmla="val 15140"/>
                </a:avLst>
              </a:prstGeom>
              <a:solidFill>
                <a:srgbClr val="47984B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-Rounded" panose="020B0500000000000000" pitchFamily="34" charset="-93"/>
                  <a:ea typeface="Arial-Rounded" panose="020B0500000000000000" pitchFamily="34" charset="-93"/>
                  <a:cs typeface="Arial-Rounded" panose="020B0500000000000000" pitchFamily="34" charset="-93"/>
                </a:endParaRPr>
              </a:p>
            </p:txBody>
          </p:sp>
          <p:sp>
            <p:nvSpPr>
              <p:cNvPr id="42" name="矩形: 圆角 9">
                <a:extLst>
                  <a:ext uri="{FF2B5EF4-FFF2-40B4-BE49-F238E27FC236}">
                    <a16:creationId xmlns:a16="http://schemas.microsoft.com/office/drawing/2014/main" id="{D090BB28-5099-4CBB-82A1-4C7600071AA6}"/>
                  </a:ext>
                </a:extLst>
              </p:cNvPr>
              <p:cNvSpPr/>
              <p:nvPr/>
            </p:nvSpPr>
            <p:spPr>
              <a:xfrm rot="5400000" flipH="1" flipV="1">
                <a:off x="369398" y="5318468"/>
                <a:ext cx="287107" cy="533255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  <p:sp>
            <p:nvSpPr>
              <p:cNvPr id="43" name="矩形: 圆角 10">
                <a:extLst>
                  <a:ext uri="{FF2B5EF4-FFF2-40B4-BE49-F238E27FC236}">
                    <a16:creationId xmlns:a16="http://schemas.microsoft.com/office/drawing/2014/main" id="{9B26AE79-14A4-4595-B87C-340D6E201629}"/>
                  </a:ext>
                </a:extLst>
              </p:cNvPr>
              <p:cNvSpPr/>
              <p:nvPr/>
            </p:nvSpPr>
            <p:spPr>
              <a:xfrm rot="5400000" flipH="1" flipV="1">
                <a:off x="379009" y="1090739"/>
                <a:ext cx="287107" cy="533254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</p:grpSp>
        <p:pic>
          <p:nvPicPr>
            <p:cNvPr id="39" name="图片 38">
              <a:extLst>
                <a:ext uri="{FF2B5EF4-FFF2-40B4-BE49-F238E27FC236}">
                  <a16:creationId xmlns:a16="http://schemas.microsoft.com/office/drawing/2014/main" id="{E3B6CFF1-6C5F-4973-8039-0FDC3B0DAAC9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7381524" y="609676"/>
              <a:ext cx="837659" cy="527951"/>
            </a:xfrm>
            <a:prstGeom prst="rect">
              <a:avLst/>
            </a:prstGeom>
          </p:spPr>
        </p:pic>
        <p:pic>
          <p:nvPicPr>
            <p:cNvPr id="40" name="图片 39">
              <a:extLst>
                <a:ext uri="{FF2B5EF4-FFF2-40B4-BE49-F238E27FC236}">
                  <a16:creationId xmlns:a16="http://schemas.microsoft.com/office/drawing/2014/main" id="{E168D529-666E-4291-9C8B-7493590088D7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923800" y="185838"/>
              <a:ext cx="837659" cy="527951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2431556423"/>
      </p:ext>
    </p:extLst>
  </p:cSld>
  <p:clrMapOvr>
    <a:masterClrMapping/>
  </p:clrMapOvr>
  <p:transition spd="slow" advClick="0" advTm="0">
    <p:fade/>
  </p:transition>
  <p:timing>
    <p:tnLst>
      <p:par>
        <p:cTn id="1" dur="indefinite" restart="never" nodeType="tmRoot"/>
      </p:par>
    </p:tnLst>
  </p:timing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2_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" name="组合 33">
            <a:extLst>
              <a:ext uri="{FF2B5EF4-FFF2-40B4-BE49-F238E27FC236}">
                <a16:creationId xmlns:a16="http://schemas.microsoft.com/office/drawing/2014/main" id="{1F833EC4-E2F9-4549-A464-40B7E5EEA6FD}"/>
              </a:ext>
            </a:extLst>
          </p:cNvPr>
          <p:cNvGrpSpPr/>
          <p:nvPr userDrawn="1"/>
        </p:nvGrpSpPr>
        <p:grpSpPr>
          <a:xfrm>
            <a:off x="0" y="0"/>
            <a:ext cx="9234014" cy="5145088"/>
            <a:chOff x="0" y="0"/>
            <a:chExt cx="12309881" cy="6858000"/>
          </a:xfrm>
        </p:grpSpPr>
        <p:pic>
          <p:nvPicPr>
            <p:cNvPr id="35" name="图片 34">
              <a:extLst>
                <a:ext uri="{FF2B5EF4-FFF2-40B4-BE49-F238E27FC236}">
                  <a16:creationId xmlns:a16="http://schemas.microsoft.com/office/drawing/2014/main" id="{C990D388-9074-4BA5-80A8-22320140908A}"/>
                </a:ext>
              </a:extLst>
            </p:cNvPr>
            <p:cNvPicPr>
              <a:picLocks noChangeAspect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rot="5400000">
              <a:off x="2667000" y="-2667000"/>
              <a:ext cx="6858000" cy="12192000"/>
            </a:xfrm>
            <a:prstGeom prst="rect">
              <a:avLst/>
            </a:prstGeom>
          </p:spPr>
        </p:pic>
        <p:sp>
          <p:nvSpPr>
            <p:cNvPr id="36" name="矩形: 圆角 3">
              <a:extLst>
                <a:ext uri="{FF2B5EF4-FFF2-40B4-BE49-F238E27FC236}">
                  <a16:creationId xmlns:a16="http://schemas.microsoft.com/office/drawing/2014/main" id="{63E2F4B5-8CE5-4856-AD7D-53EABD075E69}"/>
                </a:ext>
              </a:extLst>
            </p:cNvPr>
            <p:cNvSpPr/>
            <p:nvPr/>
          </p:nvSpPr>
          <p:spPr>
            <a:xfrm>
              <a:off x="429986" y="664016"/>
              <a:ext cx="11332027" cy="5758800"/>
            </a:xfrm>
            <a:prstGeom prst="roundRect">
              <a:avLst/>
            </a:prstGeom>
            <a:noFill/>
            <a:ln w="34925" cap="rnd" cmpd="sng" algn="ctr">
              <a:solidFill>
                <a:srgbClr val="139F4E"/>
              </a:solidFill>
              <a:prstDash val="dash"/>
              <a:round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34294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4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微软雅黑"/>
                <a:cs typeface="+mn-cs"/>
              </a:endParaRPr>
            </a:p>
          </p:txBody>
        </p:sp>
        <p:pic>
          <p:nvPicPr>
            <p:cNvPr id="37" name="图片 36">
              <a:extLst>
                <a:ext uri="{FF2B5EF4-FFF2-40B4-BE49-F238E27FC236}">
                  <a16:creationId xmlns:a16="http://schemas.microsoft.com/office/drawing/2014/main" id="{C5ADCA99-DAF4-4291-84A9-6E7BE6480080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8904514" y="5528668"/>
              <a:ext cx="3405367" cy="1329332"/>
            </a:xfrm>
            <a:prstGeom prst="rect">
              <a:avLst/>
            </a:prstGeom>
          </p:spPr>
        </p:pic>
        <p:grpSp>
          <p:nvGrpSpPr>
            <p:cNvPr id="38" name="组合 37">
              <a:extLst>
                <a:ext uri="{FF2B5EF4-FFF2-40B4-BE49-F238E27FC236}">
                  <a16:creationId xmlns:a16="http://schemas.microsoft.com/office/drawing/2014/main" id="{90FD8696-508A-46C2-B9A5-C8837437E346}"/>
                </a:ext>
              </a:extLst>
            </p:cNvPr>
            <p:cNvGrpSpPr/>
            <p:nvPr/>
          </p:nvGrpSpPr>
          <p:grpSpPr>
            <a:xfrm rot="5400000">
              <a:off x="5709961" y="-1054214"/>
              <a:ext cx="772078" cy="3224189"/>
              <a:chOff x="246324" y="651074"/>
              <a:chExt cx="969786" cy="5555849"/>
            </a:xfrm>
          </p:grpSpPr>
          <p:sp>
            <p:nvSpPr>
              <p:cNvPr id="41" name="矩形: 圆角 8">
                <a:extLst>
                  <a:ext uri="{FF2B5EF4-FFF2-40B4-BE49-F238E27FC236}">
                    <a16:creationId xmlns:a16="http://schemas.microsoft.com/office/drawing/2014/main" id="{AF493636-B449-46E7-9C1C-83C3DD1DFC60}"/>
                  </a:ext>
                </a:extLst>
              </p:cNvPr>
              <p:cNvSpPr/>
              <p:nvPr/>
            </p:nvSpPr>
            <p:spPr>
              <a:xfrm rot="5400000" flipH="1" flipV="1">
                <a:off x="-1913394" y="3077419"/>
                <a:ext cx="5555849" cy="703159"/>
              </a:xfrm>
              <a:prstGeom prst="roundRect">
                <a:avLst>
                  <a:gd name="adj" fmla="val 15140"/>
                </a:avLst>
              </a:prstGeom>
              <a:solidFill>
                <a:srgbClr val="47984B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-Rounded" panose="020B0500000000000000" pitchFamily="34" charset="-93"/>
                  <a:ea typeface="Arial-Rounded" panose="020B0500000000000000" pitchFamily="34" charset="-93"/>
                  <a:cs typeface="Arial-Rounded" panose="020B0500000000000000" pitchFamily="34" charset="-93"/>
                </a:endParaRPr>
              </a:p>
            </p:txBody>
          </p:sp>
          <p:sp>
            <p:nvSpPr>
              <p:cNvPr id="42" name="矩形: 圆角 9">
                <a:extLst>
                  <a:ext uri="{FF2B5EF4-FFF2-40B4-BE49-F238E27FC236}">
                    <a16:creationId xmlns:a16="http://schemas.microsoft.com/office/drawing/2014/main" id="{D090BB28-5099-4CBB-82A1-4C7600071AA6}"/>
                  </a:ext>
                </a:extLst>
              </p:cNvPr>
              <p:cNvSpPr/>
              <p:nvPr/>
            </p:nvSpPr>
            <p:spPr>
              <a:xfrm rot="5400000" flipH="1" flipV="1">
                <a:off x="369398" y="5318468"/>
                <a:ext cx="287107" cy="533255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  <p:sp>
            <p:nvSpPr>
              <p:cNvPr id="43" name="矩形: 圆角 10">
                <a:extLst>
                  <a:ext uri="{FF2B5EF4-FFF2-40B4-BE49-F238E27FC236}">
                    <a16:creationId xmlns:a16="http://schemas.microsoft.com/office/drawing/2014/main" id="{9B26AE79-14A4-4595-B87C-340D6E201629}"/>
                  </a:ext>
                </a:extLst>
              </p:cNvPr>
              <p:cNvSpPr/>
              <p:nvPr/>
            </p:nvSpPr>
            <p:spPr>
              <a:xfrm rot="5400000" flipH="1" flipV="1">
                <a:off x="379009" y="1090739"/>
                <a:ext cx="287107" cy="533254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</p:grpSp>
        <p:pic>
          <p:nvPicPr>
            <p:cNvPr id="39" name="图片 38">
              <a:extLst>
                <a:ext uri="{FF2B5EF4-FFF2-40B4-BE49-F238E27FC236}">
                  <a16:creationId xmlns:a16="http://schemas.microsoft.com/office/drawing/2014/main" id="{E3B6CFF1-6C5F-4973-8039-0FDC3B0DAAC9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7381524" y="609676"/>
              <a:ext cx="837659" cy="527951"/>
            </a:xfrm>
            <a:prstGeom prst="rect">
              <a:avLst/>
            </a:prstGeom>
          </p:spPr>
        </p:pic>
        <p:pic>
          <p:nvPicPr>
            <p:cNvPr id="40" name="图片 39">
              <a:extLst>
                <a:ext uri="{FF2B5EF4-FFF2-40B4-BE49-F238E27FC236}">
                  <a16:creationId xmlns:a16="http://schemas.microsoft.com/office/drawing/2014/main" id="{E168D529-666E-4291-9C8B-7493590088D7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923800" y="185838"/>
              <a:ext cx="837659" cy="527951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394855836"/>
      </p:ext>
    </p:extLst>
  </p:cSld>
  <p:clrMapOvr>
    <a:masterClrMapping/>
  </p:clrMapOvr>
  <p:transition spd="slow" advClick="0" advTm="0">
    <p:fade/>
  </p:transition>
  <p:timing>
    <p:tnLst>
      <p:par>
        <p:cTn id="1" dur="indefinite" restart="never" nodeType="tmRoot"/>
      </p:par>
    </p:tnLst>
  </p:timing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1_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" name="组合 33">
            <a:extLst>
              <a:ext uri="{FF2B5EF4-FFF2-40B4-BE49-F238E27FC236}">
                <a16:creationId xmlns:a16="http://schemas.microsoft.com/office/drawing/2014/main" id="{1F833EC4-E2F9-4549-A464-40B7E5EEA6FD}"/>
              </a:ext>
            </a:extLst>
          </p:cNvPr>
          <p:cNvGrpSpPr/>
          <p:nvPr userDrawn="1"/>
        </p:nvGrpSpPr>
        <p:grpSpPr>
          <a:xfrm>
            <a:off x="0" y="0"/>
            <a:ext cx="9234014" cy="5145088"/>
            <a:chOff x="0" y="0"/>
            <a:chExt cx="12309881" cy="6858000"/>
          </a:xfrm>
        </p:grpSpPr>
        <p:pic>
          <p:nvPicPr>
            <p:cNvPr id="35" name="图片 34">
              <a:extLst>
                <a:ext uri="{FF2B5EF4-FFF2-40B4-BE49-F238E27FC236}">
                  <a16:creationId xmlns:a16="http://schemas.microsoft.com/office/drawing/2014/main" id="{C990D388-9074-4BA5-80A8-22320140908A}"/>
                </a:ext>
              </a:extLst>
            </p:cNvPr>
            <p:cNvPicPr>
              <a:picLocks noChangeAspect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rot="5400000">
              <a:off x="2667000" y="-2667000"/>
              <a:ext cx="6858000" cy="12192000"/>
            </a:xfrm>
            <a:prstGeom prst="rect">
              <a:avLst/>
            </a:prstGeom>
          </p:spPr>
        </p:pic>
        <p:sp>
          <p:nvSpPr>
            <p:cNvPr id="36" name="矩形: 圆角 3">
              <a:extLst>
                <a:ext uri="{FF2B5EF4-FFF2-40B4-BE49-F238E27FC236}">
                  <a16:creationId xmlns:a16="http://schemas.microsoft.com/office/drawing/2014/main" id="{63E2F4B5-8CE5-4856-AD7D-53EABD075E69}"/>
                </a:ext>
              </a:extLst>
            </p:cNvPr>
            <p:cNvSpPr/>
            <p:nvPr/>
          </p:nvSpPr>
          <p:spPr>
            <a:xfrm>
              <a:off x="429986" y="664016"/>
              <a:ext cx="11332027" cy="5758800"/>
            </a:xfrm>
            <a:prstGeom prst="roundRect">
              <a:avLst/>
            </a:prstGeom>
            <a:noFill/>
            <a:ln w="34925" cap="rnd" cmpd="sng" algn="ctr">
              <a:solidFill>
                <a:srgbClr val="139F4E"/>
              </a:solidFill>
              <a:prstDash val="dash"/>
              <a:round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34294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4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微软雅黑"/>
                <a:cs typeface="+mn-cs"/>
              </a:endParaRPr>
            </a:p>
          </p:txBody>
        </p:sp>
        <p:pic>
          <p:nvPicPr>
            <p:cNvPr id="37" name="图片 36">
              <a:extLst>
                <a:ext uri="{FF2B5EF4-FFF2-40B4-BE49-F238E27FC236}">
                  <a16:creationId xmlns:a16="http://schemas.microsoft.com/office/drawing/2014/main" id="{C5ADCA99-DAF4-4291-84A9-6E7BE6480080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8904514" y="5528668"/>
              <a:ext cx="3405367" cy="1329332"/>
            </a:xfrm>
            <a:prstGeom prst="rect">
              <a:avLst/>
            </a:prstGeom>
          </p:spPr>
        </p:pic>
        <p:grpSp>
          <p:nvGrpSpPr>
            <p:cNvPr id="38" name="组合 37">
              <a:extLst>
                <a:ext uri="{FF2B5EF4-FFF2-40B4-BE49-F238E27FC236}">
                  <a16:creationId xmlns:a16="http://schemas.microsoft.com/office/drawing/2014/main" id="{90FD8696-508A-46C2-B9A5-C8837437E346}"/>
                </a:ext>
              </a:extLst>
            </p:cNvPr>
            <p:cNvGrpSpPr/>
            <p:nvPr/>
          </p:nvGrpSpPr>
          <p:grpSpPr>
            <a:xfrm rot="5400000">
              <a:off x="5709961" y="-1054214"/>
              <a:ext cx="772078" cy="3224189"/>
              <a:chOff x="246324" y="651074"/>
              <a:chExt cx="969786" cy="5555849"/>
            </a:xfrm>
          </p:grpSpPr>
          <p:sp>
            <p:nvSpPr>
              <p:cNvPr id="41" name="矩形: 圆角 8">
                <a:extLst>
                  <a:ext uri="{FF2B5EF4-FFF2-40B4-BE49-F238E27FC236}">
                    <a16:creationId xmlns:a16="http://schemas.microsoft.com/office/drawing/2014/main" id="{AF493636-B449-46E7-9C1C-83C3DD1DFC60}"/>
                  </a:ext>
                </a:extLst>
              </p:cNvPr>
              <p:cNvSpPr/>
              <p:nvPr/>
            </p:nvSpPr>
            <p:spPr>
              <a:xfrm rot="5400000" flipH="1" flipV="1">
                <a:off x="-1913394" y="3077419"/>
                <a:ext cx="5555849" cy="703159"/>
              </a:xfrm>
              <a:prstGeom prst="roundRect">
                <a:avLst>
                  <a:gd name="adj" fmla="val 15140"/>
                </a:avLst>
              </a:prstGeom>
              <a:solidFill>
                <a:srgbClr val="47984B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-Rounded" panose="020B0500000000000000" pitchFamily="34" charset="-93"/>
                  <a:ea typeface="Arial-Rounded" panose="020B0500000000000000" pitchFamily="34" charset="-93"/>
                  <a:cs typeface="Arial-Rounded" panose="020B0500000000000000" pitchFamily="34" charset="-93"/>
                </a:endParaRPr>
              </a:p>
            </p:txBody>
          </p:sp>
          <p:sp>
            <p:nvSpPr>
              <p:cNvPr id="42" name="矩形: 圆角 9">
                <a:extLst>
                  <a:ext uri="{FF2B5EF4-FFF2-40B4-BE49-F238E27FC236}">
                    <a16:creationId xmlns:a16="http://schemas.microsoft.com/office/drawing/2014/main" id="{D090BB28-5099-4CBB-82A1-4C7600071AA6}"/>
                  </a:ext>
                </a:extLst>
              </p:cNvPr>
              <p:cNvSpPr/>
              <p:nvPr/>
            </p:nvSpPr>
            <p:spPr>
              <a:xfrm rot="5400000" flipH="1" flipV="1">
                <a:off x="369398" y="5318468"/>
                <a:ext cx="287107" cy="533255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  <p:sp>
            <p:nvSpPr>
              <p:cNvPr id="43" name="矩形: 圆角 10">
                <a:extLst>
                  <a:ext uri="{FF2B5EF4-FFF2-40B4-BE49-F238E27FC236}">
                    <a16:creationId xmlns:a16="http://schemas.microsoft.com/office/drawing/2014/main" id="{9B26AE79-14A4-4595-B87C-340D6E201629}"/>
                  </a:ext>
                </a:extLst>
              </p:cNvPr>
              <p:cNvSpPr/>
              <p:nvPr/>
            </p:nvSpPr>
            <p:spPr>
              <a:xfrm rot="5400000" flipH="1" flipV="1">
                <a:off x="379009" y="1090739"/>
                <a:ext cx="287107" cy="533254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</p:grpSp>
        <p:pic>
          <p:nvPicPr>
            <p:cNvPr id="39" name="图片 38">
              <a:extLst>
                <a:ext uri="{FF2B5EF4-FFF2-40B4-BE49-F238E27FC236}">
                  <a16:creationId xmlns:a16="http://schemas.microsoft.com/office/drawing/2014/main" id="{E3B6CFF1-6C5F-4973-8039-0FDC3B0DAAC9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7381524" y="609676"/>
              <a:ext cx="837659" cy="527951"/>
            </a:xfrm>
            <a:prstGeom prst="rect">
              <a:avLst/>
            </a:prstGeom>
          </p:spPr>
        </p:pic>
        <p:pic>
          <p:nvPicPr>
            <p:cNvPr id="40" name="图片 39">
              <a:extLst>
                <a:ext uri="{FF2B5EF4-FFF2-40B4-BE49-F238E27FC236}">
                  <a16:creationId xmlns:a16="http://schemas.microsoft.com/office/drawing/2014/main" id="{E168D529-666E-4291-9C8B-7493590088D7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923800" y="185838"/>
              <a:ext cx="837659" cy="527951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751176865"/>
      </p:ext>
    </p:extLst>
  </p:cSld>
  <p:clrMapOvr>
    <a:masterClrMapping/>
  </p:clrMapOvr>
  <p:transition spd="slow" advClick="0" advTm="0">
    <p:fade/>
  </p:transition>
  <p:timing>
    <p:tnLst>
      <p:par>
        <p:cTn id="1" dur="indefinite" restart="never" nodeType="tmRoot"/>
      </p:par>
    </p:tnLst>
  </p:timing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0_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" name="组合 33">
            <a:extLst>
              <a:ext uri="{FF2B5EF4-FFF2-40B4-BE49-F238E27FC236}">
                <a16:creationId xmlns:a16="http://schemas.microsoft.com/office/drawing/2014/main" id="{1F833EC4-E2F9-4549-A464-40B7E5EEA6FD}"/>
              </a:ext>
            </a:extLst>
          </p:cNvPr>
          <p:cNvGrpSpPr/>
          <p:nvPr userDrawn="1"/>
        </p:nvGrpSpPr>
        <p:grpSpPr>
          <a:xfrm>
            <a:off x="0" y="0"/>
            <a:ext cx="9234014" cy="5145088"/>
            <a:chOff x="0" y="0"/>
            <a:chExt cx="12309881" cy="6858000"/>
          </a:xfrm>
        </p:grpSpPr>
        <p:pic>
          <p:nvPicPr>
            <p:cNvPr id="35" name="图片 34">
              <a:extLst>
                <a:ext uri="{FF2B5EF4-FFF2-40B4-BE49-F238E27FC236}">
                  <a16:creationId xmlns:a16="http://schemas.microsoft.com/office/drawing/2014/main" id="{C990D388-9074-4BA5-80A8-22320140908A}"/>
                </a:ext>
              </a:extLst>
            </p:cNvPr>
            <p:cNvPicPr>
              <a:picLocks noChangeAspect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rot="5400000">
              <a:off x="2667000" y="-2667000"/>
              <a:ext cx="6858000" cy="12192000"/>
            </a:xfrm>
            <a:prstGeom prst="rect">
              <a:avLst/>
            </a:prstGeom>
          </p:spPr>
        </p:pic>
        <p:sp>
          <p:nvSpPr>
            <p:cNvPr id="36" name="矩形: 圆角 3">
              <a:extLst>
                <a:ext uri="{FF2B5EF4-FFF2-40B4-BE49-F238E27FC236}">
                  <a16:creationId xmlns:a16="http://schemas.microsoft.com/office/drawing/2014/main" id="{63E2F4B5-8CE5-4856-AD7D-53EABD075E69}"/>
                </a:ext>
              </a:extLst>
            </p:cNvPr>
            <p:cNvSpPr/>
            <p:nvPr/>
          </p:nvSpPr>
          <p:spPr>
            <a:xfrm>
              <a:off x="429986" y="664016"/>
              <a:ext cx="11332027" cy="5758800"/>
            </a:xfrm>
            <a:prstGeom prst="roundRect">
              <a:avLst/>
            </a:prstGeom>
            <a:noFill/>
            <a:ln w="34925" cap="rnd" cmpd="sng" algn="ctr">
              <a:solidFill>
                <a:srgbClr val="139F4E"/>
              </a:solidFill>
              <a:prstDash val="dash"/>
              <a:round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34294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4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微软雅黑"/>
                <a:cs typeface="+mn-cs"/>
              </a:endParaRPr>
            </a:p>
          </p:txBody>
        </p:sp>
        <p:pic>
          <p:nvPicPr>
            <p:cNvPr id="37" name="图片 36">
              <a:extLst>
                <a:ext uri="{FF2B5EF4-FFF2-40B4-BE49-F238E27FC236}">
                  <a16:creationId xmlns:a16="http://schemas.microsoft.com/office/drawing/2014/main" id="{C5ADCA99-DAF4-4291-84A9-6E7BE6480080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8904514" y="5528668"/>
              <a:ext cx="3405367" cy="1329332"/>
            </a:xfrm>
            <a:prstGeom prst="rect">
              <a:avLst/>
            </a:prstGeom>
          </p:spPr>
        </p:pic>
        <p:grpSp>
          <p:nvGrpSpPr>
            <p:cNvPr id="38" name="组合 37">
              <a:extLst>
                <a:ext uri="{FF2B5EF4-FFF2-40B4-BE49-F238E27FC236}">
                  <a16:creationId xmlns:a16="http://schemas.microsoft.com/office/drawing/2014/main" id="{90FD8696-508A-46C2-B9A5-C8837437E346}"/>
                </a:ext>
              </a:extLst>
            </p:cNvPr>
            <p:cNvGrpSpPr/>
            <p:nvPr/>
          </p:nvGrpSpPr>
          <p:grpSpPr>
            <a:xfrm rot="5400000">
              <a:off x="5709961" y="-1054214"/>
              <a:ext cx="772078" cy="3224189"/>
              <a:chOff x="246324" y="651074"/>
              <a:chExt cx="969786" cy="5555849"/>
            </a:xfrm>
          </p:grpSpPr>
          <p:sp>
            <p:nvSpPr>
              <p:cNvPr id="41" name="矩形: 圆角 8">
                <a:extLst>
                  <a:ext uri="{FF2B5EF4-FFF2-40B4-BE49-F238E27FC236}">
                    <a16:creationId xmlns:a16="http://schemas.microsoft.com/office/drawing/2014/main" id="{AF493636-B449-46E7-9C1C-83C3DD1DFC60}"/>
                  </a:ext>
                </a:extLst>
              </p:cNvPr>
              <p:cNvSpPr/>
              <p:nvPr/>
            </p:nvSpPr>
            <p:spPr>
              <a:xfrm rot="5400000" flipH="1" flipV="1">
                <a:off x="-1913394" y="3077419"/>
                <a:ext cx="5555849" cy="703159"/>
              </a:xfrm>
              <a:prstGeom prst="roundRect">
                <a:avLst>
                  <a:gd name="adj" fmla="val 15140"/>
                </a:avLst>
              </a:prstGeom>
              <a:solidFill>
                <a:srgbClr val="47984B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-Rounded" panose="020B0500000000000000" pitchFamily="34" charset="-93"/>
                  <a:ea typeface="Arial-Rounded" panose="020B0500000000000000" pitchFamily="34" charset="-93"/>
                  <a:cs typeface="Arial-Rounded" panose="020B0500000000000000" pitchFamily="34" charset="-93"/>
                </a:endParaRPr>
              </a:p>
            </p:txBody>
          </p:sp>
          <p:sp>
            <p:nvSpPr>
              <p:cNvPr id="42" name="矩形: 圆角 9">
                <a:extLst>
                  <a:ext uri="{FF2B5EF4-FFF2-40B4-BE49-F238E27FC236}">
                    <a16:creationId xmlns:a16="http://schemas.microsoft.com/office/drawing/2014/main" id="{D090BB28-5099-4CBB-82A1-4C7600071AA6}"/>
                  </a:ext>
                </a:extLst>
              </p:cNvPr>
              <p:cNvSpPr/>
              <p:nvPr/>
            </p:nvSpPr>
            <p:spPr>
              <a:xfrm rot="5400000" flipH="1" flipV="1">
                <a:off x="369398" y="5318468"/>
                <a:ext cx="287107" cy="533255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  <p:sp>
            <p:nvSpPr>
              <p:cNvPr id="43" name="矩形: 圆角 10">
                <a:extLst>
                  <a:ext uri="{FF2B5EF4-FFF2-40B4-BE49-F238E27FC236}">
                    <a16:creationId xmlns:a16="http://schemas.microsoft.com/office/drawing/2014/main" id="{9B26AE79-14A4-4595-B87C-340D6E201629}"/>
                  </a:ext>
                </a:extLst>
              </p:cNvPr>
              <p:cNvSpPr/>
              <p:nvPr/>
            </p:nvSpPr>
            <p:spPr>
              <a:xfrm rot="5400000" flipH="1" flipV="1">
                <a:off x="379009" y="1090739"/>
                <a:ext cx="287107" cy="533254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</p:grpSp>
        <p:pic>
          <p:nvPicPr>
            <p:cNvPr id="39" name="图片 38">
              <a:extLst>
                <a:ext uri="{FF2B5EF4-FFF2-40B4-BE49-F238E27FC236}">
                  <a16:creationId xmlns:a16="http://schemas.microsoft.com/office/drawing/2014/main" id="{E3B6CFF1-6C5F-4973-8039-0FDC3B0DAAC9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7381524" y="609676"/>
              <a:ext cx="837659" cy="527951"/>
            </a:xfrm>
            <a:prstGeom prst="rect">
              <a:avLst/>
            </a:prstGeom>
          </p:spPr>
        </p:pic>
        <p:pic>
          <p:nvPicPr>
            <p:cNvPr id="40" name="图片 39">
              <a:extLst>
                <a:ext uri="{FF2B5EF4-FFF2-40B4-BE49-F238E27FC236}">
                  <a16:creationId xmlns:a16="http://schemas.microsoft.com/office/drawing/2014/main" id="{E168D529-666E-4291-9C8B-7493590088D7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923800" y="185838"/>
              <a:ext cx="837659" cy="527951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996381799"/>
      </p:ext>
    </p:extLst>
  </p:cSld>
  <p:clrMapOvr>
    <a:masterClrMapping/>
  </p:clrMapOvr>
  <p:transition spd="slow" advClick="0" advTm="0">
    <p:fade/>
  </p:transition>
  <p:timing>
    <p:tnLst>
      <p:par>
        <p:cTn id="1" dur="indefinite" restart="never" nodeType="tmRoot"/>
      </p:par>
    </p:tnLst>
  </p:timing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273844"/>
            <a:ext cx="7886700" cy="994172"/>
          </a:xfrm>
        </p:spPr>
        <p:txBody>
          <a:bodyPr/>
          <a:lstStyle/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9842" y="1260872"/>
            <a:ext cx="3868340" cy="617934"/>
          </a:xfrm>
        </p:spPr>
        <p:txBody>
          <a:bodyPr anchor="b"/>
          <a:lstStyle>
            <a:lvl1pPr marL="0" indent="0">
              <a:buNone/>
              <a:defRPr sz="18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29842" y="1878806"/>
            <a:ext cx="3868340" cy="2763441"/>
          </a:xfr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0" y="1260872"/>
            <a:ext cx="3887391" cy="617934"/>
          </a:xfrm>
        </p:spPr>
        <p:txBody>
          <a:bodyPr anchor="b"/>
          <a:lstStyle>
            <a:lvl1pPr marL="0" indent="0">
              <a:buNone/>
              <a:defRPr sz="18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0" y="1878806"/>
            <a:ext cx="3887391" cy="2763441"/>
          </a:xfr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CA37975-6AF7-4301-9DC5-87C074AA59D1}" type="datetimeFigureOut">
              <a:rPr lang="zh-CN" altLang="en-US" smtClean="0"/>
              <a:pPr/>
              <a:t>2021/12/13</a:t>
            </a:fld>
            <a:endParaRPr lang="zh-CN" alt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27987A4-0198-42B4-AAAE-EDBADA4485AB}" type="slidenum">
              <a:rPr lang="zh-CN" altLang="en-US" smtClean="0"/>
              <a:pPr/>
              <a:t>‹#›</a:t>
            </a:fld>
            <a:endParaRPr lang="zh-CN" altLang="en-US"/>
          </a:p>
        </p:txBody>
      </p:sp>
      <p:sp>
        <p:nvSpPr>
          <p:cNvPr id="11" name="矩形 10"/>
          <p:cNvSpPr/>
          <p:nvPr userDrawn="1"/>
        </p:nvSpPr>
        <p:spPr>
          <a:xfrm>
            <a:off x="6917342" y="4252168"/>
            <a:ext cx="775136" cy="2308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defTabSz="914400"/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PPT</a:t>
            </a:r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模板下载：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www.1ppt.com/moban/          </a:t>
            </a:r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行业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PPT</a:t>
            </a:r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模板：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www.1ppt.com/hangye/ </a:t>
            </a:r>
          </a:p>
          <a:p>
            <a:pPr defTabSz="914400"/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节日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PPT</a:t>
            </a:r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模板：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www.1ppt.com/jieri/          PPT</a:t>
            </a:r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素材：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www.1ppt.com/sucai/</a:t>
            </a:r>
          </a:p>
          <a:p>
            <a:pPr defTabSz="914400"/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PPT</a:t>
            </a:r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背景图片：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www.1ppt.com/beijing/        PPT</a:t>
            </a:r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图表：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www.1ppt.com/tubiao/      </a:t>
            </a:r>
          </a:p>
          <a:p>
            <a:pPr defTabSz="914400"/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精美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PPT</a:t>
            </a:r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下载：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www.1ppt.com/xiazai/         PPT</a:t>
            </a:r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教程： 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www.1ppt.com/powerpoint/      </a:t>
            </a:r>
          </a:p>
          <a:p>
            <a:pPr defTabSz="914400"/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PPT</a:t>
            </a:r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课件：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www.1ppt.com/kejian/             </a:t>
            </a:r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字体下载：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www.1ppt.com/ziti/</a:t>
            </a:r>
          </a:p>
          <a:p>
            <a:pPr defTabSz="914400"/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工作总结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PPT</a:t>
            </a:r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：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www.1ppt.com/xiazai/zongjie/ </a:t>
            </a:r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工作计划：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www.1ppt.com/xiazai/jihua/</a:t>
            </a:r>
          </a:p>
          <a:p>
            <a:pPr defTabSz="914400"/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商务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PPT</a:t>
            </a:r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模板：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www.1ppt.com/moban/shangwu/  </a:t>
            </a:r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个人简历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PPT</a:t>
            </a:r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：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www.1ppt.com/xiazai/jianli/  </a:t>
            </a:r>
          </a:p>
          <a:p>
            <a:pPr defTabSz="914400"/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毕业答辩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PPT</a:t>
            </a:r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：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www.1ppt.com/xiazai/dabian/  </a:t>
            </a:r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工作汇报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PPT</a:t>
            </a:r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：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www.1ppt.com/xiazai/huibao/    </a:t>
            </a:r>
          </a:p>
          <a:p>
            <a:pPr defTabSz="914400"/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35492275"/>
      </p:ext>
    </p:extLst>
  </p:cSld>
  <p:clrMapOvr>
    <a:masterClrMapping/>
  </p:clrMapOvr>
  <p:transition spd="slow" advClick="0" advTm="0">
    <p:fade/>
  </p:transition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9_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" name="组合 33">
            <a:extLst>
              <a:ext uri="{FF2B5EF4-FFF2-40B4-BE49-F238E27FC236}">
                <a16:creationId xmlns:a16="http://schemas.microsoft.com/office/drawing/2014/main" id="{1F833EC4-E2F9-4549-A464-40B7E5EEA6FD}"/>
              </a:ext>
            </a:extLst>
          </p:cNvPr>
          <p:cNvGrpSpPr/>
          <p:nvPr userDrawn="1"/>
        </p:nvGrpSpPr>
        <p:grpSpPr>
          <a:xfrm>
            <a:off x="0" y="0"/>
            <a:ext cx="9234014" cy="5145088"/>
            <a:chOff x="0" y="0"/>
            <a:chExt cx="12309881" cy="6858000"/>
          </a:xfrm>
        </p:grpSpPr>
        <p:pic>
          <p:nvPicPr>
            <p:cNvPr id="35" name="图片 34">
              <a:extLst>
                <a:ext uri="{FF2B5EF4-FFF2-40B4-BE49-F238E27FC236}">
                  <a16:creationId xmlns:a16="http://schemas.microsoft.com/office/drawing/2014/main" id="{C990D388-9074-4BA5-80A8-22320140908A}"/>
                </a:ext>
              </a:extLst>
            </p:cNvPr>
            <p:cNvPicPr>
              <a:picLocks noChangeAspect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rot="5400000">
              <a:off x="2667000" y="-2667000"/>
              <a:ext cx="6858000" cy="12192000"/>
            </a:xfrm>
            <a:prstGeom prst="rect">
              <a:avLst/>
            </a:prstGeom>
          </p:spPr>
        </p:pic>
        <p:sp>
          <p:nvSpPr>
            <p:cNvPr id="36" name="矩形: 圆角 3">
              <a:extLst>
                <a:ext uri="{FF2B5EF4-FFF2-40B4-BE49-F238E27FC236}">
                  <a16:creationId xmlns:a16="http://schemas.microsoft.com/office/drawing/2014/main" id="{63E2F4B5-8CE5-4856-AD7D-53EABD075E69}"/>
                </a:ext>
              </a:extLst>
            </p:cNvPr>
            <p:cNvSpPr/>
            <p:nvPr/>
          </p:nvSpPr>
          <p:spPr>
            <a:xfrm>
              <a:off x="429986" y="664016"/>
              <a:ext cx="11332027" cy="5758800"/>
            </a:xfrm>
            <a:prstGeom prst="roundRect">
              <a:avLst/>
            </a:prstGeom>
            <a:noFill/>
            <a:ln w="34925" cap="rnd" cmpd="sng" algn="ctr">
              <a:solidFill>
                <a:srgbClr val="139F4E"/>
              </a:solidFill>
              <a:prstDash val="dash"/>
              <a:round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34294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4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微软雅黑"/>
                <a:cs typeface="+mn-cs"/>
              </a:endParaRPr>
            </a:p>
          </p:txBody>
        </p:sp>
        <p:pic>
          <p:nvPicPr>
            <p:cNvPr id="37" name="图片 36">
              <a:extLst>
                <a:ext uri="{FF2B5EF4-FFF2-40B4-BE49-F238E27FC236}">
                  <a16:creationId xmlns:a16="http://schemas.microsoft.com/office/drawing/2014/main" id="{C5ADCA99-DAF4-4291-84A9-6E7BE6480080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8904514" y="5528668"/>
              <a:ext cx="3405367" cy="1329332"/>
            </a:xfrm>
            <a:prstGeom prst="rect">
              <a:avLst/>
            </a:prstGeom>
          </p:spPr>
        </p:pic>
        <p:grpSp>
          <p:nvGrpSpPr>
            <p:cNvPr id="38" name="组合 37">
              <a:extLst>
                <a:ext uri="{FF2B5EF4-FFF2-40B4-BE49-F238E27FC236}">
                  <a16:creationId xmlns:a16="http://schemas.microsoft.com/office/drawing/2014/main" id="{90FD8696-508A-46C2-B9A5-C8837437E346}"/>
                </a:ext>
              </a:extLst>
            </p:cNvPr>
            <p:cNvGrpSpPr/>
            <p:nvPr/>
          </p:nvGrpSpPr>
          <p:grpSpPr>
            <a:xfrm rot="5400000">
              <a:off x="5709961" y="-1054214"/>
              <a:ext cx="772078" cy="3224189"/>
              <a:chOff x="246324" y="651074"/>
              <a:chExt cx="969786" cy="5555849"/>
            </a:xfrm>
          </p:grpSpPr>
          <p:sp>
            <p:nvSpPr>
              <p:cNvPr id="41" name="矩形: 圆角 8">
                <a:extLst>
                  <a:ext uri="{FF2B5EF4-FFF2-40B4-BE49-F238E27FC236}">
                    <a16:creationId xmlns:a16="http://schemas.microsoft.com/office/drawing/2014/main" id="{AF493636-B449-46E7-9C1C-83C3DD1DFC60}"/>
                  </a:ext>
                </a:extLst>
              </p:cNvPr>
              <p:cNvSpPr/>
              <p:nvPr/>
            </p:nvSpPr>
            <p:spPr>
              <a:xfrm rot="5400000" flipH="1" flipV="1">
                <a:off x="-1913394" y="3077419"/>
                <a:ext cx="5555849" cy="703159"/>
              </a:xfrm>
              <a:prstGeom prst="roundRect">
                <a:avLst>
                  <a:gd name="adj" fmla="val 15140"/>
                </a:avLst>
              </a:prstGeom>
              <a:solidFill>
                <a:srgbClr val="47984B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-Rounded" panose="020B0500000000000000" pitchFamily="34" charset="-93"/>
                  <a:ea typeface="Arial-Rounded" panose="020B0500000000000000" pitchFamily="34" charset="-93"/>
                  <a:cs typeface="Arial-Rounded" panose="020B0500000000000000" pitchFamily="34" charset="-93"/>
                </a:endParaRPr>
              </a:p>
            </p:txBody>
          </p:sp>
          <p:sp>
            <p:nvSpPr>
              <p:cNvPr id="42" name="矩形: 圆角 9">
                <a:extLst>
                  <a:ext uri="{FF2B5EF4-FFF2-40B4-BE49-F238E27FC236}">
                    <a16:creationId xmlns:a16="http://schemas.microsoft.com/office/drawing/2014/main" id="{D090BB28-5099-4CBB-82A1-4C7600071AA6}"/>
                  </a:ext>
                </a:extLst>
              </p:cNvPr>
              <p:cNvSpPr/>
              <p:nvPr/>
            </p:nvSpPr>
            <p:spPr>
              <a:xfrm rot="5400000" flipH="1" flipV="1">
                <a:off x="369398" y="5318468"/>
                <a:ext cx="287107" cy="533255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  <p:sp>
            <p:nvSpPr>
              <p:cNvPr id="43" name="矩形: 圆角 10">
                <a:extLst>
                  <a:ext uri="{FF2B5EF4-FFF2-40B4-BE49-F238E27FC236}">
                    <a16:creationId xmlns:a16="http://schemas.microsoft.com/office/drawing/2014/main" id="{9B26AE79-14A4-4595-B87C-340D6E201629}"/>
                  </a:ext>
                </a:extLst>
              </p:cNvPr>
              <p:cNvSpPr/>
              <p:nvPr/>
            </p:nvSpPr>
            <p:spPr>
              <a:xfrm rot="5400000" flipH="1" flipV="1">
                <a:off x="379009" y="1090739"/>
                <a:ext cx="287107" cy="533254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</p:grpSp>
        <p:pic>
          <p:nvPicPr>
            <p:cNvPr id="39" name="图片 38">
              <a:extLst>
                <a:ext uri="{FF2B5EF4-FFF2-40B4-BE49-F238E27FC236}">
                  <a16:creationId xmlns:a16="http://schemas.microsoft.com/office/drawing/2014/main" id="{E3B6CFF1-6C5F-4973-8039-0FDC3B0DAAC9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7381524" y="609676"/>
              <a:ext cx="837659" cy="527951"/>
            </a:xfrm>
            <a:prstGeom prst="rect">
              <a:avLst/>
            </a:prstGeom>
          </p:spPr>
        </p:pic>
        <p:pic>
          <p:nvPicPr>
            <p:cNvPr id="40" name="图片 39">
              <a:extLst>
                <a:ext uri="{FF2B5EF4-FFF2-40B4-BE49-F238E27FC236}">
                  <a16:creationId xmlns:a16="http://schemas.microsoft.com/office/drawing/2014/main" id="{E168D529-666E-4291-9C8B-7493590088D7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923800" y="185838"/>
              <a:ext cx="837659" cy="527951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1094964149"/>
      </p:ext>
    </p:extLst>
  </p:cSld>
  <p:clrMapOvr>
    <a:masterClrMapping/>
  </p:clrMapOvr>
  <p:transition spd="slow" advClick="0" advTm="0">
    <p:fade/>
  </p:transition>
  <p:timing>
    <p:tnLst>
      <p:par>
        <p:cTn id="1" dur="indefinite" restart="never" nodeType="tmRoot"/>
      </p:par>
    </p:tnLst>
  </p:timing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8_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" name="组合 33">
            <a:extLst>
              <a:ext uri="{FF2B5EF4-FFF2-40B4-BE49-F238E27FC236}">
                <a16:creationId xmlns:a16="http://schemas.microsoft.com/office/drawing/2014/main" id="{1F833EC4-E2F9-4549-A464-40B7E5EEA6FD}"/>
              </a:ext>
            </a:extLst>
          </p:cNvPr>
          <p:cNvGrpSpPr/>
          <p:nvPr userDrawn="1"/>
        </p:nvGrpSpPr>
        <p:grpSpPr>
          <a:xfrm>
            <a:off x="0" y="0"/>
            <a:ext cx="9234014" cy="5145088"/>
            <a:chOff x="0" y="0"/>
            <a:chExt cx="12309881" cy="6858000"/>
          </a:xfrm>
        </p:grpSpPr>
        <p:pic>
          <p:nvPicPr>
            <p:cNvPr id="35" name="图片 34">
              <a:extLst>
                <a:ext uri="{FF2B5EF4-FFF2-40B4-BE49-F238E27FC236}">
                  <a16:creationId xmlns:a16="http://schemas.microsoft.com/office/drawing/2014/main" id="{C990D388-9074-4BA5-80A8-22320140908A}"/>
                </a:ext>
              </a:extLst>
            </p:cNvPr>
            <p:cNvPicPr>
              <a:picLocks noChangeAspect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rot="5400000">
              <a:off x="2667000" y="-2667000"/>
              <a:ext cx="6858000" cy="12192000"/>
            </a:xfrm>
            <a:prstGeom prst="rect">
              <a:avLst/>
            </a:prstGeom>
          </p:spPr>
        </p:pic>
        <p:sp>
          <p:nvSpPr>
            <p:cNvPr id="36" name="矩形: 圆角 3">
              <a:extLst>
                <a:ext uri="{FF2B5EF4-FFF2-40B4-BE49-F238E27FC236}">
                  <a16:creationId xmlns:a16="http://schemas.microsoft.com/office/drawing/2014/main" id="{63E2F4B5-8CE5-4856-AD7D-53EABD075E69}"/>
                </a:ext>
              </a:extLst>
            </p:cNvPr>
            <p:cNvSpPr/>
            <p:nvPr/>
          </p:nvSpPr>
          <p:spPr>
            <a:xfrm>
              <a:off x="429986" y="664016"/>
              <a:ext cx="11332027" cy="5758800"/>
            </a:xfrm>
            <a:prstGeom prst="roundRect">
              <a:avLst/>
            </a:prstGeom>
            <a:noFill/>
            <a:ln w="34925" cap="rnd" cmpd="sng" algn="ctr">
              <a:solidFill>
                <a:srgbClr val="139F4E"/>
              </a:solidFill>
              <a:prstDash val="dash"/>
              <a:round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34294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4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微软雅黑"/>
                <a:cs typeface="+mn-cs"/>
              </a:endParaRPr>
            </a:p>
          </p:txBody>
        </p:sp>
        <p:pic>
          <p:nvPicPr>
            <p:cNvPr id="37" name="图片 36">
              <a:extLst>
                <a:ext uri="{FF2B5EF4-FFF2-40B4-BE49-F238E27FC236}">
                  <a16:creationId xmlns:a16="http://schemas.microsoft.com/office/drawing/2014/main" id="{C5ADCA99-DAF4-4291-84A9-6E7BE6480080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8904514" y="5528668"/>
              <a:ext cx="3405367" cy="1329332"/>
            </a:xfrm>
            <a:prstGeom prst="rect">
              <a:avLst/>
            </a:prstGeom>
          </p:spPr>
        </p:pic>
        <p:grpSp>
          <p:nvGrpSpPr>
            <p:cNvPr id="38" name="组合 37">
              <a:extLst>
                <a:ext uri="{FF2B5EF4-FFF2-40B4-BE49-F238E27FC236}">
                  <a16:creationId xmlns:a16="http://schemas.microsoft.com/office/drawing/2014/main" id="{90FD8696-508A-46C2-B9A5-C8837437E346}"/>
                </a:ext>
              </a:extLst>
            </p:cNvPr>
            <p:cNvGrpSpPr/>
            <p:nvPr/>
          </p:nvGrpSpPr>
          <p:grpSpPr>
            <a:xfrm rot="5400000">
              <a:off x="5709961" y="-1054214"/>
              <a:ext cx="772078" cy="3224189"/>
              <a:chOff x="246324" y="651074"/>
              <a:chExt cx="969786" cy="5555849"/>
            </a:xfrm>
          </p:grpSpPr>
          <p:sp>
            <p:nvSpPr>
              <p:cNvPr id="41" name="矩形: 圆角 8">
                <a:extLst>
                  <a:ext uri="{FF2B5EF4-FFF2-40B4-BE49-F238E27FC236}">
                    <a16:creationId xmlns:a16="http://schemas.microsoft.com/office/drawing/2014/main" id="{AF493636-B449-46E7-9C1C-83C3DD1DFC60}"/>
                  </a:ext>
                </a:extLst>
              </p:cNvPr>
              <p:cNvSpPr/>
              <p:nvPr/>
            </p:nvSpPr>
            <p:spPr>
              <a:xfrm rot="5400000" flipH="1" flipV="1">
                <a:off x="-1913394" y="3077419"/>
                <a:ext cx="5555849" cy="703159"/>
              </a:xfrm>
              <a:prstGeom prst="roundRect">
                <a:avLst>
                  <a:gd name="adj" fmla="val 15140"/>
                </a:avLst>
              </a:prstGeom>
              <a:solidFill>
                <a:srgbClr val="47984B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-Rounded" panose="020B0500000000000000" pitchFamily="34" charset="-93"/>
                  <a:ea typeface="Arial-Rounded" panose="020B0500000000000000" pitchFamily="34" charset="-93"/>
                  <a:cs typeface="Arial-Rounded" panose="020B0500000000000000" pitchFamily="34" charset="-93"/>
                </a:endParaRPr>
              </a:p>
            </p:txBody>
          </p:sp>
          <p:sp>
            <p:nvSpPr>
              <p:cNvPr id="42" name="矩形: 圆角 9">
                <a:extLst>
                  <a:ext uri="{FF2B5EF4-FFF2-40B4-BE49-F238E27FC236}">
                    <a16:creationId xmlns:a16="http://schemas.microsoft.com/office/drawing/2014/main" id="{D090BB28-5099-4CBB-82A1-4C7600071AA6}"/>
                  </a:ext>
                </a:extLst>
              </p:cNvPr>
              <p:cNvSpPr/>
              <p:nvPr/>
            </p:nvSpPr>
            <p:spPr>
              <a:xfrm rot="5400000" flipH="1" flipV="1">
                <a:off x="369398" y="5318468"/>
                <a:ext cx="287107" cy="533255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  <p:sp>
            <p:nvSpPr>
              <p:cNvPr id="43" name="矩形: 圆角 10">
                <a:extLst>
                  <a:ext uri="{FF2B5EF4-FFF2-40B4-BE49-F238E27FC236}">
                    <a16:creationId xmlns:a16="http://schemas.microsoft.com/office/drawing/2014/main" id="{9B26AE79-14A4-4595-B87C-340D6E201629}"/>
                  </a:ext>
                </a:extLst>
              </p:cNvPr>
              <p:cNvSpPr/>
              <p:nvPr/>
            </p:nvSpPr>
            <p:spPr>
              <a:xfrm rot="5400000" flipH="1" flipV="1">
                <a:off x="379009" y="1090739"/>
                <a:ext cx="287107" cy="533254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</p:grpSp>
        <p:pic>
          <p:nvPicPr>
            <p:cNvPr id="39" name="图片 38">
              <a:extLst>
                <a:ext uri="{FF2B5EF4-FFF2-40B4-BE49-F238E27FC236}">
                  <a16:creationId xmlns:a16="http://schemas.microsoft.com/office/drawing/2014/main" id="{E3B6CFF1-6C5F-4973-8039-0FDC3B0DAAC9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7381524" y="609676"/>
              <a:ext cx="837659" cy="527951"/>
            </a:xfrm>
            <a:prstGeom prst="rect">
              <a:avLst/>
            </a:prstGeom>
          </p:spPr>
        </p:pic>
        <p:pic>
          <p:nvPicPr>
            <p:cNvPr id="40" name="图片 39">
              <a:extLst>
                <a:ext uri="{FF2B5EF4-FFF2-40B4-BE49-F238E27FC236}">
                  <a16:creationId xmlns:a16="http://schemas.microsoft.com/office/drawing/2014/main" id="{E168D529-666E-4291-9C8B-7493590088D7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923800" y="185838"/>
              <a:ext cx="837659" cy="527951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488814384"/>
      </p:ext>
    </p:extLst>
  </p:cSld>
  <p:clrMapOvr>
    <a:masterClrMapping/>
  </p:clrMapOvr>
  <p:transition spd="slow" advClick="0" advTm="0">
    <p:fade/>
  </p:transition>
  <p:timing>
    <p:tnLst>
      <p:par>
        <p:cTn id="1" dur="indefinite" restart="never" nodeType="tmRoot"/>
      </p:par>
    </p:tnLst>
  </p:timing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7_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" name="组合 33">
            <a:extLst>
              <a:ext uri="{FF2B5EF4-FFF2-40B4-BE49-F238E27FC236}">
                <a16:creationId xmlns:a16="http://schemas.microsoft.com/office/drawing/2014/main" id="{1F833EC4-E2F9-4549-A464-40B7E5EEA6FD}"/>
              </a:ext>
            </a:extLst>
          </p:cNvPr>
          <p:cNvGrpSpPr/>
          <p:nvPr userDrawn="1"/>
        </p:nvGrpSpPr>
        <p:grpSpPr>
          <a:xfrm>
            <a:off x="0" y="0"/>
            <a:ext cx="9234014" cy="5145088"/>
            <a:chOff x="0" y="0"/>
            <a:chExt cx="12309881" cy="6858000"/>
          </a:xfrm>
        </p:grpSpPr>
        <p:pic>
          <p:nvPicPr>
            <p:cNvPr id="35" name="图片 34">
              <a:extLst>
                <a:ext uri="{FF2B5EF4-FFF2-40B4-BE49-F238E27FC236}">
                  <a16:creationId xmlns:a16="http://schemas.microsoft.com/office/drawing/2014/main" id="{C990D388-9074-4BA5-80A8-22320140908A}"/>
                </a:ext>
              </a:extLst>
            </p:cNvPr>
            <p:cNvPicPr>
              <a:picLocks noChangeAspect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rot="5400000">
              <a:off x="2667000" y="-2667000"/>
              <a:ext cx="6858000" cy="12192000"/>
            </a:xfrm>
            <a:prstGeom prst="rect">
              <a:avLst/>
            </a:prstGeom>
          </p:spPr>
        </p:pic>
        <p:sp>
          <p:nvSpPr>
            <p:cNvPr id="36" name="矩形: 圆角 3">
              <a:extLst>
                <a:ext uri="{FF2B5EF4-FFF2-40B4-BE49-F238E27FC236}">
                  <a16:creationId xmlns:a16="http://schemas.microsoft.com/office/drawing/2014/main" id="{63E2F4B5-8CE5-4856-AD7D-53EABD075E69}"/>
                </a:ext>
              </a:extLst>
            </p:cNvPr>
            <p:cNvSpPr/>
            <p:nvPr/>
          </p:nvSpPr>
          <p:spPr>
            <a:xfrm>
              <a:off x="429986" y="664016"/>
              <a:ext cx="11332027" cy="5758800"/>
            </a:xfrm>
            <a:prstGeom prst="roundRect">
              <a:avLst/>
            </a:prstGeom>
            <a:noFill/>
            <a:ln w="34925" cap="rnd" cmpd="sng" algn="ctr">
              <a:solidFill>
                <a:srgbClr val="139F4E"/>
              </a:solidFill>
              <a:prstDash val="dash"/>
              <a:round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34294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4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微软雅黑"/>
                <a:cs typeface="+mn-cs"/>
              </a:endParaRPr>
            </a:p>
          </p:txBody>
        </p:sp>
        <p:pic>
          <p:nvPicPr>
            <p:cNvPr id="37" name="图片 36">
              <a:extLst>
                <a:ext uri="{FF2B5EF4-FFF2-40B4-BE49-F238E27FC236}">
                  <a16:creationId xmlns:a16="http://schemas.microsoft.com/office/drawing/2014/main" id="{C5ADCA99-DAF4-4291-84A9-6E7BE6480080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8904514" y="5528668"/>
              <a:ext cx="3405367" cy="1329332"/>
            </a:xfrm>
            <a:prstGeom prst="rect">
              <a:avLst/>
            </a:prstGeom>
          </p:spPr>
        </p:pic>
        <p:grpSp>
          <p:nvGrpSpPr>
            <p:cNvPr id="38" name="组合 37">
              <a:extLst>
                <a:ext uri="{FF2B5EF4-FFF2-40B4-BE49-F238E27FC236}">
                  <a16:creationId xmlns:a16="http://schemas.microsoft.com/office/drawing/2014/main" id="{90FD8696-508A-46C2-B9A5-C8837437E346}"/>
                </a:ext>
              </a:extLst>
            </p:cNvPr>
            <p:cNvGrpSpPr/>
            <p:nvPr/>
          </p:nvGrpSpPr>
          <p:grpSpPr>
            <a:xfrm rot="5400000">
              <a:off x="5709961" y="-1054214"/>
              <a:ext cx="772078" cy="3224189"/>
              <a:chOff x="246324" y="651074"/>
              <a:chExt cx="969786" cy="5555849"/>
            </a:xfrm>
          </p:grpSpPr>
          <p:sp>
            <p:nvSpPr>
              <p:cNvPr id="41" name="矩形: 圆角 8">
                <a:extLst>
                  <a:ext uri="{FF2B5EF4-FFF2-40B4-BE49-F238E27FC236}">
                    <a16:creationId xmlns:a16="http://schemas.microsoft.com/office/drawing/2014/main" id="{AF493636-B449-46E7-9C1C-83C3DD1DFC60}"/>
                  </a:ext>
                </a:extLst>
              </p:cNvPr>
              <p:cNvSpPr/>
              <p:nvPr/>
            </p:nvSpPr>
            <p:spPr>
              <a:xfrm rot="5400000" flipH="1" flipV="1">
                <a:off x="-1913394" y="3077419"/>
                <a:ext cx="5555849" cy="703159"/>
              </a:xfrm>
              <a:prstGeom prst="roundRect">
                <a:avLst>
                  <a:gd name="adj" fmla="val 15140"/>
                </a:avLst>
              </a:prstGeom>
              <a:solidFill>
                <a:srgbClr val="47984B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-Rounded" panose="020B0500000000000000" pitchFamily="34" charset="-93"/>
                  <a:ea typeface="Arial-Rounded" panose="020B0500000000000000" pitchFamily="34" charset="-93"/>
                  <a:cs typeface="Arial-Rounded" panose="020B0500000000000000" pitchFamily="34" charset="-93"/>
                </a:endParaRPr>
              </a:p>
            </p:txBody>
          </p:sp>
          <p:sp>
            <p:nvSpPr>
              <p:cNvPr id="42" name="矩形: 圆角 9">
                <a:extLst>
                  <a:ext uri="{FF2B5EF4-FFF2-40B4-BE49-F238E27FC236}">
                    <a16:creationId xmlns:a16="http://schemas.microsoft.com/office/drawing/2014/main" id="{D090BB28-5099-4CBB-82A1-4C7600071AA6}"/>
                  </a:ext>
                </a:extLst>
              </p:cNvPr>
              <p:cNvSpPr/>
              <p:nvPr/>
            </p:nvSpPr>
            <p:spPr>
              <a:xfrm rot="5400000" flipH="1" flipV="1">
                <a:off x="369398" y="5318468"/>
                <a:ext cx="287107" cy="533255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  <p:sp>
            <p:nvSpPr>
              <p:cNvPr id="43" name="矩形: 圆角 10">
                <a:extLst>
                  <a:ext uri="{FF2B5EF4-FFF2-40B4-BE49-F238E27FC236}">
                    <a16:creationId xmlns:a16="http://schemas.microsoft.com/office/drawing/2014/main" id="{9B26AE79-14A4-4595-B87C-340D6E201629}"/>
                  </a:ext>
                </a:extLst>
              </p:cNvPr>
              <p:cNvSpPr/>
              <p:nvPr/>
            </p:nvSpPr>
            <p:spPr>
              <a:xfrm rot="5400000" flipH="1" flipV="1">
                <a:off x="379009" y="1090739"/>
                <a:ext cx="287107" cy="533254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</p:grpSp>
        <p:pic>
          <p:nvPicPr>
            <p:cNvPr id="39" name="图片 38">
              <a:extLst>
                <a:ext uri="{FF2B5EF4-FFF2-40B4-BE49-F238E27FC236}">
                  <a16:creationId xmlns:a16="http://schemas.microsoft.com/office/drawing/2014/main" id="{E3B6CFF1-6C5F-4973-8039-0FDC3B0DAAC9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7381524" y="609676"/>
              <a:ext cx="837659" cy="527951"/>
            </a:xfrm>
            <a:prstGeom prst="rect">
              <a:avLst/>
            </a:prstGeom>
          </p:spPr>
        </p:pic>
        <p:pic>
          <p:nvPicPr>
            <p:cNvPr id="40" name="图片 39">
              <a:extLst>
                <a:ext uri="{FF2B5EF4-FFF2-40B4-BE49-F238E27FC236}">
                  <a16:creationId xmlns:a16="http://schemas.microsoft.com/office/drawing/2014/main" id="{E168D529-666E-4291-9C8B-7493590088D7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923800" y="185838"/>
              <a:ext cx="837659" cy="527951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1823531253"/>
      </p:ext>
    </p:extLst>
  </p:cSld>
  <p:clrMapOvr>
    <a:masterClrMapping/>
  </p:clrMapOvr>
  <p:transition spd="slow" advClick="0" advTm="0">
    <p:fade/>
  </p:transition>
  <p:timing>
    <p:tnLst>
      <p:par>
        <p:cTn id="1" dur="indefinite" restart="never" nodeType="tmRoot"/>
      </p:par>
    </p:tnLst>
  </p:timing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6_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" name="组合 33">
            <a:extLst>
              <a:ext uri="{FF2B5EF4-FFF2-40B4-BE49-F238E27FC236}">
                <a16:creationId xmlns:a16="http://schemas.microsoft.com/office/drawing/2014/main" id="{1F833EC4-E2F9-4549-A464-40B7E5EEA6FD}"/>
              </a:ext>
            </a:extLst>
          </p:cNvPr>
          <p:cNvGrpSpPr/>
          <p:nvPr userDrawn="1"/>
        </p:nvGrpSpPr>
        <p:grpSpPr>
          <a:xfrm>
            <a:off x="0" y="0"/>
            <a:ext cx="9234014" cy="5145088"/>
            <a:chOff x="0" y="0"/>
            <a:chExt cx="12309881" cy="6858000"/>
          </a:xfrm>
        </p:grpSpPr>
        <p:pic>
          <p:nvPicPr>
            <p:cNvPr id="35" name="图片 34">
              <a:extLst>
                <a:ext uri="{FF2B5EF4-FFF2-40B4-BE49-F238E27FC236}">
                  <a16:creationId xmlns:a16="http://schemas.microsoft.com/office/drawing/2014/main" id="{C990D388-9074-4BA5-80A8-22320140908A}"/>
                </a:ext>
              </a:extLst>
            </p:cNvPr>
            <p:cNvPicPr>
              <a:picLocks noChangeAspect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rot="5400000">
              <a:off x="2667000" y="-2667000"/>
              <a:ext cx="6858000" cy="12192000"/>
            </a:xfrm>
            <a:prstGeom prst="rect">
              <a:avLst/>
            </a:prstGeom>
          </p:spPr>
        </p:pic>
        <p:sp>
          <p:nvSpPr>
            <p:cNvPr id="36" name="矩形: 圆角 3">
              <a:extLst>
                <a:ext uri="{FF2B5EF4-FFF2-40B4-BE49-F238E27FC236}">
                  <a16:creationId xmlns:a16="http://schemas.microsoft.com/office/drawing/2014/main" id="{63E2F4B5-8CE5-4856-AD7D-53EABD075E69}"/>
                </a:ext>
              </a:extLst>
            </p:cNvPr>
            <p:cNvSpPr/>
            <p:nvPr/>
          </p:nvSpPr>
          <p:spPr>
            <a:xfrm>
              <a:off x="429986" y="664016"/>
              <a:ext cx="11332027" cy="5758800"/>
            </a:xfrm>
            <a:prstGeom prst="roundRect">
              <a:avLst/>
            </a:prstGeom>
            <a:noFill/>
            <a:ln w="34925" cap="rnd" cmpd="sng" algn="ctr">
              <a:solidFill>
                <a:srgbClr val="139F4E"/>
              </a:solidFill>
              <a:prstDash val="dash"/>
              <a:round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34294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4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微软雅黑"/>
                <a:cs typeface="+mn-cs"/>
              </a:endParaRPr>
            </a:p>
          </p:txBody>
        </p:sp>
        <p:pic>
          <p:nvPicPr>
            <p:cNvPr id="37" name="图片 36">
              <a:extLst>
                <a:ext uri="{FF2B5EF4-FFF2-40B4-BE49-F238E27FC236}">
                  <a16:creationId xmlns:a16="http://schemas.microsoft.com/office/drawing/2014/main" id="{C5ADCA99-DAF4-4291-84A9-6E7BE6480080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8904514" y="5528668"/>
              <a:ext cx="3405367" cy="1329332"/>
            </a:xfrm>
            <a:prstGeom prst="rect">
              <a:avLst/>
            </a:prstGeom>
          </p:spPr>
        </p:pic>
        <p:grpSp>
          <p:nvGrpSpPr>
            <p:cNvPr id="38" name="组合 37">
              <a:extLst>
                <a:ext uri="{FF2B5EF4-FFF2-40B4-BE49-F238E27FC236}">
                  <a16:creationId xmlns:a16="http://schemas.microsoft.com/office/drawing/2014/main" id="{90FD8696-508A-46C2-B9A5-C8837437E346}"/>
                </a:ext>
              </a:extLst>
            </p:cNvPr>
            <p:cNvGrpSpPr/>
            <p:nvPr/>
          </p:nvGrpSpPr>
          <p:grpSpPr>
            <a:xfrm rot="5400000">
              <a:off x="5709961" y="-1054214"/>
              <a:ext cx="772078" cy="3224189"/>
              <a:chOff x="246324" y="651074"/>
              <a:chExt cx="969786" cy="5555849"/>
            </a:xfrm>
          </p:grpSpPr>
          <p:sp>
            <p:nvSpPr>
              <p:cNvPr id="41" name="矩形: 圆角 8">
                <a:extLst>
                  <a:ext uri="{FF2B5EF4-FFF2-40B4-BE49-F238E27FC236}">
                    <a16:creationId xmlns:a16="http://schemas.microsoft.com/office/drawing/2014/main" id="{AF493636-B449-46E7-9C1C-83C3DD1DFC60}"/>
                  </a:ext>
                </a:extLst>
              </p:cNvPr>
              <p:cNvSpPr/>
              <p:nvPr/>
            </p:nvSpPr>
            <p:spPr>
              <a:xfrm rot="5400000" flipH="1" flipV="1">
                <a:off x="-1913394" y="3077419"/>
                <a:ext cx="5555849" cy="703159"/>
              </a:xfrm>
              <a:prstGeom prst="roundRect">
                <a:avLst>
                  <a:gd name="adj" fmla="val 15140"/>
                </a:avLst>
              </a:prstGeom>
              <a:solidFill>
                <a:srgbClr val="47984B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-Rounded" panose="020B0500000000000000" pitchFamily="34" charset="-93"/>
                  <a:ea typeface="Arial-Rounded" panose="020B0500000000000000" pitchFamily="34" charset="-93"/>
                  <a:cs typeface="Arial-Rounded" panose="020B0500000000000000" pitchFamily="34" charset="-93"/>
                </a:endParaRPr>
              </a:p>
            </p:txBody>
          </p:sp>
          <p:sp>
            <p:nvSpPr>
              <p:cNvPr id="42" name="矩形: 圆角 9">
                <a:extLst>
                  <a:ext uri="{FF2B5EF4-FFF2-40B4-BE49-F238E27FC236}">
                    <a16:creationId xmlns:a16="http://schemas.microsoft.com/office/drawing/2014/main" id="{D090BB28-5099-4CBB-82A1-4C7600071AA6}"/>
                  </a:ext>
                </a:extLst>
              </p:cNvPr>
              <p:cNvSpPr/>
              <p:nvPr/>
            </p:nvSpPr>
            <p:spPr>
              <a:xfrm rot="5400000" flipH="1" flipV="1">
                <a:off x="369398" y="5318468"/>
                <a:ext cx="287107" cy="533255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  <p:sp>
            <p:nvSpPr>
              <p:cNvPr id="43" name="矩形: 圆角 10">
                <a:extLst>
                  <a:ext uri="{FF2B5EF4-FFF2-40B4-BE49-F238E27FC236}">
                    <a16:creationId xmlns:a16="http://schemas.microsoft.com/office/drawing/2014/main" id="{9B26AE79-14A4-4595-B87C-340D6E201629}"/>
                  </a:ext>
                </a:extLst>
              </p:cNvPr>
              <p:cNvSpPr/>
              <p:nvPr/>
            </p:nvSpPr>
            <p:spPr>
              <a:xfrm rot="5400000" flipH="1" flipV="1">
                <a:off x="379009" y="1090739"/>
                <a:ext cx="287107" cy="533254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</p:grpSp>
        <p:pic>
          <p:nvPicPr>
            <p:cNvPr id="39" name="图片 38">
              <a:extLst>
                <a:ext uri="{FF2B5EF4-FFF2-40B4-BE49-F238E27FC236}">
                  <a16:creationId xmlns:a16="http://schemas.microsoft.com/office/drawing/2014/main" id="{E3B6CFF1-6C5F-4973-8039-0FDC3B0DAAC9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7381524" y="609676"/>
              <a:ext cx="837659" cy="527951"/>
            </a:xfrm>
            <a:prstGeom prst="rect">
              <a:avLst/>
            </a:prstGeom>
          </p:spPr>
        </p:pic>
        <p:pic>
          <p:nvPicPr>
            <p:cNvPr id="40" name="图片 39">
              <a:extLst>
                <a:ext uri="{FF2B5EF4-FFF2-40B4-BE49-F238E27FC236}">
                  <a16:creationId xmlns:a16="http://schemas.microsoft.com/office/drawing/2014/main" id="{E168D529-666E-4291-9C8B-7493590088D7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923800" y="185838"/>
              <a:ext cx="837659" cy="527951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094017470"/>
      </p:ext>
    </p:extLst>
  </p:cSld>
  <p:clrMapOvr>
    <a:masterClrMapping/>
  </p:clrMapOvr>
  <p:transition spd="slow" advClick="0" advTm="0">
    <p:fade/>
  </p:transition>
  <p:timing>
    <p:tnLst>
      <p:par>
        <p:cTn id="1" dur="indefinite" restart="never" nodeType="tmRoot"/>
      </p:par>
    </p:tnLst>
  </p:timing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5_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" name="组合 33">
            <a:extLst>
              <a:ext uri="{FF2B5EF4-FFF2-40B4-BE49-F238E27FC236}">
                <a16:creationId xmlns:a16="http://schemas.microsoft.com/office/drawing/2014/main" id="{1F833EC4-E2F9-4549-A464-40B7E5EEA6FD}"/>
              </a:ext>
            </a:extLst>
          </p:cNvPr>
          <p:cNvGrpSpPr/>
          <p:nvPr userDrawn="1"/>
        </p:nvGrpSpPr>
        <p:grpSpPr>
          <a:xfrm>
            <a:off x="0" y="0"/>
            <a:ext cx="9234014" cy="5145088"/>
            <a:chOff x="0" y="0"/>
            <a:chExt cx="12309881" cy="6858000"/>
          </a:xfrm>
        </p:grpSpPr>
        <p:pic>
          <p:nvPicPr>
            <p:cNvPr id="35" name="图片 34">
              <a:extLst>
                <a:ext uri="{FF2B5EF4-FFF2-40B4-BE49-F238E27FC236}">
                  <a16:creationId xmlns:a16="http://schemas.microsoft.com/office/drawing/2014/main" id="{C990D388-9074-4BA5-80A8-22320140908A}"/>
                </a:ext>
              </a:extLst>
            </p:cNvPr>
            <p:cNvPicPr>
              <a:picLocks noChangeAspect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rot="5400000">
              <a:off x="2667000" y="-2667000"/>
              <a:ext cx="6858000" cy="12192000"/>
            </a:xfrm>
            <a:prstGeom prst="rect">
              <a:avLst/>
            </a:prstGeom>
          </p:spPr>
        </p:pic>
        <p:sp>
          <p:nvSpPr>
            <p:cNvPr id="36" name="矩形: 圆角 3">
              <a:extLst>
                <a:ext uri="{FF2B5EF4-FFF2-40B4-BE49-F238E27FC236}">
                  <a16:creationId xmlns:a16="http://schemas.microsoft.com/office/drawing/2014/main" id="{63E2F4B5-8CE5-4856-AD7D-53EABD075E69}"/>
                </a:ext>
              </a:extLst>
            </p:cNvPr>
            <p:cNvSpPr/>
            <p:nvPr/>
          </p:nvSpPr>
          <p:spPr>
            <a:xfrm>
              <a:off x="429986" y="664016"/>
              <a:ext cx="11332027" cy="5758800"/>
            </a:xfrm>
            <a:prstGeom prst="roundRect">
              <a:avLst/>
            </a:prstGeom>
            <a:noFill/>
            <a:ln w="34925" cap="rnd" cmpd="sng" algn="ctr">
              <a:solidFill>
                <a:srgbClr val="139F4E"/>
              </a:solidFill>
              <a:prstDash val="dash"/>
              <a:round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34294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4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微软雅黑"/>
                <a:cs typeface="+mn-cs"/>
              </a:endParaRPr>
            </a:p>
          </p:txBody>
        </p:sp>
        <p:pic>
          <p:nvPicPr>
            <p:cNvPr id="37" name="图片 36">
              <a:extLst>
                <a:ext uri="{FF2B5EF4-FFF2-40B4-BE49-F238E27FC236}">
                  <a16:creationId xmlns:a16="http://schemas.microsoft.com/office/drawing/2014/main" id="{C5ADCA99-DAF4-4291-84A9-6E7BE6480080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8904514" y="5528668"/>
              <a:ext cx="3405367" cy="1329332"/>
            </a:xfrm>
            <a:prstGeom prst="rect">
              <a:avLst/>
            </a:prstGeom>
          </p:spPr>
        </p:pic>
        <p:grpSp>
          <p:nvGrpSpPr>
            <p:cNvPr id="38" name="组合 37">
              <a:extLst>
                <a:ext uri="{FF2B5EF4-FFF2-40B4-BE49-F238E27FC236}">
                  <a16:creationId xmlns:a16="http://schemas.microsoft.com/office/drawing/2014/main" id="{90FD8696-508A-46C2-B9A5-C8837437E346}"/>
                </a:ext>
              </a:extLst>
            </p:cNvPr>
            <p:cNvGrpSpPr/>
            <p:nvPr/>
          </p:nvGrpSpPr>
          <p:grpSpPr>
            <a:xfrm rot="5400000">
              <a:off x="5709961" y="-1054214"/>
              <a:ext cx="772078" cy="3224189"/>
              <a:chOff x="246324" y="651074"/>
              <a:chExt cx="969786" cy="5555849"/>
            </a:xfrm>
          </p:grpSpPr>
          <p:sp>
            <p:nvSpPr>
              <p:cNvPr id="41" name="矩形: 圆角 8">
                <a:extLst>
                  <a:ext uri="{FF2B5EF4-FFF2-40B4-BE49-F238E27FC236}">
                    <a16:creationId xmlns:a16="http://schemas.microsoft.com/office/drawing/2014/main" id="{AF493636-B449-46E7-9C1C-83C3DD1DFC60}"/>
                  </a:ext>
                </a:extLst>
              </p:cNvPr>
              <p:cNvSpPr/>
              <p:nvPr/>
            </p:nvSpPr>
            <p:spPr>
              <a:xfrm rot="5400000" flipH="1" flipV="1">
                <a:off x="-1913394" y="3077419"/>
                <a:ext cx="5555849" cy="703159"/>
              </a:xfrm>
              <a:prstGeom prst="roundRect">
                <a:avLst>
                  <a:gd name="adj" fmla="val 15140"/>
                </a:avLst>
              </a:prstGeom>
              <a:solidFill>
                <a:srgbClr val="47984B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-Rounded" panose="020B0500000000000000" pitchFamily="34" charset="-93"/>
                  <a:ea typeface="Arial-Rounded" panose="020B0500000000000000" pitchFamily="34" charset="-93"/>
                  <a:cs typeface="Arial-Rounded" panose="020B0500000000000000" pitchFamily="34" charset="-93"/>
                </a:endParaRPr>
              </a:p>
            </p:txBody>
          </p:sp>
          <p:sp>
            <p:nvSpPr>
              <p:cNvPr id="42" name="矩形: 圆角 9">
                <a:extLst>
                  <a:ext uri="{FF2B5EF4-FFF2-40B4-BE49-F238E27FC236}">
                    <a16:creationId xmlns:a16="http://schemas.microsoft.com/office/drawing/2014/main" id="{D090BB28-5099-4CBB-82A1-4C7600071AA6}"/>
                  </a:ext>
                </a:extLst>
              </p:cNvPr>
              <p:cNvSpPr/>
              <p:nvPr/>
            </p:nvSpPr>
            <p:spPr>
              <a:xfrm rot="5400000" flipH="1" flipV="1">
                <a:off x="369398" y="5318468"/>
                <a:ext cx="287107" cy="533255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  <p:sp>
            <p:nvSpPr>
              <p:cNvPr id="43" name="矩形: 圆角 10">
                <a:extLst>
                  <a:ext uri="{FF2B5EF4-FFF2-40B4-BE49-F238E27FC236}">
                    <a16:creationId xmlns:a16="http://schemas.microsoft.com/office/drawing/2014/main" id="{9B26AE79-14A4-4595-B87C-340D6E201629}"/>
                  </a:ext>
                </a:extLst>
              </p:cNvPr>
              <p:cNvSpPr/>
              <p:nvPr/>
            </p:nvSpPr>
            <p:spPr>
              <a:xfrm rot="5400000" flipH="1" flipV="1">
                <a:off x="379009" y="1090739"/>
                <a:ext cx="287107" cy="533254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</p:grpSp>
        <p:pic>
          <p:nvPicPr>
            <p:cNvPr id="39" name="图片 38">
              <a:extLst>
                <a:ext uri="{FF2B5EF4-FFF2-40B4-BE49-F238E27FC236}">
                  <a16:creationId xmlns:a16="http://schemas.microsoft.com/office/drawing/2014/main" id="{E3B6CFF1-6C5F-4973-8039-0FDC3B0DAAC9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7381524" y="609676"/>
              <a:ext cx="837659" cy="527951"/>
            </a:xfrm>
            <a:prstGeom prst="rect">
              <a:avLst/>
            </a:prstGeom>
          </p:spPr>
        </p:pic>
        <p:pic>
          <p:nvPicPr>
            <p:cNvPr id="40" name="图片 39">
              <a:extLst>
                <a:ext uri="{FF2B5EF4-FFF2-40B4-BE49-F238E27FC236}">
                  <a16:creationId xmlns:a16="http://schemas.microsoft.com/office/drawing/2014/main" id="{E168D529-666E-4291-9C8B-7493590088D7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923800" y="185838"/>
              <a:ext cx="837659" cy="527951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965222450"/>
      </p:ext>
    </p:extLst>
  </p:cSld>
  <p:clrMapOvr>
    <a:masterClrMapping/>
  </p:clrMapOvr>
  <p:transition spd="slow" advClick="0" advTm="0">
    <p:fade/>
  </p:transition>
  <p:timing>
    <p:tnLst>
      <p:par>
        <p:cTn id="1" dur="indefinite" restart="never" nodeType="tmRoot"/>
      </p:par>
    </p:tnLst>
  </p:timing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4_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" name="组合 33">
            <a:extLst>
              <a:ext uri="{FF2B5EF4-FFF2-40B4-BE49-F238E27FC236}">
                <a16:creationId xmlns:a16="http://schemas.microsoft.com/office/drawing/2014/main" id="{1F833EC4-E2F9-4549-A464-40B7E5EEA6FD}"/>
              </a:ext>
            </a:extLst>
          </p:cNvPr>
          <p:cNvGrpSpPr/>
          <p:nvPr userDrawn="1"/>
        </p:nvGrpSpPr>
        <p:grpSpPr>
          <a:xfrm>
            <a:off x="0" y="0"/>
            <a:ext cx="9234014" cy="5145088"/>
            <a:chOff x="0" y="0"/>
            <a:chExt cx="12309881" cy="6858000"/>
          </a:xfrm>
        </p:grpSpPr>
        <p:pic>
          <p:nvPicPr>
            <p:cNvPr id="35" name="图片 34">
              <a:extLst>
                <a:ext uri="{FF2B5EF4-FFF2-40B4-BE49-F238E27FC236}">
                  <a16:creationId xmlns:a16="http://schemas.microsoft.com/office/drawing/2014/main" id="{C990D388-9074-4BA5-80A8-22320140908A}"/>
                </a:ext>
              </a:extLst>
            </p:cNvPr>
            <p:cNvPicPr>
              <a:picLocks noChangeAspect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rot="5400000">
              <a:off x="2667000" y="-2667000"/>
              <a:ext cx="6858000" cy="12192000"/>
            </a:xfrm>
            <a:prstGeom prst="rect">
              <a:avLst/>
            </a:prstGeom>
          </p:spPr>
        </p:pic>
        <p:sp>
          <p:nvSpPr>
            <p:cNvPr id="36" name="矩形: 圆角 3">
              <a:extLst>
                <a:ext uri="{FF2B5EF4-FFF2-40B4-BE49-F238E27FC236}">
                  <a16:creationId xmlns:a16="http://schemas.microsoft.com/office/drawing/2014/main" id="{63E2F4B5-8CE5-4856-AD7D-53EABD075E69}"/>
                </a:ext>
              </a:extLst>
            </p:cNvPr>
            <p:cNvSpPr/>
            <p:nvPr/>
          </p:nvSpPr>
          <p:spPr>
            <a:xfrm>
              <a:off x="429986" y="664016"/>
              <a:ext cx="11332027" cy="5758800"/>
            </a:xfrm>
            <a:prstGeom prst="roundRect">
              <a:avLst/>
            </a:prstGeom>
            <a:noFill/>
            <a:ln w="34925" cap="rnd" cmpd="sng" algn="ctr">
              <a:solidFill>
                <a:srgbClr val="139F4E"/>
              </a:solidFill>
              <a:prstDash val="dash"/>
              <a:round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34294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4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微软雅黑"/>
                <a:cs typeface="+mn-cs"/>
              </a:endParaRPr>
            </a:p>
          </p:txBody>
        </p:sp>
        <p:pic>
          <p:nvPicPr>
            <p:cNvPr id="37" name="图片 36">
              <a:extLst>
                <a:ext uri="{FF2B5EF4-FFF2-40B4-BE49-F238E27FC236}">
                  <a16:creationId xmlns:a16="http://schemas.microsoft.com/office/drawing/2014/main" id="{C5ADCA99-DAF4-4291-84A9-6E7BE6480080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8904514" y="5528668"/>
              <a:ext cx="3405367" cy="1329332"/>
            </a:xfrm>
            <a:prstGeom prst="rect">
              <a:avLst/>
            </a:prstGeom>
          </p:spPr>
        </p:pic>
        <p:grpSp>
          <p:nvGrpSpPr>
            <p:cNvPr id="38" name="组合 37">
              <a:extLst>
                <a:ext uri="{FF2B5EF4-FFF2-40B4-BE49-F238E27FC236}">
                  <a16:creationId xmlns:a16="http://schemas.microsoft.com/office/drawing/2014/main" id="{90FD8696-508A-46C2-B9A5-C8837437E346}"/>
                </a:ext>
              </a:extLst>
            </p:cNvPr>
            <p:cNvGrpSpPr/>
            <p:nvPr/>
          </p:nvGrpSpPr>
          <p:grpSpPr>
            <a:xfrm rot="5400000">
              <a:off x="5709961" y="-1054214"/>
              <a:ext cx="772078" cy="3224189"/>
              <a:chOff x="246324" y="651074"/>
              <a:chExt cx="969786" cy="5555849"/>
            </a:xfrm>
          </p:grpSpPr>
          <p:sp>
            <p:nvSpPr>
              <p:cNvPr id="41" name="矩形: 圆角 8">
                <a:extLst>
                  <a:ext uri="{FF2B5EF4-FFF2-40B4-BE49-F238E27FC236}">
                    <a16:creationId xmlns:a16="http://schemas.microsoft.com/office/drawing/2014/main" id="{AF493636-B449-46E7-9C1C-83C3DD1DFC60}"/>
                  </a:ext>
                </a:extLst>
              </p:cNvPr>
              <p:cNvSpPr/>
              <p:nvPr/>
            </p:nvSpPr>
            <p:spPr>
              <a:xfrm rot="5400000" flipH="1" flipV="1">
                <a:off x="-1913394" y="3077419"/>
                <a:ext cx="5555849" cy="703159"/>
              </a:xfrm>
              <a:prstGeom prst="roundRect">
                <a:avLst>
                  <a:gd name="adj" fmla="val 15140"/>
                </a:avLst>
              </a:prstGeom>
              <a:solidFill>
                <a:srgbClr val="47984B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-Rounded" panose="020B0500000000000000" pitchFamily="34" charset="-93"/>
                  <a:ea typeface="Arial-Rounded" panose="020B0500000000000000" pitchFamily="34" charset="-93"/>
                  <a:cs typeface="Arial-Rounded" panose="020B0500000000000000" pitchFamily="34" charset="-93"/>
                </a:endParaRPr>
              </a:p>
            </p:txBody>
          </p:sp>
          <p:sp>
            <p:nvSpPr>
              <p:cNvPr id="42" name="矩形: 圆角 9">
                <a:extLst>
                  <a:ext uri="{FF2B5EF4-FFF2-40B4-BE49-F238E27FC236}">
                    <a16:creationId xmlns:a16="http://schemas.microsoft.com/office/drawing/2014/main" id="{D090BB28-5099-4CBB-82A1-4C7600071AA6}"/>
                  </a:ext>
                </a:extLst>
              </p:cNvPr>
              <p:cNvSpPr/>
              <p:nvPr/>
            </p:nvSpPr>
            <p:spPr>
              <a:xfrm rot="5400000" flipH="1" flipV="1">
                <a:off x="369398" y="5318468"/>
                <a:ext cx="287107" cy="533255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  <p:sp>
            <p:nvSpPr>
              <p:cNvPr id="43" name="矩形: 圆角 10">
                <a:extLst>
                  <a:ext uri="{FF2B5EF4-FFF2-40B4-BE49-F238E27FC236}">
                    <a16:creationId xmlns:a16="http://schemas.microsoft.com/office/drawing/2014/main" id="{9B26AE79-14A4-4595-B87C-340D6E201629}"/>
                  </a:ext>
                </a:extLst>
              </p:cNvPr>
              <p:cNvSpPr/>
              <p:nvPr/>
            </p:nvSpPr>
            <p:spPr>
              <a:xfrm rot="5400000" flipH="1" flipV="1">
                <a:off x="379009" y="1090739"/>
                <a:ext cx="287107" cy="533254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</p:grpSp>
        <p:pic>
          <p:nvPicPr>
            <p:cNvPr id="39" name="图片 38">
              <a:extLst>
                <a:ext uri="{FF2B5EF4-FFF2-40B4-BE49-F238E27FC236}">
                  <a16:creationId xmlns:a16="http://schemas.microsoft.com/office/drawing/2014/main" id="{E3B6CFF1-6C5F-4973-8039-0FDC3B0DAAC9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7381524" y="609676"/>
              <a:ext cx="837659" cy="527951"/>
            </a:xfrm>
            <a:prstGeom prst="rect">
              <a:avLst/>
            </a:prstGeom>
          </p:spPr>
        </p:pic>
        <p:pic>
          <p:nvPicPr>
            <p:cNvPr id="40" name="图片 39">
              <a:extLst>
                <a:ext uri="{FF2B5EF4-FFF2-40B4-BE49-F238E27FC236}">
                  <a16:creationId xmlns:a16="http://schemas.microsoft.com/office/drawing/2014/main" id="{E168D529-666E-4291-9C8B-7493590088D7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923800" y="185838"/>
              <a:ext cx="837659" cy="527951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959623249"/>
      </p:ext>
    </p:extLst>
  </p:cSld>
  <p:clrMapOvr>
    <a:masterClrMapping/>
  </p:clrMapOvr>
  <p:transition spd="slow" advClick="0" advTm="0">
    <p:fade/>
  </p:transition>
  <p:timing>
    <p:tnLst>
      <p:par>
        <p:cTn id="1" dur="indefinite" restart="never" nodeType="tmRoot"/>
      </p:par>
    </p:tnLst>
  </p:timing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3_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" name="组合 33">
            <a:extLst>
              <a:ext uri="{FF2B5EF4-FFF2-40B4-BE49-F238E27FC236}">
                <a16:creationId xmlns:a16="http://schemas.microsoft.com/office/drawing/2014/main" id="{1F833EC4-E2F9-4549-A464-40B7E5EEA6FD}"/>
              </a:ext>
            </a:extLst>
          </p:cNvPr>
          <p:cNvGrpSpPr/>
          <p:nvPr userDrawn="1"/>
        </p:nvGrpSpPr>
        <p:grpSpPr>
          <a:xfrm>
            <a:off x="0" y="0"/>
            <a:ext cx="9234014" cy="5145088"/>
            <a:chOff x="0" y="0"/>
            <a:chExt cx="12309881" cy="6858000"/>
          </a:xfrm>
        </p:grpSpPr>
        <p:pic>
          <p:nvPicPr>
            <p:cNvPr id="35" name="图片 34">
              <a:extLst>
                <a:ext uri="{FF2B5EF4-FFF2-40B4-BE49-F238E27FC236}">
                  <a16:creationId xmlns:a16="http://schemas.microsoft.com/office/drawing/2014/main" id="{C990D388-9074-4BA5-80A8-22320140908A}"/>
                </a:ext>
              </a:extLst>
            </p:cNvPr>
            <p:cNvPicPr>
              <a:picLocks noChangeAspect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rot="5400000">
              <a:off x="2667000" y="-2667000"/>
              <a:ext cx="6858000" cy="12192000"/>
            </a:xfrm>
            <a:prstGeom prst="rect">
              <a:avLst/>
            </a:prstGeom>
          </p:spPr>
        </p:pic>
        <p:sp>
          <p:nvSpPr>
            <p:cNvPr id="36" name="矩形: 圆角 3">
              <a:extLst>
                <a:ext uri="{FF2B5EF4-FFF2-40B4-BE49-F238E27FC236}">
                  <a16:creationId xmlns:a16="http://schemas.microsoft.com/office/drawing/2014/main" id="{63E2F4B5-8CE5-4856-AD7D-53EABD075E69}"/>
                </a:ext>
              </a:extLst>
            </p:cNvPr>
            <p:cNvSpPr/>
            <p:nvPr/>
          </p:nvSpPr>
          <p:spPr>
            <a:xfrm>
              <a:off x="429986" y="664016"/>
              <a:ext cx="11332027" cy="5758800"/>
            </a:xfrm>
            <a:prstGeom prst="roundRect">
              <a:avLst/>
            </a:prstGeom>
            <a:noFill/>
            <a:ln w="34925" cap="rnd" cmpd="sng" algn="ctr">
              <a:solidFill>
                <a:srgbClr val="139F4E"/>
              </a:solidFill>
              <a:prstDash val="dash"/>
              <a:round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34294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4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微软雅黑"/>
                <a:cs typeface="+mn-cs"/>
              </a:endParaRPr>
            </a:p>
          </p:txBody>
        </p:sp>
        <p:pic>
          <p:nvPicPr>
            <p:cNvPr id="37" name="图片 36">
              <a:extLst>
                <a:ext uri="{FF2B5EF4-FFF2-40B4-BE49-F238E27FC236}">
                  <a16:creationId xmlns:a16="http://schemas.microsoft.com/office/drawing/2014/main" id="{C5ADCA99-DAF4-4291-84A9-6E7BE6480080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8904514" y="5528668"/>
              <a:ext cx="3405367" cy="1329332"/>
            </a:xfrm>
            <a:prstGeom prst="rect">
              <a:avLst/>
            </a:prstGeom>
          </p:spPr>
        </p:pic>
        <p:grpSp>
          <p:nvGrpSpPr>
            <p:cNvPr id="38" name="组合 37">
              <a:extLst>
                <a:ext uri="{FF2B5EF4-FFF2-40B4-BE49-F238E27FC236}">
                  <a16:creationId xmlns:a16="http://schemas.microsoft.com/office/drawing/2014/main" id="{90FD8696-508A-46C2-B9A5-C8837437E346}"/>
                </a:ext>
              </a:extLst>
            </p:cNvPr>
            <p:cNvGrpSpPr/>
            <p:nvPr/>
          </p:nvGrpSpPr>
          <p:grpSpPr>
            <a:xfrm rot="5400000">
              <a:off x="5709961" y="-1054214"/>
              <a:ext cx="772078" cy="3224189"/>
              <a:chOff x="246324" y="651074"/>
              <a:chExt cx="969786" cy="5555849"/>
            </a:xfrm>
          </p:grpSpPr>
          <p:sp>
            <p:nvSpPr>
              <p:cNvPr id="41" name="矩形: 圆角 8">
                <a:extLst>
                  <a:ext uri="{FF2B5EF4-FFF2-40B4-BE49-F238E27FC236}">
                    <a16:creationId xmlns:a16="http://schemas.microsoft.com/office/drawing/2014/main" id="{AF493636-B449-46E7-9C1C-83C3DD1DFC60}"/>
                  </a:ext>
                </a:extLst>
              </p:cNvPr>
              <p:cNvSpPr/>
              <p:nvPr/>
            </p:nvSpPr>
            <p:spPr>
              <a:xfrm rot="5400000" flipH="1" flipV="1">
                <a:off x="-1913394" y="3077419"/>
                <a:ext cx="5555849" cy="703159"/>
              </a:xfrm>
              <a:prstGeom prst="roundRect">
                <a:avLst>
                  <a:gd name="adj" fmla="val 15140"/>
                </a:avLst>
              </a:prstGeom>
              <a:solidFill>
                <a:srgbClr val="47984B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-Rounded" panose="020B0500000000000000" pitchFamily="34" charset="-93"/>
                  <a:ea typeface="Arial-Rounded" panose="020B0500000000000000" pitchFamily="34" charset="-93"/>
                  <a:cs typeface="Arial-Rounded" panose="020B0500000000000000" pitchFamily="34" charset="-93"/>
                </a:endParaRPr>
              </a:p>
            </p:txBody>
          </p:sp>
          <p:sp>
            <p:nvSpPr>
              <p:cNvPr id="42" name="矩形: 圆角 9">
                <a:extLst>
                  <a:ext uri="{FF2B5EF4-FFF2-40B4-BE49-F238E27FC236}">
                    <a16:creationId xmlns:a16="http://schemas.microsoft.com/office/drawing/2014/main" id="{D090BB28-5099-4CBB-82A1-4C7600071AA6}"/>
                  </a:ext>
                </a:extLst>
              </p:cNvPr>
              <p:cNvSpPr/>
              <p:nvPr/>
            </p:nvSpPr>
            <p:spPr>
              <a:xfrm rot="5400000" flipH="1" flipV="1">
                <a:off x="369398" y="5318468"/>
                <a:ext cx="287107" cy="533255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  <p:sp>
            <p:nvSpPr>
              <p:cNvPr id="43" name="矩形: 圆角 10">
                <a:extLst>
                  <a:ext uri="{FF2B5EF4-FFF2-40B4-BE49-F238E27FC236}">
                    <a16:creationId xmlns:a16="http://schemas.microsoft.com/office/drawing/2014/main" id="{9B26AE79-14A4-4595-B87C-340D6E201629}"/>
                  </a:ext>
                </a:extLst>
              </p:cNvPr>
              <p:cNvSpPr/>
              <p:nvPr/>
            </p:nvSpPr>
            <p:spPr>
              <a:xfrm rot="5400000" flipH="1" flipV="1">
                <a:off x="379009" y="1090739"/>
                <a:ext cx="287107" cy="533254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</p:grpSp>
        <p:pic>
          <p:nvPicPr>
            <p:cNvPr id="39" name="图片 38">
              <a:extLst>
                <a:ext uri="{FF2B5EF4-FFF2-40B4-BE49-F238E27FC236}">
                  <a16:creationId xmlns:a16="http://schemas.microsoft.com/office/drawing/2014/main" id="{E3B6CFF1-6C5F-4973-8039-0FDC3B0DAAC9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7381524" y="609676"/>
              <a:ext cx="837659" cy="527951"/>
            </a:xfrm>
            <a:prstGeom prst="rect">
              <a:avLst/>
            </a:prstGeom>
          </p:spPr>
        </p:pic>
        <p:pic>
          <p:nvPicPr>
            <p:cNvPr id="40" name="图片 39">
              <a:extLst>
                <a:ext uri="{FF2B5EF4-FFF2-40B4-BE49-F238E27FC236}">
                  <a16:creationId xmlns:a16="http://schemas.microsoft.com/office/drawing/2014/main" id="{E168D529-666E-4291-9C8B-7493590088D7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923800" y="185838"/>
              <a:ext cx="837659" cy="527951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2395278731"/>
      </p:ext>
    </p:extLst>
  </p:cSld>
  <p:clrMapOvr>
    <a:masterClrMapping/>
  </p:clrMapOvr>
  <p:transition spd="slow" advClick="0" advTm="0">
    <p:fade/>
  </p:transition>
  <p:timing>
    <p:tnLst>
      <p:par>
        <p:cTn id="1" dur="indefinite" restart="never" nodeType="tmRoot"/>
      </p:par>
    </p:tnLst>
  </p:timing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2_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" name="组合 33">
            <a:extLst>
              <a:ext uri="{FF2B5EF4-FFF2-40B4-BE49-F238E27FC236}">
                <a16:creationId xmlns:a16="http://schemas.microsoft.com/office/drawing/2014/main" id="{1F833EC4-E2F9-4549-A464-40B7E5EEA6FD}"/>
              </a:ext>
            </a:extLst>
          </p:cNvPr>
          <p:cNvGrpSpPr/>
          <p:nvPr userDrawn="1"/>
        </p:nvGrpSpPr>
        <p:grpSpPr>
          <a:xfrm>
            <a:off x="0" y="0"/>
            <a:ext cx="9234014" cy="5145088"/>
            <a:chOff x="0" y="0"/>
            <a:chExt cx="12309881" cy="6858000"/>
          </a:xfrm>
        </p:grpSpPr>
        <p:pic>
          <p:nvPicPr>
            <p:cNvPr id="35" name="图片 34">
              <a:extLst>
                <a:ext uri="{FF2B5EF4-FFF2-40B4-BE49-F238E27FC236}">
                  <a16:creationId xmlns:a16="http://schemas.microsoft.com/office/drawing/2014/main" id="{C990D388-9074-4BA5-80A8-22320140908A}"/>
                </a:ext>
              </a:extLst>
            </p:cNvPr>
            <p:cNvPicPr>
              <a:picLocks noChangeAspect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rot="5400000">
              <a:off x="2667000" y="-2667000"/>
              <a:ext cx="6858000" cy="12192000"/>
            </a:xfrm>
            <a:prstGeom prst="rect">
              <a:avLst/>
            </a:prstGeom>
          </p:spPr>
        </p:pic>
        <p:sp>
          <p:nvSpPr>
            <p:cNvPr id="36" name="矩形: 圆角 3">
              <a:extLst>
                <a:ext uri="{FF2B5EF4-FFF2-40B4-BE49-F238E27FC236}">
                  <a16:creationId xmlns:a16="http://schemas.microsoft.com/office/drawing/2014/main" id="{63E2F4B5-8CE5-4856-AD7D-53EABD075E69}"/>
                </a:ext>
              </a:extLst>
            </p:cNvPr>
            <p:cNvSpPr/>
            <p:nvPr/>
          </p:nvSpPr>
          <p:spPr>
            <a:xfrm>
              <a:off x="429986" y="664016"/>
              <a:ext cx="11332027" cy="5758800"/>
            </a:xfrm>
            <a:prstGeom prst="roundRect">
              <a:avLst/>
            </a:prstGeom>
            <a:noFill/>
            <a:ln w="34925" cap="rnd" cmpd="sng" algn="ctr">
              <a:solidFill>
                <a:srgbClr val="139F4E"/>
              </a:solidFill>
              <a:prstDash val="dash"/>
              <a:round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34294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4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微软雅黑"/>
                <a:cs typeface="+mn-cs"/>
              </a:endParaRPr>
            </a:p>
          </p:txBody>
        </p:sp>
        <p:pic>
          <p:nvPicPr>
            <p:cNvPr id="37" name="图片 36">
              <a:extLst>
                <a:ext uri="{FF2B5EF4-FFF2-40B4-BE49-F238E27FC236}">
                  <a16:creationId xmlns:a16="http://schemas.microsoft.com/office/drawing/2014/main" id="{C5ADCA99-DAF4-4291-84A9-6E7BE6480080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8904514" y="5528668"/>
              <a:ext cx="3405367" cy="1329332"/>
            </a:xfrm>
            <a:prstGeom prst="rect">
              <a:avLst/>
            </a:prstGeom>
          </p:spPr>
        </p:pic>
        <p:grpSp>
          <p:nvGrpSpPr>
            <p:cNvPr id="38" name="组合 37">
              <a:extLst>
                <a:ext uri="{FF2B5EF4-FFF2-40B4-BE49-F238E27FC236}">
                  <a16:creationId xmlns:a16="http://schemas.microsoft.com/office/drawing/2014/main" id="{90FD8696-508A-46C2-B9A5-C8837437E346}"/>
                </a:ext>
              </a:extLst>
            </p:cNvPr>
            <p:cNvGrpSpPr/>
            <p:nvPr/>
          </p:nvGrpSpPr>
          <p:grpSpPr>
            <a:xfrm rot="5400000">
              <a:off x="5709961" y="-1054214"/>
              <a:ext cx="772078" cy="3224189"/>
              <a:chOff x="246324" y="651074"/>
              <a:chExt cx="969786" cy="5555849"/>
            </a:xfrm>
          </p:grpSpPr>
          <p:sp>
            <p:nvSpPr>
              <p:cNvPr id="41" name="矩形: 圆角 8">
                <a:extLst>
                  <a:ext uri="{FF2B5EF4-FFF2-40B4-BE49-F238E27FC236}">
                    <a16:creationId xmlns:a16="http://schemas.microsoft.com/office/drawing/2014/main" id="{AF493636-B449-46E7-9C1C-83C3DD1DFC60}"/>
                  </a:ext>
                </a:extLst>
              </p:cNvPr>
              <p:cNvSpPr/>
              <p:nvPr/>
            </p:nvSpPr>
            <p:spPr>
              <a:xfrm rot="5400000" flipH="1" flipV="1">
                <a:off x="-1913394" y="3077419"/>
                <a:ext cx="5555849" cy="703159"/>
              </a:xfrm>
              <a:prstGeom prst="roundRect">
                <a:avLst>
                  <a:gd name="adj" fmla="val 15140"/>
                </a:avLst>
              </a:prstGeom>
              <a:solidFill>
                <a:srgbClr val="47984B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-Rounded" panose="020B0500000000000000" pitchFamily="34" charset="-93"/>
                  <a:ea typeface="Arial-Rounded" panose="020B0500000000000000" pitchFamily="34" charset="-93"/>
                  <a:cs typeface="Arial-Rounded" panose="020B0500000000000000" pitchFamily="34" charset="-93"/>
                </a:endParaRPr>
              </a:p>
            </p:txBody>
          </p:sp>
          <p:sp>
            <p:nvSpPr>
              <p:cNvPr id="42" name="矩形: 圆角 9">
                <a:extLst>
                  <a:ext uri="{FF2B5EF4-FFF2-40B4-BE49-F238E27FC236}">
                    <a16:creationId xmlns:a16="http://schemas.microsoft.com/office/drawing/2014/main" id="{D090BB28-5099-4CBB-82A1-4C7600071AA6}"/>
                  </a:ext>
                </a:extLst>
              </p:cNvPr>
              <p:cNvSpPr/>
              <p:nvPr/>
            </p:nvSpPr>
            <p:spPr>
              <a:xfrm rot="5400000" flipH="1" flipV="1">
                <a:off x="369398" y="5318468"/>
                <a:ext cx="287107" cy="533255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  <p:sp>
            <p:nvSpPr>
              <p:cNvPr id="43" name="矩形: 圆角 10">
                <a:extLst>
                  <a:ext uri="{FF2B5EF4-FFF2-40B4-BE49-F238E27FC236}">
                    <a16:creationId xmlns:a16="http://schemas.microsoft.com/office/drawing/2014/main" id="{9B26AE79-14A4-4595-B87C-340D6E201629}"/>
                  </a:ext>
                </a:extLst>
              </p:cNvPr>
              <p:cNvSpPr/>
              <p:nvPr/>
            </p:nvSpPr>
            <p:spPr>
              <a:xfrm rot="5400000" flipH="1" flipV="1">
                <a:off x="379009" y="1090739"/>
                <a:ext cx="287107" cy="533254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</p:grpSp>
        <p:pic>
          <p:nvPicPr>
            <p:cNvPr id="39" name="图片 38">
              <a:extLst>
                <a:ext uri="{FF2B5EF4-FFF2-40B4-BE49-F238E27FC236}">
                  <a16:creationId xmlns:a16="http://schemas.microsoft.com/office/drawing/2014/main" id="{E3B6CFF1-6C5F-4973-8039-0FDC3B0DAAC9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7381524" y="609676"/>
              <a:ext cx="837659" cy="527951"/>
            </a:xfrm>
            <a:prstGeom prst="rect">
              <a:avLst/>
            </a:prstGeom>
          </p:spPr>
        </p:pic>
        <p:pic>
          <p:nvPicPr>
            <p:cNvPr id="40" name="图片 39">
              <a:extLst>
                <a:ext uri="{FF2B5EF4-FFF2-40B4-BE49-F238E27FC236}">
                  <a16:creationId xmlns:a16="http://schemas.microsoft.com/office/drawing/2014/main" id="{E168D529-666E-4291-9C8B-7493590088D7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923800" y="185838"/>
              <a:ext cx="837659" cy="527951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1856028815"/>
      </p:ext>
    </p:extLst>
  </p:cSld>
  <p:clrMapOvr>
    <a:masterClrMapping/>
  </p:clrMapOvr>
  <p:transition spd="slow" advClick="0" advTm="0">
    <p:fade/>
  </p:transition>
  <p:timing>
    <p:tnLst>
      <p:par>
        <p:cTn id="1" dur="indefinite" restart="never" nodeType="tmRoot"/>
      </p:par>
    </p:tnLst>
  </p:timing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1_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" name="组合 33">
            <a:extLst>
              <a:ext uri="{FF2B5EF4-FFF2-40B4-BE49-F238E27FC236}">
                <a16:creationId xmlns:a16="http://schemas.microsoft.com/office/drawing/2014/main" id="{1F833EC4-E2F9-4549-A464-40B7E5EEA6FD}"/>
              </a:ext>
            </a:extLst>
          </p:cNvPr>
          <p:cNvGrpSpPr/>
          <p:nvPr userDrawn="1"/>
        </p:nvGrpSpPr>
        <p:grpSpPr>
          <a:xfrm>
            <a:off x="0" y="0"/>
            <a:ext cx="9234014" cy="5145088"/>
            <a:chOff x="0" y="0"/>
            <a:chExt cx="12309881" cy="6858000"/>
          </a:xfrm>
        </p:grpSpPr>
        <p:pic>
          <p:nvPicPr>
            <p:cNvPr id="35" name="图片 34">
              <a:extLst>
                <a:ext uri="{FF2B5EF4-FFF2-40B4-BE49-F238E27FC236}">
                  <a16:creationId xmlns:a16="http://schemas.microsoft.com/office/drawing/2014/main" id="{C990D388-9074-4BA5-80A8-22320140908A}"/>
                </a:ext>
              </a:extLst>
            </p:cNvPr>
            <p:cNvPicPr>
              <a:picLocks noChangeAspect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rot="5400000">
              <a:off x="2667000" y="-2667000"/>
              <a:ext cx="6858000" cy="12192000"/>
            </a:xfrm>
            <a:prstGeom prst="rect">
              <a:avLst/>
            </a:prstGeom>
          </p:spPr>
        </p:pic>
        <p:sp>
          <p:nvSpPr>
            <p:cNvPr id="36" name="矩形: 圆角 3">
              <a:extLst>
                <a:ext uri="{FF2B5EF4-FFF2-40B4-BE49-F238E27FC236}">
                  <a16:creationId xmlns:a16="http://schemas.microsoft.com/office/drawing/2014/main" id="{63E2F4B5-8CE5-4856-AD7D-53EABD075E69}"/>
                </a:ext>
              </a:extLst>
            </p:cNvPr>
            <p:cNvSpPr/>
            <p:nvPr/>
          </p:nvSpPr>
          <p:spPr>
            <a:xfrm>
              <a:off x="429986" y="664016"/>
              <a:ext cx="11332027" cy="5758800"/>
            </a:xfrm>
            <a:prstGeom prst="roundRect">
              <a:avLst/>
            </a:prstGeom>
            <a:noFill/>
            <a:ln w="34925" cap="rnd" cmpd="sng" algn="ctr">
              <a:solidFill>
                <a:srgbClr val="139F4E"/>
              </a:solidFill>
              <a:prstDash val="dash"/>
              <a:round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34294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4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微软雅黑"/>
                <a:cs typeface="+mn-cs"/>
              </a:endParaRPr>
            </a:p>
          </p:txBody>
        </p:sp>
        <p:pic>
          <p:nvPicPr>
            <p:cNvPr id="37" name="图片 36">
              <a:extLst>
                <a:ext uri="{FF2B5EF4-FFF2-40B4-BE49-F238E27FC236}">
                  <a16:creationId xmlns:a16="http://schemas.microsoft.com/office/drawing/2014/main" id="{C5ADCA99-DAF4-4291-84A9-6E7BE6480080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8904514" y="5528668"/>
              <a:ext cx="3405367" cy="1329332"/>
            </a:xfrm>
            <a:prstGeom prst="rect">
              <a:avLst/>
            </a:prstGeom>
          </p:spPr>
        </p:pic>
        <p:grpSp>
          <p:nvGrpSpPr>
            <p:cNvPr id="38" name="组合 37">
              <a:extLst>
                <a:ext uri="{FF2B5EF4-FFF2-40B4-BE49-F238E27FC236}">
                  <a16:creationId xmlns:a16="http://schemas.microsoft.com/office/drawing/2014/main" id="{90FD8696-508A-46C2-B9A5-C8837437E346}"/>
                </a:ext>
              </a:extLst>
            </p:cNvPr>
            <p:cNvGrpSpPr/>
            <p:nvPr/>
          </p:nvGrpSpPr>
          <p:grpSpPr>
            <a:xfrm rot="5400000">
              <a:off x="5709961" y="-1054214"/>
              <a:ext cx="772078" cy="3224189"/>
              <a:chOff x="246324" y="651074"/>
              <a:chExt cx="969786" cy="5555849"/>
            </a:xfrm>
          </p:grpSpPr>
          <p:sp>
            <p:nvSpPr>
              <p:cNvPr id="41" name="矩形: 圆角 8">
                <a:extLst>
                  <a:ext uri="{FF2B5EF4-FFF2-40B4-BE49-F238E27FC236}">
                    <a16:creationId xmlns:a16="http://schemas.microsoft.com/office/drawing/2014/main" id="{AF493636-B449-46E7-9C1C-83C3DD1DFC60}"/>
                  </a:ext>
                </a:extLst>
              </p:cNvPr>
              <p:cNvSpPr/>
              <p:nvPr/>
            </p:nvSpPr>
            <p:spPr>
              <a:xfrm rot="5400000" flipH="1" flipV="1">
                <a:off x="-1913394" y="3077419"/>
                <a:ext cx="5555849" cy="703159"/>
              </a:xfrm>
              <a:prstGeom prst="roundRect">
                <a:avLst>
                  <a:gd name="adj" fmla="val 15140"/>
                </a:avLst>
              </a:prstGeom>
              <a:solidFill>
                <a:srgbClr val="47984B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-Rounded" panose="020B0500000000000000" pitchFamily="34" charset="-93"/>
                  <a:ea typeface="Arial-Rounded" panose="020B0500000000000000" pitchFamily="34" charset="-93"/>
                  <a:cs typeface="Arial-Rounded" panose="020B0500000000000000" pitchFamily="34" charset="-93"/>
                </a:endParaRPr>
              </a:p>
            </p:txBody>
          </p:sp>
          <p:sp>
            <p:nvSpPr>
              <p:cNvPr id="42" name="矩形: 圆角 9">
                <a:extLst>
                  <a:ext uri="{FF2B5EF4-FFF2-40B4-BE49-F238E27FC236}">
                    <a16:creationId xmlns:a16="http://schemas.microsoft.com/office/drawing/2014/main" id="{D090BB28-5099-4CBB-82A1-4C7600071AA6}"/>
                  </a:ext>
                </a:extLst>
              </p:cNvPr>
              <p:cNvSpPr/>
              <p:nvPr/>
            </p:nvSpPr>
            <p:spPr>
              <a:xfrm rot="5400000" flipH="1" flipV="1">
                <a:off x="369398" y="5318468"/>
                <a:ext cx="287107" cy="533255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  <p:sp>
            <p:nvSpPr>
              <p:cNvPr id="43" name="矩形: 圆角 10">
                <a:extLst>
                  <a:ext uri="{FF2B5EF4-FFF2-40B4-BE49-F238E27FC236}">
                    <a16:creationId xmlns:a16="http://schemas.microsoft.com/office/drawing/2014/main" id="{9B26AE79-14A4-4595-B87C-340D6E201629}"/>
                  </a:ext>
                </a:extLst>
              </p:cNvPr>
              <p:cNvSpPr/>
              <p:nvPr/>
            </p:nvSpPr>
            <p:spPr>
              <a:xfrm rot="5400000" flipH="1" flipV="1">
                <a:off x="379009" y="1090739"/>
                <a:ext cx="287107" cy="533254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</p:grpSp>
        <p:pic>
          <p:nvPicPr>
            <p:cNvPr id="39" name="图片 38">
              <a:extLst>
                <a:ext uri="{FF2B5EF4-FFF2-40B4-BE49-F238E27FC236}">
                  <a16:creationId xmlns:a16="http://schemas.microsoft.com/office/drawing/2014/main" id="{E3B6CFF1-6C5F-4973-8039-0FDC3B0DAAC9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7381524" y="609676"/>
              <a:ext cx="837659" cy="527951"/>
            </a:xfrm>
            <a:prstGeom prst="rect">
              <a:avLst/>
            </a:prstGeom>
          </p:spPr>
        </p:pic>
        <p:pic>
          <p:nvPicPr>
            <p:cNvPr id="40" name="图片 39">
              <a:extLst>
                <a:ext uri="{FF2B5EF4-FFF2-40B4-BE49-F238E27FC236}">
                  <a16:creationId xmlns:a16="http://schemas.microsoft.com/office/drawing/2014/main" id="{E168D529-666E-4291-9C8B-7493590088D7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923800" y="185838"/>
              <a:ext cx="837659" cy="527951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2006336263"/>
      </p:ext>
    </p:extLst>
  </p:cSld>
  <p:clrMapOvr>
    <a:masterClrMapping/>
  </p:clrMapOvr>
  <p:transition spd="slow" advClick="0" advTm="0">
    <p:fade/>
  </p:transition>
  <p:timing>
    <p:tnLst>
      <p:par>
        <p:cTn id="1" dur="indefinite" restart="never" nodeType="tmRoot"/>
      </p:par>
    </p:tnLst>
  </p:timing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0_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" name="组合 33">
            <a:extLst>
              <a:ext uri="{FF2B5EF4-FFF2-40B4-BE49-F238E27FC236}">
                <a16:creationId xmlns:a16="http://schemas.microsoft.com/office/drawing/2014/main" id="{1F833EC4-E2F9-4549-A464-40B7E5EEA6FD}"/>
              </a:ext>
            </a:extLst>
          </p:cNvPr>
          <p:cNvGrpSpPr/>
          <p:nvPr userDrawn="1"/>
        </p:nvGrpSpPr>
        <p:grpSpPr>
          <a:xfrm>
            <a:off x="0" y="0"/>
            <a:ext cx="9234014" cy="5145088"/>
            <a:chOff x="0" y="0"/>
            <a:chExt cx="12309881" cy="6858000"/>
          </a:xfrm>
        </p:grpSpPr>
        <p:pic>
          <p:nvPicPr>
            <p:cNvPr id="35" name="图片 34">
              <a:extLst>
                <a:ext uri="{FF2B5EF4-FFF2-40B4-BE49-F238E27FC236}">
                  <a16:creationId xmlns:a16="http://schemas.microsoft.com/office/drawing/2014/main" id="{C990D388-9074-4BA5-80A8-22320140908A}"/>
                </a:ext>
              </a:extLst>
            </p:cNvPr>
            <p:cNvPicPr>
              <a:picLocks noChangeAspect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rot="5400000">
              <a:off x="2667000" y="-2667000"/>
              <a:ext cx="6858000" cy="12192000"/>
            </a:xfrm>
            <a:prstGeom prst="rect">
              <a:avLst/>
            </a:prstGeom>
          </p:spPr>
        </p:pic>
        <p:sp>
          <p:nvSpPr>
            <p:cNvPr id="36" name="矩形: 圆角 3">
              <a:extLst>
                <a:ext uri="{FF2B5EF4-FFF2-40B4-BE49-F238E27FC236}">
                  <a16:creationId xmlns:a16="http://schemas.microsoft.com/office/drawing/2014/main" id="{63E2F4B5-8CE5-4856-AD7D-53EABD075E69}"/>
                </a:ext>
              </a:extLst>
            </p:cNvPr>
            <p:cNvSpPr/>
            <p:nvPr/>
          </p:nvSpPr>
          <p:spPr>
            <a:xfrm>
              <a:off x="429986" y="664016"/>
              <a:ext cx="11332027" cy="5758800"/>
            </a:xfrm>
            <a:prstGeom prst="roundRect">
              <a:avLst/>
            </a:prstGeom>
            <a:noFill/>
            <a:ln w="34925" cap="rnd" cmpd="sng" algn="ctr">
              <a:solidFill>
                <a:srgbClr val="139F4E"/>
              </a:solidFill>
              <a:prstDash val="dash"/>
              <a:round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34294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4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微软雅黑"/>
                <a:cs typeface="+mn-cs"/>
              </a:endParaRPr>
            </a:p>
          </p:txBody>
        </p:sp>
        <p:pic>
          <p:nvPicPr>
            <p:cNvPr id="37" name="图片 36">
              <a:extLst>
                <a:ext uri="{FF2B5EF4-FFF2-40B4-BE49-F238E27FC236}">
                  <a16:creationId xmlns:a16="http://schemas.microsoft.com/office/drawing/2014/main" id="{C5ADCA99-DAF4-4291-84A9-6E7BE6480080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8904514" y="5528668"/>
              <a:ext cx="3405367" cy="1329332"/>
            </a:xfrm>
            <a:prstGeom prst="rect">
              <a:avLst/>
            </a:prstGeom>
          </p:spPr>
        </p:pic>
        <p:grpSp>
          <p:nvGrpSpPr>
            <p:cNvPr id="38" name="组合 37">
              <a:extLst>
                <a:ext uri="{FF2B5EF4-FFF2-40B4-BE49-F238E27FC236}">
                  <a16:creationId xmlns:a16="http://schemas.microsoft.com/office/drawing/2014/main" id="{90FD8696-508A-46C2-B9A5-C8837437E346}"/>
                </a:ext>
              </a:extLst>
            </p:cNvPr>
            <p:cNvGrpSpPr/>
            <p:nvPr/>
          </p:nvGrpSpPr>
          <p:grpSpPr>
            <a:xfrm rot="5400000">
              <a:off x="5709961" y="-1054214"/>
              <a:ext cx="772078" cy="3224189"/>
              <a:chOff x="246324" y="651074"/>
              <a:chExt cx="969786" cy="5555849"/>
            </a:xfrm>
          </p:grpSpPr>
          <p:sp>
            <p:nvSpPr>
              <p:cNvPr id="41" name="矩形: 圆角 8">
                <a:extLst>
                  <a:ext uri="{FF2B5EF4-FFF2-40B4-BE49-F238E27FC236}">
                    <a16:creationId xmlns:a16="http://schemas.microsoft.com/office/drawing/2014/main" id="{AF493636-B449-46E7-9C1C-83C3DD1DFC60}"/>
                  </a:ext>
                </a:extLst>
              </p:cNvPr>
              <p:cNvSpPr/>
              <p:nvPr/>
            </p:nvSpPr>
            <p:spPr>
              <a:xfrm rot="5400000" flipH="1" flipV="1">
                <a:off x="-1913394" y="3077419"/>
                <a:ext cx="5555849" cy="703159"/>
              </a:xfrm>
              <a:prstGeom prst="roundRect">
                <a:avLst>
                  <a:gd name="adj" fmla="val 15140"/>
                </a:avLst>
              </a:prstGeom>
              <a:solidFill>
                <a:srgbClr val="47984B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-Rounded" panose="020B0500000000000000" pitchFamily="34" charset="-93"/>
                  <a:ea typeface="Arial-Rounded" panose="020B0500000000000000" pitchFamily="34" charset="-93"/>
                  <a:cs typeface="Arial-Rounded" panose="020B0500000000000000" pitchFamily="34" charset="-93"/>
                </a:endParaRPr>
              </a:p>
            </p:txBody>
          </p:sp>
          <p:sp>
            <p:nvSpPr>
              <p:cNvPr id="42" name="矩形: 圆角 9">
                <a:extLst>
                  <a:ext uri="{FF2B5EF4-FFF2-40B4-BE49-F238E27FC236}">
                    <a16:creationId xmlns:a16="http://schemas.microsoft.com/office/drawing/2014/main" id="{D090BB28-5099-4CBB-82A1-4C7600071AA6}"/>
                  </a:ext>
                </a:extLst>
              </p:cNvPr>
              <p:cNvSpPr/>
              <p:nvPr/>
            </p:nvSpPr>
            <p:spPr>
              <a:xfrm rot="5400000" flipH="1" flipV="1">
                <a:off x="369398" y="5318468"/>
                <a:ext cx="287107" cy="533255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  <p:sp>
            <p:nvSpPr>
              <p:cNvPr id="43" name="矩形: 圆角 10">
                <a:extLst>
                  <a:ext uri="{FF2B5EF4-FFF2-40B4-BE49-F238E27FC236}">
                    <a16:creationId xmlns:a16="http://schemas.microsoft.com/office/drawing/2014/main" id="{9B26AE79-14A4-4595-B87C-340D6E201629}"/>
                  </a:ext>
                </a:extLst>
              </p:cNvPr>
              <p:cNvSpPr/>
              <p:nvPr/>
            </p:nvSpPr>
            <p:spPr>
              <a:xfrm rot="5400000" flipH="1" flipV="1">
                <a:off x="379009" y="1090739"/>
                <a:ext cx="287107" cy="533254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</p:grpSp>
        <p:pic>
          <p:nvPicPr>
            <p:cNvPr id="39" name="图片 38">
              <a:extLst>
                <a:ext uri="{FF2B5EF4-FFF2-40B4-BE49-F238E27FC236}">
                  <a16:creationId xmlns:a16="http://schemas.microsoft.com/office/drawing/2014/main" id="{E3B6CFF1-6C5F-4973-8039-0FDC3B0DAAC9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7381524" y="609676"/>
              <a:ext cx="837659" cy="527951"/>
            </a:xfrm>
            <a:prstGeom prst="rect">
              <a:avLst/>
            </a:prstGeom>
          </p:spPr>
        </p:pic>
        <p:pic>
          <p:nvPicPr>
            <p:cNvPr id="40" name="图片 39">
              <a:extLst>
                <a:ext uri="{FF2B5EF4-FFF2-40B4-BE49-F238E27FC236}">
                  <a16:creationId xmlns:a16="http://schemas.microsoft.com/office/drawing/2014/main" id="{E168D529-666E-4291-9C8B-7493590088D7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923800" y="185838"/>
              <a:ext cx="837659" cy="527951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1496462594"/>
      </p:ext>
    </p:extLst>
  </p:cSld>
  <p:clrMapOvr>
    <a:masterClrMapping/>
  </p:clrMapOvr>
  <p:transition spd="slow" advClick="0" advTm="0">
    <p:fade/>
  </p:transition>
  <p:timing>
    <p:tnLst>
      <p:par>
        <p:cTn id="1" dur="indefinite" restart="never" nodeType="tmRoot"/>
      </p:par>
    </p:tnLst>
  </p:timing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CA37975-6AF7-4301-9DC5-87C074AA59D1}" type="datetimeFigureOut">
              <a:rPr lang="zh-CN" altLang="en-US" smtClean="0"/>
              <a:pPr/>
              <a:t>2021/12/13</a:t>
            </a:fld>
            <a:endParaRPr lang="zh-CN" alt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27987A4-0198-42B4-AAAE-EDBADA4485AB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389057927"/>
      </p:ext>
    </p:extLst>
  </p:cSld>
  <p:clrMapOvr>
    <a:masterClrMapping/>
  </p:clrMapOvr>
  <p:transition spd="slow" advClick="0" advTm="0">
    <p:fade/>
  </p:transition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9_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" name="组合 33">
            <a:extLst>
              <a:ext uri="{FF2B5EF4-FFF2-40B4-BE49-F238E27FC236}">
                <a16:creationId xmlns:a16="http://schemas.microsoft.com/office/drawing/2014/main" id="{1F833EC4-E2F9-4549-A464-40B7E5EEA6FD}"/>
              </a:ext>
            </a:extLst>
          </p:cNvPr>
          <p:cNvGrpSpPr/>
          <p:nvPr userDrawn="1"/>
        </p:nvGrpSpPr>
        <p:grpSpPr>
          <a:xfrm>
            <a:off x="0" y="0"/>
            <a:ext cx="9234014" cy="5145088"/>
            <a:chOff x="0" y="0"/>
            <a:chExt cx="12309881" cy="6858000"/>
          </a:xfrm>
        </p:grpSpPr>
        <p:pic>
          <p:nvPicPr>
            <p:cNvPr id="35" name="图片 34">
              <a:extLst>
                <a:ext uri="{FF2B5EF4-FFF2-40B4-BE49-F238E27FC236}">
                  <a16:creationId xmlns:a16="http://schemas.microsoft.com/office/drawing/2014/main" id="{C990D388-9074-4BA5-80A8-22320140908A}"/>
                </a:ext>
              </a:extLst>
            </p:cNvPr>
            <p:cNvPicPr>
              <a:picLocks noChangeAspect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rot="5400000">
              <a:off x="2667000" y="-2667000"/>
              <a:ext cx="6858000" cy="12192000"/>
            </a:xfrm>
            <a:prstGeom prst="rect">
              <a:avLst/>
            </a:prstGeom>
          </p:spPr>
        </p:pic>
        <p:sp>
          <p:nvSpPr>
            <p:cNvPr id="36" name="矩形: 圆角 3">
              <a:extLst>
                <a:ext uri="{FF2B5EF4-FFF2-40B4-BE49-F238E27FC236}">
                  <a16:creationId xmlns:a16="http://schemas.microsoft.com/office/drawing/2014/main" id="{63E2F4B5-8CE5-4856-AD7D-53EABD075E69}"/>
                </a:ext>
              </a:extLst>
            </p:cNvPr>
            <p:cNvSpPr/>
            <p:nvPr/>
          </p:nvSpPr>
          <p:spPr>
            <a:xfrm>
              <a:off x="429986" y="664016"/>
              <a:ext cx="11332027" cy="5758800"/>
            </a:xfrm>
            <a:prstGeom prst="roundRect">
              <a:avLst/>
            </a:prstGeom>
            <a:noFill/>
            <a:ln w="34925" cap="rnd" cmpd="sng" algn="ctr">
              <a:solidFill>
                <a:srgbClr val="139F4E"/>
              </a:solidFill>
              <a:prstDash val="dash"/>
              <a:round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34294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4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微软雅黑"/>
                <a:cs typeface="+mn-cs"/>
              </a:endParaRPr>
            </a:p>
          </p:txBody>
        </p:sp>
        <p:pic>
          <p:nvPicPr>
            <p:cNvPr id="37" name="图片 36">
              <a:extLst>
                <a:ext uri="{FF2B5EF4-FFF2-40B4-BE49-F238E27FC236}">
                  <a16:creationId xmlns:a16="http://schemas.microsoft.com/office/drawing/2014/main" id="{C5ADCA99-DAF4-4291-84A9-6E7BE6480080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8904514" y="5528668"/>
              <a:ext cx="3405367" cy="1329332"/>
            </a:xfrm>
            <a:prstGeom prst="rect">
              <a:avLst/>
            </a:prstGeom>
          </p:spPr>
        </p:pic>
        <p:grpSp>
          <p:nvGrpSpPr>
            <p:cNvPr id="38" name="组合 37">
              <a:extLst>
                <a:ext uri="{FF2B5EF4-FFF2-40B4-BE49-F238E27FC236}">
                  <a16:creationId xmlns:a16="http://schemas.microsoft.com/office/drawing/2014/main" id="{90FD8696-508A-46C2-B9A5-C8837437E346}"/>
                </a:ext>
              </a:extLst>
            </p:cNvPr>
            <p:cNvGrpSpPr/>
            <p:nvPr/>
          </p:nvGrpSpPr>
          <p:grpSpPr>
            <a:xfrm rot="5400000">
              <a:off x="5709961" y="-1054214"/>
              <a:ext cx="772078" cy="3224189"/>
              <a:chOff x="246324" y="651074"/>
              <a:chExt cx="969786" cy="5555849"/>
            </a:xfrm>
          </p:grpSpPr>
          <p:sp>
            <p:nvSpPr>
              <p:cNvPr id="41" name="矩形: 圆角 8">
                <a:extLst>
                  <a:ext uri="{FF2B5EF4-FFF2-40B4-BE49-F238E27FC236}">
                    <a16:creationId xmlns:a16="http://schemas.microsoft.com/office/drawing/2014/main" id="{AF493636-B449-46E7-9C1C-83C3DD1DFC60}"/>
                  </a:ext>
                </a:extLst>
              </p:cNvPr>
              <p:cNvSpPr/>
              <p:nvPr/>
            </p:nvSpPr>
            <p:spPr>
              <a:xfrm rot="5400000" flipH="1" flipV="1">
                <a:off x="-1913394" y="3077419"/>
                <a:ext cx="5555849" cy="703159"/>
              </a:xfrm>
              <a:prstGeom prst="roundRect">
                <a:avLst>
                  <a:gd name="adj" fmla="val 15140"/>
                </a:avLst>
              </a:prstGeom>
              <a:solidFill>
                <a:srgbClr val="47984B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-Rounded" panose="020B0500000000000000" pitchFamily="34" charset="-93"/>
                  <a:ea typeface="Arial-Rounded" panose="020B0500000000000000" pitchFamily="34" charset="-93"/>
                  <a:cs typeface="Arial-Rounded" panose="020B0500000000000000" pitchFamily="34" charset="-93"/>
                </a:endParaRPr>
              </a:p>
            </p:txBody>
          </p:sp>
          <p:sp>
            <p:nvSpPr>
              <p:cNvPr id="42" name="矩形: 圆角 9">
                <a:extLst>
                  <a:ext uri="{FF2B5EF4-FFF2-40B4-BE49-F238E27FC236}">
                    <a16:creationId xmlns:a16="http://schemas.microsoft.com/office/drawing/2014/main" id="{D090BB28-5099-4CBB-82A1-4C7600071AA6}"/>
                  </a:ext>
                </a:extLst>
              </p:cNvPr>
              <p:cNvSpPr/>
              <p:nvPr/>
            </p:nvSpPr>
            <p:spPr>
              <a:xfrm rot="5400000" flipH="1" flipV="1">
                <a:off x="369398" y="5318468"/>
                <a:ext cx="287107" cy="533255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  <p:sp>
            <p:nvSpPr>
              <p:cNvPr id="43" name="矩形: 圆角 10">
                <a:extLst>
                  <a:ext uri="{FF2B5EF4-FFF2-40B4-BE49-F238E27FC236}">
                    <a16:creationId xmlns:a16="http://schemas.microsoft.com/office/drawing/2014/main" id="{9B26AE79-14A4-4595-B87C-340D6E201629}"/>
                  </a:ext>
                </a:extLst>
              </p:cNvPr>
              <p:cNvSpPr/>
              <p:nvPr/>
            </p:nvSpPr>
            <p:spPr>
              <a:xfrm rot="5400000" flipH="1" flipV="1">
                <a:off x="379009" y="1090739"/>
                <a:ext cx="287107" cy="533254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</p:grpSp>
        <p:pic>
          <p:nvPicPr>
            <p:cNvPr id="39" name="图片 38">
              <a:extLst>
                <a:ext uri="{FF2B5EF4-FFF2-40B4-BE49-F238E27FC236}">
                  <a16:creationId xmlns:a16="http://schemas.microsoft.com/office/drawing/2014/main" id="{E3B6CFF1-6C5F-4973-8039-0FDC3B0DAAC9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7381524" y="609676"/>
              <a:ext cx="837659" cy="527951"/>
            </a:xfrm>
            <a:prstGeom prst="rect">
              <a:avLst/>
            </a:prstGeom>
          </p:spPr>
        </p:pic>
        <p:pic>
          <p:nvPicPr>
            <p:cNvPr id="40" name="图片 39">
              <a:extLst>
                <a:ext uri="{FF2B5EF4-FFF2-40B4-BE49-F238E27FC236}">
                  <a16:creationId xmlns:a16="http://schemas.microsoft.com/office/drawing/2014/main" id="{E168D529-666E-4291-9C8B-7493590088D7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923800" y="185838"/>
              <a:ext cx="837659" cy="527951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2116390078"/>
      </p:ext>
    </p:extLst>
  </p:cSld>
  <p:clrMapOvr>
    <a:masterClrMapping/>
  </p:clrMapOvr>
  <p:transition spd="slow" advClick="0" advTm="0">
    <p:fade/>
  </p:transition>
  <p:timing>
    <p:tnLst>
      <p:par>
        <p:cTn id="1" dur="indefinite" restart="never" nodeType="tmRoot"/>
      </p:par>
    </p:tnLst>
  </p:timing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8_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" name="组合 33">
            <a:extLst>
              <a:ext uri="{FF2B5EF4-FFF2-40B4-BE49-F238E27FC236}">
                <a16:creationId xmlns:a16="http://schemas.microsoft.com/office/drawing/2014/main" id="{1F833EC4-E2F9-4549-A464-40B7E5EEA6FD}"/>
              </a:ext>
            </a:extLst>
          </p:cNvPr>
          <p:cNvGrpSpPr/>
          <p:nvPr userDrawn="1"/>
        </p:nvGrpSpPr>
        <p:grpSpPr>
          <a:xfrm>
            <a:off x="0" y="0"/>
            <a:ext cx="9234014" cy="5145088"/>
            <a:chOff x="0" y="0"/>
            <a:chExt cx="12309881" cy="6858000"/>
          </a:xfrm>
        </p:grpSpPr>
        <p:pic>
          <p:nvPicPr>
            <p:cNvPr id="35" name="图片 34">
              <a:extLst>
                <a:ext uri="{FF2B5EF4-FFF2-40B4-BE49-F238E27FC236}">
                  <a16:creationId xmlns:a16="http://schemas.microsoft.com/office/drawing/2014/main" id="{C990D388-9074-4BA5-80A8-22320140908A}"/>
                </a:ext>
              </a:extLst>
            </p:cNvPr>
            <p:cNvPicPr>
              <a:picLocks noChangeAspect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rot="5400000">
              <a:off x="2667000" y="-2667000"/>
              <a:ext cx="6858000" cy="12192000"/>
            </a:xfrm>
            <a:prstGeom prst="rect">
              <a:avLst/>
            </a:prstGeom>
          </p:spPr>
        </p:pic>
        <p:sp>
          <p:nvSpPr>
            <p:cNvPr id="36" name="矩形: 圆角 3">
              <a:extLst>
                <a:ext uri="{FF2B5EF4-FFF2-40B4-BE49-F238E27FC236}">
                  <a16:creationId xmlns:a16="http://schemas.microsoft.com/office/drawing/2014/main" id="{63E2F4B5-8CE5-4856-AD7D-53EABD075E69}"/>
                </a:ext>
              </a:extLst>
            </p:cNvPr>
            <p:cNvSpPr/>
            <p:nvPr/>
          </p:nvSpPr>
          <p:spPr>
            <a:xfrm>
              <a:off x="429986" y="664016"/>
              <a:ext cx="11332027" cy="5758800"/>
            </a:xfrm>
            <a:prstGeom prst="roundRect">
              <a:avLst/>
            </a:prstGeom>
            <a:noFill/>
            <a:ln w="34925" cap="rnd" cmpd="sng" algn="ctr">
              <a:solidFill>
                <a:srgbClr val="139F4E"/>
              </a:solidFill>
              <a:prstDash val="dash"/>
              <a:round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34294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4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微软雅黑"/>
                <a:cs typeface="+mn-cs"/>
              </a:endParaRPr>
            </a:p>
          </p:txBody>
        </p:sp>
        <p:pic>
          <p:nvPicPr>
            <p:cNvPr id="37" name="图片 36">
              <a:extLst>
                <a:ext uri="{FF2B5EF4-FFF2-40B4-BE49-F238E27FC236}">
                  <a16:creationId xmlns:a16="http://schemas.microsoft.com/office/drawing/2014/main" id="{C5ADCA99-DAF4-4291-84A9-6E7BE6480080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8904514" y="5528668"/>
              <a:ext cx="3405367" cy="1329332"/>
            </a:xfrm>
            <a:prstGeom prst="rect">
              <a:avLst/>
            </a:prstGeom>
          </p:spPr>
        </p:pic>
        <p:grpSp>
          <p:nvGrpSpPr>
            <p:cNvPr id="38" name="组合 37">
              <a:extLst>
                <a:ext uri="{FF2B5EF4-FFF2-40B4-BE49-F238E27FC236}">
                  <a16:creationId xmlns:a16="http://schemas.microsoft.com/office/drawing/2014/main" id="{90FD8696-508A-46C2-B9A5-C8837437E346}"/>
                </a:ext>
              </a:extLst>
            </p:cNvPr>
            <p:cNvGrpSpPr/>
            <p:nvPr/>
          </p:nvGrpSpPr>
          <p:grpSpPr>
            <a:xfrm rot="5400000">
              <a:off x="5709961" y="-1054214"/>
              <a:ext cx="772078" cy="3224189"/>
              <a:chOff x="246324" y="651074"/>
              <a:chExt cx="969786" cy="5555849"/>
            </a:xfrm>
          </p:grpSpPr>
          <p:sp>
            <p:nvSpPr>
              <p:cNvPr id="41" name="矩形: 圆角 8">
                <a:extLst>
                  <a:ext uri="{FF2B5EF4-FFF2-40B4-BE49-F238E27FC236}">
                    <a16:creationId xmlns:a16="http://schemas.microsoft.com/office/drawing/2014/main" id="{AF493636-B449-46E7-9C1C-83C3DD1DFC60}"/>
                  </a:ext>
                </a:extLst>
              </p:cNvPr>
              <p:cNvSpPr/>
              <p:nvPr/>
            </p:nvSpPr>
            <p:spPr>
              <a:xfrm rot="5400000" flipH="1" flipV="1">
                <a:off x="-1913394" y="3077419"/>
                <a:ext cx="5555849" cy="703159"/>
              </a:xfrm>
              <a:prstGeom prst="roundRect">
                <a:avLst>
                  <a:gd name="adj" fmla="val 15140"/>
                </a:avLst>
              </a:prstGeom>
              <a:solidFill>
                <a:srgbClr val="47984B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-Rounded" panose="020B0500000000000000" pitchFamily="34" charset="-93"/>
                  <a:ea typeface="Arial-Rounded" panose="020B0500000000000000" pitchFamily="34" charset="-93"/>
                  <a:cs typeface="Arial-Rounded" panose="020B0500000000000000" pitchFamily="34" charset="-93"/>
                </a:endParaRPr>
              </a:p>
            </p:txBody>
          </p:sp>
          <p:sp>
            <p:nvSpPr>
              <p:cNvPr id="42" name="矩形: 圆角 9">
                <a:extLst>
                  <a:ext uri="{FF2B5EF4-FFF2-40B4-BE49-F238E27FC236}">
                    <a16:creationId xmlns:a16="http://schemas.microsoft.com/office/drawing/2014/main" id="{D090BB28-5099-4CBB-82A1-4C7600071AA6}"/>
                  </a:ext>
                </a:extLst>
              </p:cNvPr>
              <p:cNvSpPr/>
              <p:nvPr/>
            </p:nvSpPr>
            <p:spPr>
              <a:xfrm rot="5400000" flipH="1" flipV="1">
                <a:off x="369398" y="5318468"/>
                <a:ext cx="287107" cy="533255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  <p:sp>
            <p:nvSpPr>
              <p:cNvPr id="43" name="矩形: 圆角 10">
                <a:extLst>
                  <a:ext uri="{FF2B5EF4-FFF2-40B4-BE49-F238E27FC236}">
                    <a16:creationId xmlns:a16="http://schemas.microsoft.com/office/drawing/2014/main" id="{9B26AE79-14A4-4595-B87C-340D6E201629}"/>
                  </a:ext>
                </a:extLst>
              </p:cNvPr>
              <p:cNvSpPr/>
              <p:nvPr/>
            </p:nvSpPr>
            <p:spPr>
              <a:xfrm rot="5400000" flipH="1" flipV="1">
                <a:off x="379009" y="1090739"/>
                <a:ext cx="287107" cy="533254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</p:grpSp>
        <p:pic>
          <p:nvPicPr>
            <p:cNvPr id="39" name="图片 38">
              <a:extLst>
                <a:ext uri="{FF2B5EF4-FFF2-40B4-BE49-F238E27FC236}">
                  <a16:creationId xmlns:a16="http://schemas.microsoft.com/office/drawing/2014/main" id="{E3B6CFF1-6C5F-4973-8039-0FDC3B0DAAC9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7381524" y="609676"/>
              <a:ext cx="837659" cy="527951"/>
            </a:xfrm>
            <a:prstGeom prst="rect">
              <a:avLst/>
            </a:prstGeom>
          </p:spPr>
        </p:pic>
        <p:pic>
          <p:nvPicPr>
            <p:cNvPr id="40" name="图片 39">
              <a:extLst>
                <a:ext uri="{FF2B5EF4-FFF2-40B4-BE49-F238E27FC236}">
                  <a16:creationId xmlns:a16="http://schemas.microsoft.com/office/drawing/2014/main" id="{E168D529-666E-4291-9C8B-7493590088D7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923800" y="185838"/>
              <a:ext cx="837659" cy="527951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687040821"/>
      </p:ext>
    </p:extLst>
  </p:cSld>
  <p:clrMapOvr>
    <a:masterClrMapping/>
  </p:clrMapOvr>
  <p:transition spd="slow" advClick="0" advTm="0">
    <p:fade/>
  </p:transition>
  <p:timing>
    <p:tnLst>
      <p:par>
        <p:cTn id="1" dur="indefinite" restart="never" nodeType="tmRoot"/>
      </p:par>
    </p:tnLst>
  </p:timing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7_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" name="组合 33">
            <a:extLst>
              <a:ext uri="{FF2B5EF4-FFF2-40B4-BE49-F238E27FC236}">
                <a16:creationId xmlns:a16="http://schemas.microsoft.com/office/drawing/2014/main" id="{1F833EC4-E2F9-4549-A464-40B7E5EEA6FD}"/>
              </a:ext>
            </a:extLst>
          </p:cNvPr>
          <p:cNvGrpSpPr/>
          <p:nvPr userDrawn="1"/>
        </p:nvGrpSpPr>
        <p:grpSpPr>
          <a:xfrm>
            <a:off x="0" y="0"/>
            <a:ext cx="9234014" cy="5145088"/>
            <a:chOff x="0" y="0"/>
            <a:chExt cx="12309881" cy="6858000"/>
          </a:xfrm>
        </p:grpSpPr>
        <p:pic>
          <p:nvPicPr>
            <p:cNvPr id="35" name="图片 34">
              <a:extLst>
                <a:ext uri="{FF2B5EF4-FFF2-40B4-BE49-F238E27FC236}">
                  <a16:creationId xmlns:a16="http://schemas.microsoft.com/office/drawing/2014/main" id="{C990D388-9074-4BA5-80A8-22320140908A}"/>
                </a:ext>
              </a:extLst>
            </p:cNvPr>
            <p:cNvPicPr>
              <a:picLocks noChangeAspect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rot="5400000">
              <a:off x="2667000" y="-2667000"/>
              <a:ext cx="6858000" cy="12192000"/>
            </a:xfrm>
            <a:prstGeom prst="rect">
              <a:avLst/>
            </a:prstGeom>
          </p:spPr>
        </p:pic>
        <p:sp>
          <p:nvSpPr>
            <p:cNvPr id="36" name="矩形: 圆角 3">
              <a:extLst>
                <a:ext uri="{FF2B5EF4-FFF2-40B4-BE49-F238E27FC236}">
                  <a16:creationId xmlns:a16="http://schemas.microsoft.com/office/drawing/2014/main" id="{63E2F4B5-8CE5-4856-AD7D-53EABD075E69}"/>
                </a:ext>
              </a:extLst>
            </p:cNvPr>
            <p:cNvSpPr/>
            <p:nvPr/>
          </p:nvSpPr>
          <p:spPr>
            <a:xfrm>
              <a:off x="429986" y="664016"/>
              <a:ext cx="11332027" cy="5758800"/>
            </a:xfrm>
            <a:prstGeom prst="roundRect">
              <a:avLst/>
            </a:prstGeom>
            <a:noFill/>
            <a:ln w="34925" cap="rnd" cmpd="sng" algn="ctr">
              <a:solidFill>
                <a:srgbClr val="139F4E"/>
              </a:solidFill>
              <a:prstDash val="dash"/>
              <a:round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34294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4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微软雅黑"/>
                <a:cs typeface="+mn-cs"/>
              </a:endParaRPr>
            </a:p>
          </p:txBody>
        </p:sp>
        <p:pic>
          <p:nvPicPr>
            <p:cNvPr id="37" name="图片 36">
              <a:extLst>
                <a:ext uri="{FF2B5EF4-FFF2-40B4-BE49-F238E27FC236}">
                  <a16:creationId xmlns:a16="http://schemas.microsoft.com/office/drawing/2014/main" id="{C5ADCA99-DAF4-4291-84A9-6E7BE6480080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8904514" y="5528668"/>
              <a:ext cx="3405367" cy="1329332"/>
            </a:xfrm>
            <a:prstGeom prst="rect">
              <a:avLst/>
            </a:prstGeom>
          </p:spPr>
        </p:pic>
        <p:grpSp>
          <p:nvGrpSpPr>
            <p:cNvPr id="38" name="组合 37">
              <a:extLst>
                <a:ext uri="{FF2B5EF4-FFF2-40B4-BE49-F238E27FC236}">
                  <a16:creationId xmlns:a16="http://schemas.microsoft.com/office/drawing/2014/main" id="{90FD8696-508A-46C2-B9A5-C8837437E346}"/>
                </a:ext>
              </a:extLst>
            </p:cNvPr>
            <p:cNvGrpSpPr/>
            <p:nvPr/>
          </p:nvGrpSpPr>
          <p:grpSpPr>
            <a:xfrm rot="5400000">
              <a:off x="5709961" y="-1054214"/>
              <a:ext cx="772078" cy="3224189"/>
              <a:chOff x="246324" y="651074"/>
              <a:chExt cx="969786" cy="5555849"/>
            </a:xfrm>
          </p:grpSpPr>
          <p:sp>
            <p:nvSpPr>
              <p:cNvPr id="41" name="矩形: 圆角 8">
                <a:extLst>
                  <a:ext uri="{FF2B5EF4-FFF2-40B4-BE49-F238E27FC236}">
                    <a16:creationId xmlns:a16="http://schemas.microsoft.com/office/drawing/2014/main" id="{AF493636-B449-46E7-9C1C-83C3DD1DFC60}"/>
                  </a:ext>
                </a:extLst>
              </p:cNvPr>
              <p:cNvSpPr/>
              <p:nvPr/>
            </p:nvSpPr>
            <p:spPr>
              <a:xfrm rot="5400000" flipH="1" flipV="1">
                <a:off x="-1913394" y="3077419"/>
                <a:ext cx="5555849" cy="703159"/>
              </a:xfrm>
              <a:prstGeom prst="roundRect">
                <a:avLst>
                  <a:gd name="adj" fmla="val 15140"/>
                </a:avLst>
              </a:prstGeom>
              <a:solidFill>
                <a:srgbClr val="47984B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-Rounded" panose="020B0500000000000000" pitchFamily="34" charset="-93"/>
                  <a:ea typeface="Arial-Rounded" panose="020B0500000000000000" pitchFamily="34" charset="-93"/>
                  <a:cs typeface="Arial-Rounded" panose="020B0500000000000000" pitchFamily="34" charset="-93"/>
                </a:endParaRPr>
              </a:p>
            </p:txBody>
          </p:sp>
          <p:sp>
            <p:nvSpPr>
              <p:cNvPr id="42" name="矩形: 圆角 9">
                <a:extLst>
                  <a:ext uri="{FF2B5EF4-FFF2-40B4-BE49-F238E27FC236}">
                    <a16:creationId xmlns:a16="http://schemas.microsoft.com/office/drawing/2014/main" id="{D090BB28-5099-4CBB-82A1-4C7600071AA6}"/>
                  </a:ext>
                </a:extLst>
              </p:cNvPr>
              <p:cNvSpPr/>
              <p:nvPr/>
            </p:nvSpPr>
            <p:spPr>
              <a:xfrm rot="5400000" flipH="1" flipV="1">
                <a:off x="369398" y="5318468"/>
                <a:ext cx="287107" cy="533255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  <p:sp>
            <p:nvSpPr>
              <p:cNvPr id="43" name="矩形: 圆角 10">
                <a:extLst>
                  <a:ext uri="{FF2B5EF4-FFF2-40B4-BE49-F238E27FC236}">
                    <a16:creationId xmlns:a16="http://schemas.microsoft.com/office/drawing/2014/main" id="{9B26AE79-14A4-4595-B87C-340D6E201629}"/>
                  </a:ext>
                </a:extLst>
              </p:cNvPr>
              <p:cNvSpPr/>
              <p:nvPr/>
            </p:nvSpPr>
            <p:spPr>
              <a:xfrm rot="5400000" flipH="1" flipV="1">
                <a:off x="379009" y="1090739"/>
                <a:ext cx="287107" cy="533254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</p:grpSp>
        <p:pic>
          <p:nvPicPr>
            <p:cNvPr id="39" name="图片 38">
              <a:extLst>
                <a:ext uri="{FF2B5EF4-FFF2-40B4-BE49-F238E27FC236}">
                  <a16:creationId xmlns:a16="http://schemas.microsoft.com/office/drawing/2014/main" id="{E3B6CFF1-6C5F-4973-8039-0FDC3B0DAAC9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7381524" y="609676"/>
              <a:ext cx="837659" cy="527951"/>
            </a:xfrm>
            <a:prstGeom prst="rect">
              <a:avLst/>
            </a:prstGeom>
          </p:spPr>
        </p:pic>
        <p:pic>
          <p:nvPicPr>
            <p:cNvPr id="40" name="图片 39">
              <a:extLst>
                <a:ext uri="{FF2B5EF4-FFF2-40B4-BE49-F238E27FC236}">
                  <a16:creationId xmlns:a16="http://schemas.microsoft.com/office/drawing/2014/main" id="{E168D529-666E-4291-9C8B-7493590088D7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923800" y="185838"/>
              <a:ext cx="837659" cy="527951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779306609"/>
      </p:ext>
    </p:extLst>
  </p:cSld>
  <p:clrMapOvr>
    <a:masterClrMapping/>
  </p:clrMapOvr>
  <p:transition spd="slow" advClick="0" advTm="0">
    <p:fade/>
  </p:transition>
  <p:timing>
    <p:tnLst>
      <p:par>
        <p:cTn id="1" dur="indefinite" restart="never" nodeType="tmRoot"/>
      </p:par>
    </p:tnLst>
  </p:timing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6_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" name="组合 33">
            <a:extLst>
              <a:ext uri="{FF2B5EF4-FFF2-40B4-BE49-F238E27FC236}">
                <a16:creationId xmlns:a16="http://schemas.microsoft.com/office/drawing/2014/main" id="{1F833EC4-E2F9-4549-A464-40B7E5EEA6FD}"/>
              </a:ext>
            </a:extLst>
          </p:cNvPr>
          <p:cNvGrpSpPr/>
          <p:nvPr userDrawn="1"/>
        </p:nvGrpSpPr>
        <p:grpSpPr>
          <a:xfrm>
            <a:off x="0" y="0"/>
            <a:ext cx="9234014" cy="5145088"/>
            <a:chOff x="0" y="0"/>
            <a:chExt cx="12309881" cy="6858000"/>
          </a:xfrm>
        </p:grpSpPr>
        <p:pic>
          <p:nvPicPr>
            <p:cNvPr id="35" name="图片 34">
              <a:extLst>
                <a:ext uri="{FF2B5EF4-FFF2-40B4-BE49-F238E27FC236}">
                  <a16:creationId xmlns:a16="http://schemas.microsoft.com/office/drawing/2014/main" id="{C990D388-9074-4BA5-80A8-22320140908A}"/>
                </a:ext>
              </a:extLst>
            </p:cNvPr>
            <p:cNvPicPr>
              <a:picLocks noChangeAspect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rot="5400000">
              <a:off x="2667000" y="-2667000"/>
              <a:ext cx="6858000" cy="12192000"/>
            </a:xfrm>
            <a:prstGeom prst="rect">
              <a:avLst/>
            </a:prstGeom>
          </p:spPr>
        </p:pic>
        <p:sp>
          <p:nvSpPr>
            <p:cNvPr id="36" name="矩形: 圆角 3">
              <a:extLst>
                <a:ext uri="{FF2B5EF4-FFF2-40B4-BE49-F238E27FC236}">
                  <a16:creationId xmlns:a16="http://schemas.microsoft.com/office/drawing/2014/main" id="{63E2F4B5-8CE5-4856-AD7D-53EABD075E69}"/>
                </a:ext>
              </a:extLst>
            </p:cNvPr>
            <p:cNvSpPr/>
            <p:nvPr/>
          </p:nvSpPr>
          <p:spPr>
            <a:xfrm>
              <a:off x="429986" y="664016"/>
              <a:ext cx="11332027" cy="5758800"/>
            </a:xfrm>
            <a:prstGeom prst="roundRect">
              <a:avLst/>
            </a:prstGeom>
            <a:noFill/>
            <a:ln w="34925" cap="rnd" cmpd="sng" algn="ctr">
              <a:solidFill>
                <a:srgbClr val="139F4E"/>
              </a:solidFill>
              <a:prstDash val="dash"/>
              <a:round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34294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4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微软雅黑"/>
                <a:cs typeface="+mn-cs"/>
              </a:endParaRPr>
            </a:p>
          </p:txBody>
        </p:sp>
        <p:pic>
          <p:nvPicPr>
            <p:cNvPr id="37" name="图片 36">
              <a:extLst>
                <a:ext uri="{FF2B5EF4-FFF2-40B4-BE49-F238E27FC236}">
                  <a16:creationId xmlns:a16="http://schemas.microsoft.com/office/drawing/2014/main" id="{C5ADCA99-DAF4-4291-84A9-6E7BE6480080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8904514" y="5528668"/>
              <a:ext cx="3405367" cy="1329332"/>
            </a:xfrm>
            <a:prstGeom prst="rect">
              <a:avLst/>
            </a:prstGeom>
          </p:spPr>
        </p:pic>
        <p:grpSp>
          <p:nvGrpSpPr>
            <p:cNvPr id="38" name="组合 37">
              <a:extLst>
                <a:ext uri="{FF2B5EF4-FFF2-40B4-BE49-F238E27FC236}">
                  <a16:creationId xmlns:a16="http://schemas.microsoft.com/office/drawing/2014/main" id="{90FD8696-508A-46C2-B9A5-C8837437E346}"/>
                </a:ext>
              </a:extLst>
            </p:cNvPr>
            <p:cNvGrpSpPr/>
            <p:nvPr/>
          </p:nvGrpSpPr>
          <p:grpSpPr>
            <a:xfrm rot="5400000">
              <a:off x="5709961" y="-1054214"/>
              <a:ext cx="772078" cy="3224189"/>
              <a:chOff x="246324" y="651074"/>
              <a:chExt cx="969786" cy="5555849"/>
            </a:xfrm>
          </p:grpSpPr>
          <p:sp>
            <p:nvSpPr>
              <p:cNvPr id="41" name="矩形: 圆角 8">
                <a:extLst>
                  <a:ext uri="{FF2B5EF4-FFF2-40B4-BE49-F238E27FC236}">
                    <a16:creationId xmlns:a16="http://schemas.microsoft.com/office/drawing/2014/main" id="{AF493636-B449-46E7-9C1C-83C3DD1DFC60}"/>
                  </a:ext>
                </a:extLst>
              </p:cNvPr>
              <p:cNvSpPr/>
              <p:nvPr/>
            </p:nvSpPr>
            <p:spPr>
              <a:xfrm rot="5400000" flipH="1" flipV="1">
                <a:off x="-1913394" y="3077419"/>
                <a:ext cx="5555849" cy="703159"/>
              </a:xfrm>
              <a:prstGeom prst="roundRect">
                <a:avLst>
                  <a:gd name="adj" fmla="val 15140"/>
                </a:avLst>
              </a:prstGeom>
              <a:solidFill>
                <a:srgbClr val="47984B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-Rounded" panose="020B0500000000000000" pitchFamily="34" charset="-93"/>
                  <a:ea typeface="Arial-Rounded" panose="020B0500000000000000" pitchFamily="34" charset="-93"/>
                  <a:cs typeface="Arial-Rounded" panose="020B0500000000000000" pitchFamily="34" charset="-93"/>
                </a:endParaRPr>
              </a:p>
            </p:txBody>
          </p:sp>
          <p:sp>
            <p:nvSpPr>
              <p:cNvPr id="42" name="矩形: 圆角 9">
                <a:extLst>
                  <a:ext uri="{FF2B5EF4-FFF2-40B4-BE49-F238E27FC236}">
                    <a16:creationId xmlns:a16="http://schemas.microsoft.com/office/drawing/2014/main" id="{D090BB28-5099-4CBB-82A1-4C7600071AA6}"/>
                  </a:ext>
                </a:extLst>
              </p:cNvPr>
              <p:cNvSpPr/>
              <p:nvPr/>
            </p:nvSpPr>
            <p:spPr>
              <a:xfrm rot="5400000" flipH="1" flipV="1">
                <a:off x="369398" y="5318468"/>
                <a:ext cx="287107" cy="533255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  <p:sp>
            <p:nvSpPr>
              <p:cNvPr id="43" name="矩形: 圆角 10">
                <a:extLst>
                  <a:ext uri="{FF2B5EF4-FFF2-40B4-BE49-F238E27FC236}">
                    <a16:creationId xmlns:a16="http://schemas.microsoft.com/office/drawing/2014/main" id="{9B26AE79-14A4-4595-B87C-340D6E201629}"/>
                  </a:ext>
                </a:extLst>
              </p:cNvPr>
              <p:cNvSpPr/>
              <p:nvPr/>
            </p:nvSpPr>
            <p:spPr>
              <a:xfrm rot="5400000" flipH="1" flipV="1">
                <a:off x="379009" y="1090739"/>
                <a:ext cx="287107" cy="533254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</p:grpSp>
        <p:pic>
          <p:nvPicPr>
            <p:cNvPr id="39" name="图片 38">
              <a:extLst>
                <a:ext uri="{FF2B5EF4-FFF2-40B4-BE49-F238E27FC236}">
                  <a16:creationId xmlns:a16="http://schemas.microsoft.com/office/drawing/2014/main" id="{E3B6CFF1-6C5F-4973-8039-0FDC3B0DAAC9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7381524" y="609676"/>
              <a:ext cx="837659" cy="527951"/>
            </a:xfrm>
            <a:prstGeom prst="rect">
              <a:avLst/>
            </a:prstGeom>
          </p:spPr>
        </p:pic>
        <p:pic>
          <p:nvPicPr>
            <p:cNvPr id="40" name="图片 39">
              <a:extLst>
                <a:ext uri="{FF2B5EF4-FFF2-40B4-BE49-F238E27FC236}">
                  <a16:creationId xmlns:a16="http://schemas.microsoft.com/office/drawing/2014/main" id="{E168D529-666E-4291-9C8B-7493590088D7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923800" y="185838"/>
              <a:ext cx="837659" cy="527951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4172972245"/>
      </p:ext>
    </p:extLst>
  </p:cSld>
  <p:clrMapOvr>
    <a:masterClrMapping/>
  </p:clrMapOvr>
  <p:transition spd="slow" advClick="0" advTm="0">
    <p:fade/>
  </p:transition>
  <p:timing>
    <p:tnLst>
      <p:par>
        <p:cTn id="1" dur="indefinite" restart="never" nodeType="tmRoot"/>
      </p:par>
    </p:tnLst>
  </p:timing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_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" name="组合 33">
            <a:extLst>
              <a:ext uri="{FF2B5EF4-FFF2-40B4-BE49-F238E27FC236}">
                <a16:creationId xmlns:a16="http://schemas.microsoft.com/office/drawing/2014/main" id="{1F833EC4-E2F9-4549-A464-40B7E5EEA6FD}"/>
              </a:ext>
            </a:extLst>
          </p:cNvPr>
          <p:cNvGrpSpPr/>
          <p:nvPr userDrawn="1"/>
        </p:nvGrpSpPr>
        <p:grpSpPr>
          <a:xfrm>
            <a:off x="0" y="0"/>
            <a:ext cx="9234014" cy="5145088"/>
            <a:chOff x="0" y="0"/>
            <a:chExt cx="12309881" cy="6858000"/>
          </a:xfrm>
        </p:grpSpPr>
        <p:pic>
          <p:nvPicPr>
            <p:cNvPr id="35" name="图片 34">
              <a:extLst>
                <a:ext uri="{FF2B5EF4-FFF2-40B4-BE49-F238E27FC236}">
                  <a16:creationId xmlns:a16="http://schemas.microsoft.com/office/drawing/2014/main" id="{C990D388-9074-4BA5-80A8-22320140908A}"/>
                </a:ext>
              </a:extLst>
            </p:cNvPr>
            <p:cNvPicPr>
              <a:picLocks noChangeAspect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rot="5400000">
              <a:off x="2667000" y="-2667000"/>
              <a:ext cx="6858000" cy="12192000"/>
            </a:xfrm>
            <a:prstGeom prst="rect">
              <a:avLst/>
            </a:prstGeom>
          </p:spPr>
        </p:pic>
        <p:sp>
          <p:nvSpPr>
            <p:cNvPr id="36" name="矩形: 圆角 3">
              <a:extLst>
                <a:ext uri="{FF2B5EF4-FFF2-40B4-BE49-F238E27FC236}">
                  <a16:creationId xmlns:a16="http://schemas.microsoft.com/office/drawing/2014/main" id="{63E2F4B5-8CE5-4856-AD7D-53EABD075E69}"/>
                </a:ext>
              </a:extLst>
            </p:cNvPr>
            <p:cNvSpPr/>
            <p:nvPr/>
          </p:nvSpPr>
          <p:spPr>
            <a:xfrm>
              <a:off x="429986" y="664016"/>
              <a:ext cx="11332027" cy="5758800"/>
            </a:xfrm>
            <a:prstGeom prst="roundRect">
              <a:avLst/>
            </a:prstGeom>
            <a:noFill/>
            <a:ln w="34925" cap="rnd" cmpd="sng" algn="ctr">
              <a:solidFill>
                <a:srgbClr val="139F4E"/>
              </a:solidFill>
              <a:prstDash val="dash"/>
              <a:round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34294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4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微软雅黑"/>
                <a:cs typeface="+mn-cs"/>
              </a:endParaRPr>
            </a:p>
          </p:txBody>
        </p:sp>
        <p:pic>
          <p:nvPicPr>
            <p:cNvPr id="37" name="图片 36">
              <a:extLst>
                <a:ext uri="{FF2B5EF4-FFF2-40B4-BE49-F238E27FC236}">
                  <a16:creationId xmlns:a16="http://schemas.microsoft.com/office/drawing/2014/main" id="{C5ADCA99-DAF4-4291-84A9-6E7BE6480080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8904514" y="5528668"/>
              <a:ext cx="3405367" cy="1329332"/>
            </a:xfrm>
            <a:prstGeom prst="rect">
              <a:avLst/>
            </a:prstGeom>
          </p:spPr>
        </p:pic>
        <p:grpSp>
          <p:nvGrpSpPr>
            <p:cNvPr id="38" name="组合 37">
              <a:extLst>
                <a:ext uri="{FF2B5EF4-FFF2-40B4-BE49-F238E27FC236}">
                  <a16:creationId xmlns:a16="http://schemas.microsoft.com/office/drawing/2014/main" id="{90FD8696-508A-46C2-B9A5-C8837437E346}"/>
                </a:ext>
              </a:extLst>
            </p:cNvPr>
            <p:cNvGrpSpPr/>
            <p:nvPr/>
          </p:nvGrpSpPr>
          <p:grpSpPr>
            <a:xfrm rot="5400000">
              <a:off x="5709961" y="-1054214"/>
              <a:ext cx="772078" cy="3224189"/>
              <a:chOff x="246324" y="651074"/>
              <a:chExt cx="969786" cy="5555849"/>
            </a:xfrm>
          </p:grpSpPr>
          <p:sp>
            <p:nvSpPr>
              <p:cNvPr id="41" name="矩形: 圆角 8">
                <a:extLst>
                  <a:ext uri="{FF2B5EF4-FFF2-40B4-BE49-F238E27FC236}">
                    <a16:creationId xmlns:a16="http://schemas.microsoft.com/office/drawing/2014/main" id="{AF493636-B449-46E7-9C1C-83C3DD1DFC60}"/>
                  </a:ext>
                </a:extLst>
              </p:cNvPr>
              <p:cNvSpPr/>
              <p:nvPr/>
            </p:nvSpPr>
            <p:spPr>
              <a:xfrm rot="5400000" flipH="1" flipV="1">
                <a:off x="-1913394" y="3077419"/>
                <a:ext cx="5555849" cy="703159"/>
              </a:xfrm>
              <a:prstGeom prst="roundRect">
                <a:avLst>
                  <a:gd name="adj" fmla="val 15140"/>
                </a:avLst>
              </a:prstGeom>
              <a:solidFill>
                <a:srgbClr val="47984B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-Rounded" panose="020B0500000000000000" pitchFamily="34" charset="-93"/>
                  <a:ea typeface="Arial-Rounded" panose="020B0500000000000000" pitchFamily="34" charset="-93"/>
                  <a:cs typeface="Arial-Rounded" panose="020B0500000000000000" pitchFamily="34" charset="-93"/>
                </a:endParaRPr>
              </a:p>
            </p:txBody>
          </p:sp>
          <p:sp>
            <p:nvSpPr>
              <p:cNvPr id="42" name="矩形: 圆角 9">
                <a:extLst>
                  <a:ext uri="{FF2B5EF4-FFF2-40B4-BE49-F238E27FC236}">
                    <a16:creationId xmlns:a16="http://schemas.microsoft.com/office/drawing/2014/main" id="{D090BB28-5099-4CBB-82A1-4C7600071AA6}"/>
                  </a:ext>
                </a:extLst>
              </p:cNvPr>
              <p:cNvSpPr/>
              <p:nvPr/>
            </p:nvSpPr>
            <p:spPr>
              <a:xfrm rot="5400000" flipH="1" flipV="1">
                <a:off x="369398" y="5318468"/>
                <a:ext cx="287107" cy="533255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  <p:sp>
            <p:nvSpPr>
              <p:cNvPr id="43" name="矩形: 圆角 10">
                <a:extLst>
                  <a:ext uri="{FF2B5EF4-FFF2-40B4-BE49-F238E27FC236}">
                    <a16:creationId xmlns:a16="http://schemas.microsoft.com/office/drawing/2014/main" id="{9B26AE79-14A4-4595-B87C-340D6E201629}"/>
                  </a:ext>
                </a:extLst>
              </p:cNvPr>
              <p:cNvSpPr/>
              <p:nvPr/>
            </p:nvSpPr>
            <p:spPr>
              <a:xfrm rot="5400000" flipH="1" flipV="1">
                <a:off x="379009" y="1090739"/>
                <a:ext cx="287107" cy="533254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</p:grpSp>
        <p:pic>
          <p:nvPicPr>
            <p:cNvPr id="39" name="图片 38">
              <a:extLst>
                <a:ext uri="{FF2B5EF4-FFF2-40B4-BE49-F238E27FC236}">
                  <a16:creationId xmlns:a16="http://schemas.microsoft.com/office/drawing/2014/main" id="{E3B6CFF1-6C5F-4973-8039-0FDC3B0DAAC9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7381524" y="609676"/>
              <a:ext cx="837659" cy="527951"/>
            </a:xfrm>
            <a:prstGeom prst="rect">
              <a:avLst/>
            </a:prstGeom>
          </p:spPr>
        </p:pic>
        <p:pic>
          <p:nvPicPr>
            <p:cNvPr id="40" name="图片 39">
              <a:extLst>
                <a:ext uri="{FF2B5EF4-FFF2-40B4-BE49-F238E27FC236}">
                  <a16:creationId xmlns:a16="http://schemas.microsoft.com/office/drawing/2014/main" id="{E168D529-666E-4291-9C8B-7493590088D7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923800" y="185838"/>
              <a:ext cx="837659" cy="527951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4013081662"/>
      </p:ext>
    </p:extLst>
  </p:cSld>
  <p:clrMapOvr>
    <a:masterClrMapping/>
  </p:clrMapOvr>
  <p:transition spd="slow" advClick="0" advTm="0">
    <p:fade/>
  </p:transition>
  <p:timing>
    <p:tnLst>
      <p:par>
        <p:cTn id="1" dur="indefinite" restart="never" nodeType="tmRoot"/>
      </p:par>
    </p:tnLst>
  </p:timing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" name="组合 33">
            <a:extLst>
              <a:ext uri="{FF2B5EF4-FFF2-40B4-BE49-F238E27FC236}">
                <a16:creationId xmlns:a16="http://schemas.microsoft.com/office/drawing/2014/main" id="{1F833EC4-E2F9-4549-A464-40B7E5EEA6FD}"/>
              </a:ext>
            </a:extLst>
          </p:cNvPr>
          <p:cNvGrpSpPr/>
          <p:nvPr userDrawn="1"/>
        </p:nvGrpSpPr>
        <p:grpSpPr>
          <a:xfrm>
            <a:off x="0" y="0"/>
            <a:ext cx="9234014" cy="5145088"/>
            <a:chOff x="0" y="0"/>
            <a:chExt cx="12309881" cy="6858000"/>
          </a:xfrm>
        </p:grpSpPr>
        <p:pic>
          <p:nvPicPr>
            <p:cNvPr id="35" name="图片 34">
              <a:extLst>
                <a:ext uri="{FF2B5EF4-FFF2-40B4-BE49-F238E27FC236}">
                  <a16:creationId xmlns:a16="http://schemas.microsoft.com/office/drawing/2014/main" id="{C990D388-9074-4BA5-80A8-22320140908A}"/>
                </a:ext>
              </a:extLst>
            </p:cNvPr>
            <p:cNvPicPr>
              <a:picLocks noChangeAspect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rot="5400000">
              <a:off x="2667000" y="-2667000"/>
              <a:ext cx="6858000" cy="12192000"/>
            </a:xfrm>
            <a:prstGeom prst="rect">
              <a:avLst/>
            </a:prstGeom>
          </p:spPr>
        </p:pic>
        <p:sp>
          <p:nvSpPr>
            <p:cNvPr id="36" name="矩形: 圆角 3">
              <a:extLst>
                <a:ext uri="{FF2B5EF4-FFF2-40B4-BE49-F238E27FC236}">
                  <a16:creationId xmlns:a16="http://schemas.microsoft.com/office/drawing/2014/main" id="{63E2F4B5-8CE5-4856-AD7D-53EABD075E69}"/>
                </a:ext>
              </a:extLst>
            </p:cNvPr>
            <p:cNvSpPr/>
            <p:nvPr/>
          </p:nvSpPr>
          <p:spPr>
            <a:xfrm>
              <a:off x="429986" y="664016"/>
              <a:ext cx="11332027" cy="5758800"/>
            </a:xfrm>
            <a:prstGeom prst="roundRect">
              <a:avLst/>
            </a:prstGeom>
            <a:noFill/>
            <a:ln w="34925" cap="rnd" cmpd="sng" algn="ctr">
              <a:solidFill>
                <a:srgbClr val="139F4E"/>
              </a:solidFill>
              <a:prstDash val="dash"/>
              <a:round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34294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4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微软雅黑"/>
                <a:cs typeface="+mn-cs"/>
              </a:endParaRPr>
            </a:p>
          </p:txBody>
        </p:sp>
        <p:pic>
          <p:nvPicPr>
            <p:cNvPr id="37" name="图片 36">
              <a:extLst>
                <a:ext uri="{FF2B5EF4-FFF2-40B4-BE49-F238E27FC236}">
                  <a16:creationId xmlns:a16="http://schemas.microsoft.com/office/drawing/2014/main" id="{C5ADCA99-DAF4-4291-84A9-6E7BE6480080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8904514" y="5528668"/>
              <a:ext cx="3405367" cy="1329332"/>
            </a:xfrm>
            <a:prstGeom prst="rect">
              <a:avLst/>
            </a:prstGeom>
          </p:spPr>
        </p:pic>
        <p:grpSp>
          <p:nvGrpSpPr>
            <p:cNvPr id="38" name="组合 37">
              <a:extLst>
                <a:ext uri="{FF2B5EF4-FFF2-40B4-BE49-F238E27FC236}">
                  <a16:creationId xmlns:a16="http://schemas.microsoft.com/office/drawing/2014/main" id="{90FD8696-508A-46C2-B9A5-C8837437E346}"/>
                </a:ext>
              </a:extLst>
            </p:cNvPr>
            <p:cNvGrpSpPr/>
            <p:nvPr/>
          </p:nvGrpSpPr>
          <p:grpSpPr>
            <a:xfrm rot="5400000">
              <a:off x="5709961" y="-1054214"/>
              <a:ext cx="772078" cy="3224189"/>
              <a:chOff x="246324" y="651074"/>
              <a:chExt cx="969786" cy="5555849"/>
            </a:xfrm>
          </p:grpSpPr>
          <p:sp>
            <p:nvSpPr>
              <p:cNvPr id="41" name="矩形: 圆角 8">
                <a:extLst>
                  <a:ext uri="{FF2B5EF4-FFF2-40B4-BE49-F238E27FC236}">
                    <a16:creationId xmlns:a16="http://schemas.microsoft.com/office/drawing/2014/main" id="{AF493636-B449-46E7-9C1C-83C3DD1DFC60}"/>
                  </a:ext>
                </a:extLst>
              </p:cNvPr>
              <p:cNvSpPr/>
              <p:nvPr/>
            </p:nvSpPr>
            <p:spPr>
              <a:xfrm rot="5400000" flipH="1" flipV="1">
                <a:off x="-1913394" y="3077419"/>
                <a:ext cx="5555849" cy="703159"/>
              </a:xfrm>
              <a:prstGeom prst="roundRect">
                <a:avLst>
                  <a:gd name="adj" fmla="val 15140"/>
                </a:avLst>
              </a:prstGeom>
              <a:solidFill>
                <a:srgbClr val="47984B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-Rounded" panose="020B0500000000000000" pitchFamily="34" charset="-93"/>
                  <a:ea typeface="Arial-Rounded" panose="020B0500000000000000" pitchFamily="34" charset="-93"/>
                  <a:cs typeface="Arial-Rounded" panose="020B0500000000000000" pitchFamily="34" charset="-93"/>
                </a:endParaRPr>
              </a:p>
            </p:txBody>
          </p:sp>
          <p:sp>
            <p:nvSpPr>
              <p:cNvPr id="42" name="矩形: 圆角 9">
                <a:extLst>
                  <a:ext uri="{FF2B5EF4-FFF2-40B4-BE49-F238E27FC236}">
                    <a16:creationId xmlns:a16="http://schemas.microsoft.com/office/drawing/2014/main" id="{D090BB28-5099-4CBB-82A1-4C7600071AA6}"/>
                  </a:ext>
                </a:extLst>
              </p:cNvPr>
              <p:cNvSpPr/>
              <p:nvPr/>
            </p:nvSpPr>
            <p:spPr>
              <a:xfrm rot="5400000" flipH="1" flipV="1">
                <a:off x="369398" y="5318468"/>
                <a:ext cx="287107" cy="533255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  <p:sp>
            <p:nvSpPr>
              <p:cNvPr id="43" name="矩形: 圆角 10">
                <a:extLst>
                  <a:ext uri="{FF2B5EF4-FFF2-40B4-BE49-F238E27FC236}">
                    <a16:creationId xmlns:a16="http://schemas.microsoft.com/office/drawing/2014/main" id="{9B26AE79-14A4-4595-B87C-340D6E201629}"/>
                  </a:ext>
                </a:extLst>
              </p:cNvPr>
              <p:cNvSpPr/>
              <p:nvPr/>
            </p:nvSpPr>
            <p:spPr>
              <a:xfrm rot="5400000" flipH="1" flipV="1">
                <a:off x="379009" y="1090739"/>
                <a:ext cx="287107" cy="533254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</p:grpSp>
        <p:pic>
          <p:nvPicPr>
            <p:cNvPr id="39" name="图片 38">
              <a:extLst>
                <a:ext uri="{FF2B5EF4-FFF2-40B4-BE49-F238E27FC236}">
                  <a16:creationId xmlns:a16="http://schemas.microsoft.com/office/drawing/2014/main" id="{E3B6CFF1-6C5F-4973-8039-0FDC3B0DAAC9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7381524" y="609676"/>
              <a:ext cx="837659" cy="527951"/>
            </a:xfrm>
            <a:prstGeom prst="rect">
              <a:avLst/>
            </a:prstGeom>
          </p:spPr>
        </p:pic>
        <p:pic>
          <p:nvPicPr>
            <p:cNvPr id="40" name="图片 39">
              <a:extLst>
                <a:ext uri="{FF2B5EF4-FFF2-40B4-BE49-F238E27FC236}">
                  <a16:creationId xmlns:a16="http://schemas.microsoft.com/office/drawing/2014/main" id="{E168D529-666E-4291-9C8B-7493590088D7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923800" y="185838"/>
              <a:ext cx="837659" cy="527951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2863008079"/>
      </p:ext>
    </p:extLst>
  </p:cSld>
  <p:clrMapOvr>
    <a:masterClrMapping/>
  </p:clrMapOvr>
  <p:transition spd="slow" advClick="0" advTm="0">
    <p:fade/>
  </p:transition>
  <p:timing>
    <p:tnLst>
      <p:par>
        <p:cTn id="1" dur="indefinite" restart="never" nodeType="tmRoot"/>
      </p:par>
    </p:tnLst>
  </p:timing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" name="组合 33">
            <a:extLst>
              <a:ext uri="{FF2B5EF4-FFF2-40B4-BE49-F238E27FC236}">
                <a16:creationId xmlns:a16="http://schemas.microsoft.com/office/drawing/2014/main" id="{1F833EC4-E2F9-4549-A464-40B7E5EEA6FD}"/>
              </a:ext>
            </a:extLst>
          </p:cNvPr>
          <p:cNvGrpSpPr/>
          <p:nvPr userDrawn="1"/>
        </p:nvGrpSpPr>
        <p:grpSpPr>
          <a:xfrm>
            <a:off x="0" y="0"/>
            <a:ext cx="9234014" cy="5145088"/>
            <a:chOff x="0" y="0"/>
            <a:chExt cx="12309881" cy="6858000"/>
          </a:xfrm>
        </p:grpSpPr>
        <p:pic>
          <p:nvPicPr>
            <p:cNvPr id="35" name="图片 34">
              <a:extLst>
                <a:ext uri="{FF2B5EF4-FFF2-40B4-BE49-F238E27FC236}">
                  <a16:creationId xmlns:a16="http://schemas.microsoft.com/office/drawing/2014/main" id="{C990D388-9074-4BA5-80A8-22320140908A}"/>
                </a:ext>
              </a:extLst>
            </p:cNvPr>
            <p:cNvPicPr>
              <a:picLocks noChangeAspect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rot="5400000">
              <a:off x="2667000" y="-2667000"/>
              <a:ext cx="6858000" cy="12192000"/>
            </a:xfrm>
            <a:prstGeom prst="rect">
              <a:avLst/>
            </a:prstGeom>
          </p:spPr>
        </p:pic>
        <p:sp>
          <p:nvSpPr>
            <p:cNvPr id="36" name="矩形: 圆角 3">
              <a:extLst>
                <a:ext uri="{FF2B5EF4-FFF2-40B4-BE49-F238E27FC236}">
                  <a16:creationId xmlns:a16="http://schemas.microsoft.com/office/drawing/2014/main" id="{63E2F4B5-8CE5-4856-AD7D-53EABD075E69}"/>
                </a:ext>
              </a:extLst>
            </p:cNvPr>
            <p:cNvSpPr/>
            <p:nvPr/>
          </p:nvSpPr>
          <p:spPr>
            <a:xfrm>
              <a:off x="429986" y="664016"/>
              <a:ext cx="11332027" cy="5758800"/>
            </a:xfrm>
            <a:prstGeom prst="roundRect">
              <a:avLst/>
            </a:prstGeom>
            <a:noFill/>
            <a:ln w="34925" cap="rnd" cmpd="sng" algn="ctr">
              <a:solidFill>
                <a:srgbClr val="139F4E"/>
              </a:solidFill>
              <a:prstDash val="dash"/>
              <a:round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34294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4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微软雅黑"/>
                <a:cs typeface="+mn-cs"/>
              </a:endParaRPr>
            </a:p>
          </p:txBody>
        </p:sp>
        <p:pic>
          <p:nvPicPr>
            <p:cNvPr id="37" name="图片 36">
              <a:extLst>
                <a:ext uri="{FF2B5EF4-FFF2-40B4-BE49-F238E27FC236}">
                  <a16:creationId xmlns:a16="http://schemas.microsoft.com/office/drawing/2014/main" id="{C5ADCA99-DAF4-4291-84A9-6E7BE6480080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8904514" y="5528668"/>
              <a:ext cx="3405367" cy="1329332"/>
            </a:xfrm>
            <a:prstGeom prst="rect">
              <a:avLst/>
            </a:prstGeom>
          </p:spPr>
        </p:pic>
        <p:grpSp>
          <p:nvGrpSpPr>
            <p:cNvPr id="38" name="组合 37">
              <a:extLst>
                <a:ext uri="{FF2B5EF4-FFF2-40B4-BE49-F238E27FC236}">
                  <a16:creationId xmlns:a16="http://schemas.microsoft.com/office/drawing/2014/main" id="{90FD8696-508A-46C2-B9A5-C8837437E346}"/>
                </a:ext>
              </a:extLst>
            </p:cNvPr>
            <p:cNvGrpSpPr/>
            <p:nvPr/>
          </p:nvGrpSpPr>
          <p:grpSpPr>
            <a:xfrm rot="5400000">
              <a:off x="5709961" y="-1054214"/>
              <a:ext cx="772078" cy="3224189"/>
              <a:chOff x="246324" y="651074"/>
              <a:chExt cx="969786" cy="5555849"/>
            </a:xfrm>
          </p:grpSpPr>
          <p:sp>
            <p:nvSpPr>
              <p:cNvPr id="41" name="矩形: 圆角 8">
                <a:extLst>
                  <a:ext uri="{FF2B5EF4-FFF2-40B4-BE49-F238E27FC236}">
                    <a16:creationId xmlns:a16="http://schemas.microsoft.com/office/drawing/2014/main" id="{AF493636-B449-46E7-9C1C-83C3DD1DFC60}"/>
                  </a:ext>
                </a:extLst>
              </p:cNvPr>
              <p:cNvSpPr/>
              <p:nvPr/>
            </p:nvSpPr>
            <p:spPr>
              <a:xfrm rot="5400000" flipH="1" flipV="1">
                <a:off x="-1913394" y="3077419"/>
                <a:ext cx="5555849" cy="703159"/>
              </a:xfrm>
              <a:prstGeom prst="roundRect">
                <a:avLst>
                  <a:gd name="adj" fmla="val 15140"/>
                </a:avLst>
              </a:prstGeom>
              <a:solidFill>
                <a:srgbClr val="47984B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-Rounded" panose="020B0500000000000000" pitchFamily="34" charset="-93"/>
                  <a:ea typeface="Arial-Rounded" panose="020B0500000000000000" pitchFamily="34" charset="-93"/>
                  <a:cs typeface="Arial-Rounded" panose="020B0500000000000000" pitchFamily="34" charset="-93"/>
                </a:endParaRPr>
              </a:p>
            </p:txBody>
          </p:sp>
          <p:sp>
            <p:nvSpPr>
              <p:cNvPr id="42" name="矩形: 圆角 9">
                <a:extLst>
                  <a:ext uri="{FF2B5EF4-FFF2-40B4-BE49-F238E27FC236}">
                    <a16:creationId xmlns:a16="http://schemas.microsoft.com/office/drawing/2014/main" id="{D090BB28-5099-4CBB-82A1-4C7600071AA6}"/>
                  </a:ext>
                </a:extLst>
              </p:cNvPr>
              <p:cNvSpPr/>
              <p:nvPr/>
            </p:nvSpPr>
            <p:spPr>
              <a:xfrm rot="5400000" flipH="1" flipV="1">
                <a:off x="369398" y="5318468"/>
                <a:ext cx="287107" cy="533255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  <p:sp>
            <p:nvSpPr>
              <p:cNvPr id="43" name="矩形: 圆角 10">
                <a:extLst>
                  <a:ext uri="{FF2B5EF4-FFF2-40B4-BE49-F238E27FC236}">
                    <a16:creationId xmlns:a16="http://schemas.microsoft.com/office/drawing/2014/main" id="{9B26AE79-14A4-4595-B87C-340D6E201629}"/>
                  </a:ext>
                </a:extLst>
              </p:cNvPr>
              <p:cNvSpPr/>
              <p:nvPr/>
            </p:nvSpPr>
            <p:spPr>
              <a:xfrm rot="5400000" flipH="1" flipV="1">
                <a:off x="379009" y="1090739"/>
                <a:ext cx="287107" cy="533254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</p:grpSp>
        <p:pic>
          <p:nvPicPr>
            <p:cNvPr id="39" name="图片 38">
              <a:extLst>
                <a:ext uri="{FF2B5EF4-FFF2-40B4-BE49-F238E27FC236}">
                  <a16:creationId xmlns:a16="http://schemas.microsoft.com/office/drawing/2014/main" id="{E3B6CFF1-6C5F-4973-8039-0FDC3B0DAAC9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7381524" y="609676"/>
              <a:ext cx="837659" cy="527951"/>
            </a:xfrm>
            <a:prstGeom prst="rect">
              <a:avLst/>
            </a:prstGeom>
          </p:spPr>
        </p:pic>
        <p:pic>
          <p:nvPicPr>
            <p:cNvPr id="40" name="图片 39">
              <a:extLst>
                <a:ext uri="{FF2B5EF4-FFF2-40B4-BE49-F238E27FC236}">
                  <a16:creationId xmlns:a16="http://schemas.microsoft.com/office/drawing/2014/main" id="{E168D529-666E-4291-9C8B-7493590088D7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923800" y="185838"/>
              <a:ext cx="837659" cy="527951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2247903352"/>
      </p:ext>
    </p:extLst>
  </p:cSld>
  <p:clrMapOvr>
    <a:masterClrMapping/>
  </p:clrMapOvr>
  <p:transition spd="slow" advClick="0" advTm="0">
    <p:fade/>
  </p:transition>
  <p:timing>
    <p:tnLst>
      <p:par>
        <p:cTn id="1" dur="indefinite" restart="never" nodeType="tmRoot"/>
      </p:par>
    </p:tnLst>
  </p:timing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" name="组合 33">
            <a:extLst>
              <a:ext uri="{FF2B5EF4-FFF2-40B4-BE49-F238E27FC236}">
                <a16:creationId xmlns:a16="http://schemas.microsoft.com/office/drawing/2014/main" id="{1F833EC4-E2F9-4549-A464-40B7E5EEA6FD}"/>
              </a:ext>
            </a:extLst>
          </p:cNvPr>
          <p:cNvGrpSpPr/>
          <p:nvPr userDrawn="1"/>
        </p:nvGrpSpPr>
        <p:grpSpPr>
          <a:xfrm>
            <a:off x="0" y="0"/>
            <a:ext cx="9234014" cy="5145088"/>
            <a:chOff x="0" y="0"/>
            <a:chExt cx="12309881" cy="6858000"/>
          </a:xfrm>
        </p:grpSpPr>
        <p:pic>
          <p:nvPicPr>
            <p:cNvPr id="35" name="图片 34">
              <a:extLst>
                <a:ext uri="{FF2B5EF4-FFF2-40B4-BE49-F238E27FC236}">
                  <a16:creationId xmlns:a16="http://schemas.microsoft.com/office/drawing/2014/main" id="{C990D388-9074-4BA5-80A8-22320140908A}"/>
                </a:ext>
              </a:extLst>
            </p:cNvPr>
            <p:cNvPicPr>
              <a:picLocks noChangeAspect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rot="5400000">
              <a:off x="2667000" y="-2667000"/>
              <a:ext cx="6858000" cy="12192000"/>
            </a:xfrm>
            <a:prstGeom prst="rect">
              <a:avLst/>
            </a:prstGeom>
          </p:spPr>
        </p:pic>
        <p:sp>
          <p:nvSpPr>
            <p:cNvPr id="36" name="矩形: 圆角 3">
              <a:extLst>
                <a:ext uri="{FF2B5EF4-FFF2-40B4-BE49-F238E27FC236}">
                  <a16:creationId xmlns:a16="http://schemas.microsoft.com/office/drawing/2014/main" id="{63E2F4B5-8CE5-4856-AD7D-53EABD075E69}"/>
                </a:ext>
              </a:extLst>
            </p:cNvPr>
            <p:cNvSpPr/>
            <p:nvPr/>
          </p:nvSpPr>
          <p:spPr>
            <a:xfrm>
              <a:off x="429986" y="664016"/>
              <a:ext cx="11332027" cy="5758800"/>
            </a:xfrm>
            <a:prstGeom prst="roundRect">
              <a:avLst/>
            </a:prstGeom>
            <a:noFill/>
            <a:ln w="34925" cap="rnd" cmpd="sng" algn="ctr">
              <a:solidFill>
                <a:srgbClr val="139F4E"/>
              </a:solidFill>
              <a:prstDash val="dash"/>
              <a:round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34294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4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微软雅黑"/>
                <a:cs typeface="+mn-cs"/>
              </a:endParaRPr>
            </a:p>
          </p:txBody>
        </p:sp>
        <p:pic>
          <p:nvPicPr>
            <p:cNvPr id="37" name="图片 36">
              <a:extLst>
                <a:ext uri="{FF2B5EF4-FFF2-40B4-BE49-F238E27FC236}">
                  <a16:creationId xmlns:a16="http://schemas.microsoft.com/office/drawing/2014/main" id="{C5ADCA99-DAF4-4291-84A9-6E7BE6480080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8904514" y="5528668"/>
              <a:ext cx="3405367" cy="1329332"/>
            </a:xfrm>
            <a:prstGeom prst="rect">
              <a:avLst/>
            </a:prstGeom>
          </p:spPr>
        </p:pic>
        <p:grpSp>
          <p:nvGrpSpPr>
            <p:cNvPr id="38" name="组合 37">
              <a:extLst>
                <a:ext uri="{FF2B5EF4-FFF2-40B4-BE49-F238E27FC236}">
                  <a16:creationId xmlns:a16="http://schemas.microsoft.com/office/drawing/2014/main" id="{90FD8696-508A-46C2-B9A5-C8837437E346}"/>
                </a:ext>
              </a:extLst>
            </p:cNvPr>
            <p:cNvGrpSpPr/>
            <p:nvPr/>
          </p:nvGrpSpPr>
          <p:grpSpPr>
            <a:xfrm rot="5400000">
              <a:off x="5709961" y="-1054214"/>
              <a:ext cx="772078" cy="3224189"/>
              <a:chOff x="246324" y="651074"/>
              <a:chExt cx="969786" cy="5555849"/>
            </a:xfrm>
          </p:grpSpPr>
          <p:sp>
            <p:nvSpPr>
              <p:cNvPr id="41" name="矩形: 圆角 8">
                <a:extLst>
                  <a:ext uri="{FF2B5EF4-FFF2-40B4-BE49-F238E27FC236}">
                    <a16:creationId xmlns:a16="http://schemas.microsoft.com/office/drawing/2014/main" id="{AF493636-B449-46E7-9C1C-83C3DD1DFC60}"/>
                  </a:ext>
                </a:extLst>
              </p:cNvPr>
              <p:cNvSpPr/>
              <p:nvPr/>
            </p:nvSpPr>
            <p:spPr>
              <a:xfrm rot="5400000" flipH="1" flipV="1">
                <a:off x="-1913394" y="3077419"/>
                <a:ext cx="5555849" cy="703159"/>
              </a:xfrm>
              <a:prstGeom prst="roundRect">
                <a:avLst>
                  <a:gd name="adj" fmla="val 15140"/>
                </a:avLst>
              </a:prstGeom>
              <a:solidFill>
                <a:srgbClr val="47984B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-Rounded" panose="020B0500000000000000" pitchFamily="34" charset="-93"/>
                  <a:ea typeface="Arial-Rounded" panose="020B0500000000000000" pitchFamily="34" charset="-93"/>
                  <a:cs typeface="Arial-Rounded" panose="020B0500000000000000" pitchFamily="34" charset="-93"/>
                </a:endParaRPr>
              </a:p>
            </p:txBody>
          </p:sp>
          <p:sp>
            <p:nvSpPr>
              <p:cNvPr id="42" name="矩形: 圆角 9">
                <a:extLst>
                  <a:ext uri="{FF2B5EF4-FFF2-40B4-BE49-F238E27FC236}">
                    <a16:creationId xmlns:a16="http://schemas.microsoft.com/office/drawing/2014/main" id="{D090BB28-5099-4CBB-82A1-4C7600071AA6}"/>
                  </a:ext>
                </a:extLst>
              </p:cNvPr>
              <p:cNvSpPr/>
              <p:nvPr/>
            </p:nvSpPr>
            <p:spPr>
              <a:xfrm rot="5400000" flipH="1" flipV="1">
                <a:off x="369398" y="5318468"/>
                <a:ext cx="287107" cy="533255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  <p:sp>
            <p:nvSpPr>
              <p:cNvPr id="43" name="矩形: 圆角 10">
                <a:extLst>
                  <a:ext uri="{FF2B5EF4-FFF2-40B4-BE49-F238E27FC236}">
                    <a16:creationId xmlns:a16="http://schemas.microsoft.com/office/drawing/2014/main" id="{9B26AE79-14A4-4595-B87C-340D6E201629}"/>
                  </a:ext>
                </a:extLst>
              </p:cNvPr>
              <p:cNvSpPr/>
              <p:nvPr/>
            </p:nvSpPr>
            <p:spPr>
              <a:xfrm rot="5400000" flipH="1" flipV="1">
                <a:off x="379009" y="1090739"/>
                <a:ext cx="287107" cy="533254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</p:grpSp>
        <p:pic>
          <p:nvPicPr>
            <p:cNvPr id="39" name="图片 38">
              <a:extLst>
                <a:ext uri="{FF2B5EF4-FFF2-40B4-BE49-F238E27FC236}">
                  <a16:creationId xmlns:a16="http://schemas.microsoft.com/office/drawing/2014/main" id="{E3B6CFF1-6C5F-4973-8039-0FDC3B0DAAC9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7381524" y="609676"/>
              <a:ext cx="837659" cy="527951"/>
            </a:xfrm>
            <a:prstGeom prst="rect">
              <a:avLst/>
            </a:prstGeom>
          </p:spPr>
        </p:pic>
        <p:pic>
          <p:nvPicPr>
            <p:cNvPr id="40" name="图片 39">
              <a:extLst>
                <a:ext uri="{FF2B5EF4-FFF2-40B4-BE49-F238E27FC236}">
                  <a16:creationId xmlns:a16="http://schemas.microsoft.com/office/drawing/2014/main" id="{E168D529-666E-4291-9C8B-7493590088D7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923800" y="185838"/>
              <a:ext cx="837659" cy="527951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675986411"/>
      </p:ext>
    </p:extLst>
  </p:cSld>
  <p:clrMapOvr>
    <a:masterClrMapping/>
  </p:clrMapOvr>
  <p:transition spd="slow" advClick="0" advTm="0">
    <p:fade/>
  </p:transition>
  <p:timing>
    <p:tnLst>
      <p:par>
        <p:cTn id="1" dur="indefinite" restart="never" nodeType="tmRoot"/>
      </p:par>
    </p:tnLst>
  </p:timing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143003" y="841772"/>
            <a:ext cx="6858001" cy="1790700"/>
          </a:xfrm>
        </p:spPr>
        <p:txBody>
          <a:bodyPr anchor="b"/>
          <a:lstStyle>
            <a:lvl1pPr algn="ctr">
              <a:defRPr sz="45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143003" y="2701528"/>
            <a:ext cx="6858001" cy="1241822"/>
          </a:xfrm>
        </p:spPr>
        <p:txBody>
          <a:bodyPr/>
          <a:lstStyle>
            <a:lvl1pPr marL="0" indent="0" algn="ctr">
              <a:buNone/>
              <a:defRPr sz="1800"/>
            </a:lvl1pPr>
            <a:lvl2pPr marL="342857" indent="0" algn="ctr">
              <a:buNone/>
              <a:defRPr sz="1500"/>
            </a:lvl2pPr>
            <a:lvl3pPr marL="685712" indent="0" algn="ctr">
              <a:buNone/>
              <a:defRPr sz="1350"/>
            </a:lvl3pPr>
            <a:lvl4pPr marL="1028568" indent="0" algn="ctr">
              <a:buNone/>
              <a:defRPr sz="1125"/>
            </a:lvl4pPr>
            <a:lvl5pPr marL="1371425" indent="0" algn="ctr">
              <a:buNone/>
              <a:defRPr sz="1125"/>
            </a:lvl5pPr>
            <a:lvl6pPr marL="1714280" indent="0" algn="ctr">
              <a:buNone/>
              <a:defRPr sz="1125"/>
            </a:lvl6pPr>
            <a:lvl7pPr marL="2057137" indent="0" algn="ctr">
              <a:buNone/>
              <a:defRPr sz="1125"/>
            </a:lvl7pPr>
            <a:lvl8pPr marL="2399993" indent="0" algn="ctr">
              <a:buNone/>
              <a:defRPr sz="1125"/>
            </a:lvl8pPr>
            <a:lvl9pPr marL="2742849" indent="0" algn="ctr">
              <a:buNone/>
              <a:defRPr sz="1125"/>
            </a:lvl9pPr>
          </a:lstStyle>
          <a:p>
            <a:r>
              <a:rPr lang="zh-CN" altLang="en-US"/>
              <a:t>单击此处编辑母版副标题样式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3429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20EAF97-EB87-41B8-A976-8BC6DE5F9824}" type="datetimeFigureOut">
              <a:rPr kumimoji="0" lang="zh-CN" altLang="en-US" sz="9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宋体" panose="02010600030101010101" pitchFamily="2" charset="-122"/>
                <a:cs typeface="+mn-cs"/>
              </a:rPr>
              <a:pPr marL="0" marR="0" lvl="0" indent="0" algn="l" defTabSz="3429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2021/12/13</a:t>
            </a:fld>
            <a:endParaRPr kumimoji="0" lang="zh-CN" altLang="en-US" sz="9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3429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9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3429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F091FFB-C317-4972-9209-87991A55E0D9}" type="slidenum">
              <a:rPr kumimoji="0" lang="zh-CN" altLang="en-US" sz="9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宋体" panose="02010600030101010101" pitchFamily="2" charset="-122"/>
                <a:cs typeface="+mn-cs"/>
              </a:rPr>
              <a:pPr marL="0" marR="0" lvl="0" indent="0" algn="r" defTabSz="3429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9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宋体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52560215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4000">
        <p14:ferris dir="l"/>
      </p:transition>
    </mc:Choice>
    <mc:Fallback xmlns="">
      <p:transition spd="slow" advTm="4000">
        <p:fade/>
      </p:transition>
    </mc:Fallback>
  </mc:AlternateContent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3429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20EAF97-EB87-41B8-A976-8BC6DE5F9824}" type="datetimeFigureOut">
              <a:rPr kumimoji="0" lang="zh-CN" altLang="en-US" sz="9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宋体" panose="02010600030101010101" pitchFamily="2" charset="-122"/>
                <a:cs typeface="+mn-cs"/>
              </a:rPr>
              <a:pPr marL="0" marR="0" lvl="0" indent="0" algn="l" defTabSz="3429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2021/12/13</a:t>
            </a:fld>
            <a:endParaRPr kumimoji="0" lang="zh-CN" altLang="en-US" sz="9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3429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9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3429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F091FFB-C317-4972-9209-87991A55E0D9}" type="slidenum">
              <a:rPr kumimoji="0" lang="zh-CN" altLang="en-US" sz="9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宋体" panose="02010600030101010101" pitchFamily="2" charset="-122"/>
                <a:cs typeface="+mn-cs"/>
              </a:rPr>
              <a:pPr marL="0" marR="0" lvl="0" indent="0" algn="r" defTabSz="3429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9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宋体" panose="02010600030101010101" pitchFamily="2" charset="-122"/>
              <a:cs typeface="+mn-cs"/>
            </a:endParaRPr>
          </a:p>
        </p:txBody>
      </p:sp>
      <p:sp>
        <p:nvSpPr>
          <p:cNvPr id="8" name="矩形 7"/>
          <p:cNvSpPr/>
          <p:nvPr userDrawn="1"/>
        </p:nvSpPr>
        <p:spPr>
          <a:xfrm>
            <a:off x="33558" y="4833364"/>
            <a:ext cx="9076889" cy="207739"/>
          </a:xfrm>
          <a:prstGeom prst="rect">
            <a:avLst/>
          </a:prstGeom>
        </p:spPr>
        <p:txBody>
          <a:bodyPr wrap="square" lIns="68571" tIns="34285" rIns="68571" bIns="34285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DEEBF7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rPr>
              <a:t>不得将觅知网的</a:t>
            </a:r>
            <a:r>
              <a:rPr kumimoji="0" lang="en-US" altLang="zh-CN" sz="900" b="0" i="0" u="none" strike="noStrike" kern="1200" cap="none" spc="0" normalizeH="0" baseline="0" noProof="0" dirty="0">
                <a:ln>
                  <a:noFill/>
                </a:ln>
                <a:solidFill>
                  <a:srgbClr val="DEEBF7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rPr>
              <a:t>PPT</a:t>
            </a:r>
            <a:r>
              <a:rPr kumimoji="0" lang="zh-CN" alt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DEEBF7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rPr>
              <a:t>模板、</a:t>
            </a:r>
            <a:r>
              <a:rPr kumimoji="0" lang="en-US" altLang="zh-CN" sz="900" b="0" i="0" u="none" strike="noStrike" kern="1200" cap="none" spc="0" normalizeH="0" baseline="0" noProof="0" dirty="0">
                <a:ln>
                  <a:noFill/>
                </a:ln>
                <a:solidFill>
                  <a:srgbClr val="DEEBF7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rPr>
              <a:t>PPT</a:t>
            </a:r>
            <a:r>
              <a:rPr kumimoji="0" lang="zh-CN" alt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DEEBF7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rPr>
              <a:t>素材，本身用于再出售，或者出租、出借、转让、分销、发布或者作为礼物供他人使用，不得转授权、出卖、转让本协议或者本协议中的权利。</a:t>
            </a:r>
            <a:endParaRPr kumimoji="0" lang="zh-CN" altLang="en-US" sz="900" b="0" i="0" u="none" strike="noStrike" kern="1200" cap="none" spc="0" normalizeH="0" baseline="0" noProof="0" dirty="0">
              <a:ln>
                <a:noFill/>
              </a:ln>
              <a:solidFill>
                <a:srgbClr val="DEEBF7"/>
              </a:solidFill>
              <a:effectLst/>
              <a:uLnTx/>
              <a:uFillTx/>
              <a:latin typeface="Calibri"/>
              <a:ea typeface="宋体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6451130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4000">
        <p14:ferris dir="l"/>
      </p:transition>
    </mc:Choice>
    <mc:Fallback xmlns="">
      <p:transition spd="slow" advTm="4000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CA37975-6AF7-4301-9DC5-87C074AA59D1}" type="datetimeFigureOut">
              <a:rPr lang="zh-CN" altLang="en-US" smtClean="0"/>
              <a:pPr/>
              <a:t>2021/12/13</a:t>
            </a:fld>
            <a:endParaRPr lang="zh-CN" alt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27987A4-0198-42B4-AAAE-EDBADA4485AB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040428924"/>
      </p:ext>
    </p:extLst>
  </p:cSld>
  <p:clrMapOvr>
    <a:masterClrMapping/>
  </p:clrMapOvr>
  <p:transition spd="slow" advClick="0" advTm="0">
    <p:fade/>
  </p:transition>
  <p:timing>
    <p:tnLst>
      <p:par>
        <p:cTn id="1" dur="indefinite" restart="never" nodeType="tmRoot"/>
      </p:par>
    </p:tnLst>
  </p:timing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623888" y="1282312"/>
            <a:ext cx="7886700" cy="2139553"/>
          </a:xfrm>
        </p:spPr>
        <p:txBody>
          <a:bodyPr anchor="b"/>
          <a:lstStyle>
            <a:lvl1pPr>
              <a:defRPr sz="45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623888" y="3442105"/>
            <a:ext cx="7886700" cy="1125140"/>
          </a:xfrm>
        </p:spPr>
        <p:txBody>
          <a:bodyPr/>
          <a:lstStyle>
            <a:lvl1pPr marL="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1pPr>
            <a:lvl2pPr marL="342857" indent="0">
              <a:buNone/>
              <a:defRPr sz="1500">
                <a:solidFill>
                  <a:schemeClr val="tx1">
                    <a:tint val="75000"/>
                  </a:schemeClr>
                </a:solidFill>
              </a:defRPr>
            </a:lvl2pPr>
            <a:lvl3pPr marL="685712" indent="0">
              <a:buNone/>
              <a:defRPr sz="1350">
                <a:solidFill>
                  <a:schemeClr val="tx1">
                    <a:tint val="75000"/>
                  </a:schemeClr>
                </a:solidFill>
              </a:defRPr>
            </a:lvl3pPr>
            <a:lvl4pPr marL="1028568" indent="0">
              <a:buNone/>
              <a:defRPr sz="1125">
                <a:solidFill>
                  <a:schemeClr val="tx1">
                    <a:tint val="75000"/>
                  </a:schemeClr>
                </a:solidFill>
              </a:defRPr>
            </a:lvl4pPr>
            <a:lvl5pPr marL="1371425" indent="0">
              <a:buNone/>
              <a:defRPr sz="1125">
                <a:solidFill>
                  <a:schemeClr val="tx1">
                    <a:tint val="75000"/>
                  </a:schemeClr>
                </a:solidFill>
              </a:defRPr>
            </a:lvl5pPr>
            <a:lvl6pPr marL="1714280" indent="0">
              <a:buNone/>
              <a:defRPr sz="1125">
                <a:solidFill>
                  <a:schemeClr val="tx1">
                    <a:tint val="75000"/>
                  </a:schemeClr>
                </a:solidFill>
              </a:defRPr>
            </a:lvl6pPr>
            <a:lvl7pPr marL="2057137" indent="0">
              <a:buNone/>
              <a:defRPr sz="1125">
                <a:solidFill>
                  <a:schemeClr val="tx1">
                    <a:tint val="75000"/>
                  </a:schemeClr>
                </a:solidFill>
              </a:defRPr>
            </a:lvl7pPr>
            <a:lvl8pPr marL="2399993" indent="0">
              <a:buNone/>
              <a:defRPr sz="1125">
                <a:solidFill>
                  <a:schemeClr val="tx1">
                    <a:tint val="75000"/>
                  </a:schemeClr>
                </a:solidFill>
              </a:defRPr>
            </a:lvl8pPr>
            <a:lvl9pPr marL="2742849" indent="0">
              <a:buNone/>
              <a:defRPr sz="112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3429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20EAF97-EB87-41B8-A976-8BC6DE5F9824}" type="datetimeFigureOut">
              <a:rPr kumimoji="0" lang="zh-CN" altLang="en-US" sz="9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宋体" panose="02010600030101010101" pitchFamily="2" charset="-122"/>
                <a:cs typeface="+mn-cs"/>
              </a:rPr>
              <a:pPr marL="0" marR="0" lvl="0" indent="0" algn="l" defTabSz="3429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2021/12/13</a:t>
            </a:fld>
            <a:endParaRPr kumimoji="0" lang="zh-CN" altLang="en-US" sz="9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3429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9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3429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F091FFB-C317-4972-9209-87991A55E0D9}" type="slidenum">
              <a:rPr kumimoji="0" lang="zh-CN" altLang="en-US" sz="9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宋体" panose="02010600030101010101" pitchFamily="2" charset="-122"/>
                <a:cs typeface="+mn-cs"/>
              </a:rPr>
              <a:pPr marL="0" marR="0" lvl="0" indent="0" algn="r" defTabSz="3429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9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宋体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87497942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4000">
        <p14:ferris dir="l"/>
      </p:transition>
    </mc:Choice>
    <mc:Fallback xmlns="">
      <p:transition spd="slow" advTm="4000">
        <p:fade/>
      </p:transition>
    </mc:Fallback>
  </mc:AlternateContent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628650" y="1369219"/>
            <a:ext cx="3886200" cy="3263504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4629155" y="1369219"/>
            <a:ext cx="3886200" cy="3263504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3429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20EAF97-EB87-41B8-A976-8BC6DE5F9824}" type="datetimeFigureOut">
              <a:rPr kumimoji="0" lang="zh-CN" altLang="en-US" sz="9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宋体" panose="02010600030101010101" pitchFamily="2" charset="-122"/>
                <a:cs typeface="+mn-cs"/>
              </a:rPr>
              <a:pPr marL="0" marR="0" lvl="0" indent="0" algn="l" defTabSz="3429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2021/12/13</a:t>
            </a:fld>
            <a:endParaRPr kumimoji="0" lang="zh-CN" altLang="en-US" sz="9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3429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9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3429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F091FFB-C317-4972-9209-87991A55E0D9}" type="slidenum">
              <a:rPr kumimoji="0" lang="zh-CN" altLang="en-US" sz="9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宋体" panose="02010600030101010101" pitchFamily="2" charset="-122"/>
                <a:cs typeface="+mn-cs"/>
              </a:rPr>
              <a:pPr marL="0" marR="0" lvl="0" indent="0" algn="r" defTabSz="3429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9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宋体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71456944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4000">
        <p14:ferris dir="l"/>
      </p:transition>
    </mc:Choice>
    <mc:Fallback xmlns="">
      <p:transition spd="slow" advTm="4000">
        <p:fade/>
      </p:transition>
    </mc:Fallback>
  </mc:AlternateContent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629846" y="273847"/>
            <a:ext cx="7886700" cy="994172"/>
          </a:xfr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629845" y="1260872"/>
            <a:ext cx="3868340" cy="617934"/>
          </a:xfrm>
        </p:spPr>
        <p:txBody>
          <a:bodyPr anchor="b"/>
          <a:lstStyle>
            <a:lvl1pPr marL="0" indent="0">
              <a:buNone/>
              <a:defRPr sz="1800" b="1"/>
            </a:lvl1pPr>
            <a:lvl2pPr marL="342857" indent="0">
              <a:buNone/>
              <a:defRPr sz="1500" b="1"/>
            </a:lvl2pPr>
            <a:lvl3pPr marL="685712" indent="0">
              <a:buNone/>
              <a:defRPr sz="1350" b="1"/>
            </a:lvl3pPr>
            <a:lvl4pPr marL="1028568" indent="0">
              <a:buNone/>
              <a:defRPr sz="1125" b="1"/>
            </a:lvl4pPr>
            <a:lvl5pPr marL="1371425" indent="0">
              <a:buNone/>
              <a:defRPr sz="1125" b="1"/>
            </a:lvl5pPr>
            <a:lvl6pPr marL="1714280" indent="0">
              <a:buNone/>
              <a:defRPr sz="1125" b="1"/>
            </a:lvl6pPr>
            <a:lvl7pPr marL="2057137" indent="0">
              <a:buNone/>
              <a:defRPr sz="1125" b="1"/>
            </a:lvl7pPr>
            <a:lvl8pPr marL="2399993" indent="0">
              <a:buNone/>
              <a:defRPr sz="1125" b="1"/>
            </a:lvl8pPr>
            <a:lvl9pPr marL="2742849" indent="0">
              <a:buNone/>
              <a:defRPr sz="1125" b="1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629845" y="1878807"/>
            <a:ext cx="3868340" cy="2763441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4629155" y="1260872"/>
            <a:ext cx="3887391" cy="617934"/>
          </a:xfrm>
        </p:spPr>
        <p:txBody>
          <a:bodyPr anchor="b"/>
          <a:lstStyle>
            <a:lvl1pPr marL="0" indent="0">
              <a:buNone/>
              <a:defRPr sz="1800" b="1"/>
            </a:lvl1pPr>
            <a:lvl2pPr marL="342857" indent="0">
              <a:buNone/>
              <a:defRPr sz="1500" b="1"/>
            </a:lvl2pPr>
            <a:lvl3pPr marL="685712" indent="0">
              <a:buNone/>
              <a:defRPr sz="1350" b="1"/>
            </a:lvl3pPr>
            <a:lvl4pPr marL="1028568" indent="0">
              <a:buNone/>
              <a:defRPr sz="1125" b="1"/>
            </a:lvl4pPr>
            <a:lvl5pPr marL="1371425" indent="0">
              <a:buNone/>
              <a:defRPr sz="1125" b="1"/>
            </a:lvl5pPr>
            <a:lvl6pPr marL="1714280" indent="0">
              <a:buNone/>
              <a:defRPr sz="1125" b="1"/>
            </a:lvl6pPr>
            <a:lvl7pPr marL="2057137" indent="0">
              <a:buNone/>
              <a:defRPr sz="1125" b="1"/>
            </a:lvl7pPr>
            <a:lvl8pPr marL="2399993" indent="0">
              <a:buNone/>
              <a:defRPr sz="1125" b="1"/>
            </a:lvl8pPr>
            <a:lvl9pPr marL="2742849" indent="0">
              <a:buNone/>
              <a:defRPr sz="1125" b="1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4629155" y="1878807"/>
            <a:ext cx="3887391" cy="2763441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3429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20EAF97-EB87-41B8-A976-8BC6DE5F9824}" type="datetimeFigureOut">
              <a:rPr kumimoji="0" lang="zh-CN" altLang="en-US" sz="9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宋体" panose="02010600030101010101" pitchFamily="2" charset="-122"/>
                <a:cs typeface="+mn-cs"/>
              </a:rPr>
              <a:pPr marL="0" marR="0" lvl="0" indent="0" algn="l" defTabSz="3429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2021/12/13</a:t>
            </a:fld>
            <a:endParaRPr kumimoji="0" lang="zh-CN" altLang="en-US" sz="9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宋体" panose="02010600030101010101" pitchFamily="2" charset="-122"/>
              <a:cs typeface="+mn-cs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3429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9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宋体" panose="02010600030101010101" pitchFamily="2" charset="-122"/>
              <a:cs typeface="+mn-cs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3429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F091FFB-C317-4972-9209-87991A55E0D9}" type="slidenum">
              <a:rPr kumimoji="0" lang="zh-CN" altLang="en-US" sz="9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宋体" panose="02010600030101010101" pitchFamily="2" charset="-122"/>
                <a:cs typeface="+mn-cs"/>
              </a:rPr>
              <a:pPr marL="0" marR="0" lvl="0" indent="0" algn="r" defTabSz="3429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9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宋体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96629921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4000">
        <p14:ferris dir="l"/>
      </p:transition>
    </mc:Choice>
    <mc:Fallback xmlns="">
      <p:transition spd="slow" advTm="4000">
        <p:fade/>
      </p:transition>
    </mc:Fallback>
  </mc:AlternateContent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3429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20EAF97-EB87-41B8-A976-8BC6DE5F9824}" type="datetimeFigureOut">
              <a:rPr kumimoji="0" lang="zh-CN" altLang="en-US" sz="9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宋体" panose="02010600030101010101" pitchFamily="2" charset="-122"/>
                <a:cs typeface="+mn-cs"/>
              </a:rPr>
              <a:pPr marL="0" marR="0" lvl="0" indent="0" algn="l" defTabSz="3429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2021/12/13</a:t>
            </a:fld>
            <a:endParaRPr kumimoji="0" lang="zh-CN" altLang="en-US" sz="9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3429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9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3429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F091FFB-C317-4972-9209-87991A55E0D9}" type="slidenum">
              <a:rPr kumimoji="0" lang="zh-CN" altLang="en-US" sz="9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宋体" panose="02010600030101010101" pitchFamily="2" charset="-122"/>
                <a:cs typeface="+mn-cs"/>
              </a:rPr>
              <a:pPr marL="0" marR="0" lvl="0" indent="0" algn="r" defTabSz="3429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9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宋体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79776013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4000">
        <p14:ferris dir="l"/>
      </p:transition>
    </mc:Choice>
    <mc:Fallback xmlns="">
      <p:transition spd="slow" advTm="4000">
        <p:fade/>
      </p:transition>
    </mc:Fallback>
  </mc:AlternateContent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3429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20EAF97-EB87-41B8-A976-8BC6DE5F9824}" type="datetimeFigureOut">
              <a:rPr kumimoji="0" lang="zh-CN" altLang="en-US" sz="9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宋体" panose="02010600030101010101" pitchFamily="2" charset="-122"/>
                <a:cs typeface="+mn-cs"/>
              </a:rPr>
              <a:pPr marL="0" marR="0" lvl="0" indent="0" algn="l" defTabSz="3429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2021/12/13</a:t>
            </a:fld>
            <a:endParaRPr kumimoji="0" lang="zh-CN" altLang="en-US" sz="9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宋体" panose="02010600030101010101" pitchFamily="2" charset="-122"/>
              <a:cs typeface="+mn-cs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3429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9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3429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F091FFB-C317-4972-9209-87991A55E0D9}" type="slidenum">
              <a:rPr kumimoji="0" lang="zh-CN" altLang="en-US" sz="9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宋体" panose="02010600030101010101" pitchFamily="2" charset="-122"/>
                <a:cs typeface="+mn-cs"/>
              </a:rPr>
              <a:pPr marL="0" marR="0" lvl="0" indent="0" algn="r" defTabSz="3429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9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宋体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36380965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4000">
        <p14:ferris dir="l"/>
      </p:transition>
    </mc:Choice>
    <mc:Fallback xmlns="">
      <p:transition spd="slow" advTm="4000">
        <p:fade/>
      </p:transition>
    </mc:Fallback>
  </mc:AlternateContent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629846" y="342900"/>
            <a:ext cx="2949178" cy="1200150"/>
          </a:xfrm>
        </p:spPr>
        <p:txBody>
          <a:bodyPr anchor="b"/>
          <a:lstStyle>
            <a:lvl1pPr>
              <a:defRPr sz="24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3887391" y="740576"/>
            <a:ext cx="4629150" cy="3655219"/>
          </a:xfrm>
        </p:spPr>
        <p:txBody>
          <a:bodyPr/>
          <a:lstStyle>
            <a:lvl1pPr>
              <a:defRPr sz="2400"/>
            </a:lvl1pPr>
            <a:lvl2pPr>
              <a:defRPr sz="2100"/>
            </a:lvl2pPr>
            <a:lvl3pPr>
              <a:defRPr sz="1800"/>
            </a:lvl3pPr>
            <a:lvl4pPr>
              <a:defRPr sz="1500"/>
            </a:lvl4pPr>
            <a:lvl5pPr>
              <a:defRPr sz="1500"/>
            </a:lvl5pPr>
            <a:lvl6pPr>
              <a:defRPr sz="1500"/>
            </a:lvl6pPr>
            <a:lvl7pPr>
              <a:defRPr sz="1500"/>
            </a:lvl7pPr>
            <a:lvl8pPr>
              <a:defRPr sz="1500"/>
            </a:lvl8pPr>
            <a:lvl9pPr>
              <a:defRPr sz="1500"/>
            </a:lvl9pPr>
          </a:lstStyle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629846" y="1543050"/>
            <a:ext cx="2949178" cy="2858691"/>
          </a:xfrm>
        </p:spPr>
        <p:txBody>
          <a:bodyPr/>
          <a:lstStyle>
            <a:lvl1pPr marL="0" indent="0">
              <a:buNone/>
              <a:defRPr sz="1125"/>
            </a:lvl1pPr>
            <a:lvl2pPr marL="342857" indent="0">
              <a:buNone/>
              <a:defRPr sz="1050"/>
            </a:lvl2pPr>
            <a:lvl3pPr marL="685712" indent="0">
              <a:buNone/>
              <a:defRPr sz="900"/>
            </a:lvl3pPr>
            <a:lvl4pPr marL="1028568" indent="0">
              <a:buNone/>
              <a:defRPr sz="750"/>
            </a:lvl4pPr>
            <a:lvl5pPr marL="1371425" indent="0">
              <a:buNone/>
              <a:defRPr sz="750"/>
            </a:lvl5pPr>
            <a:lvl6pPr marL="1714280" indent="0">
              <a:buNone/>
              <a:defRPr sz="750"/>
            </a:lvl6pPr>
            <a:lvl7pPr marL="2057137" indent="0">
              <a:buNone/>
              <a:defRPr sz="750"/>
            </a:lvl7pPr>
            <a:lvl8pPr marL="2399993" indent="0">
              <a:buNone/>
              <a:defRPr sz="750"/>
            </a:lvl8pPr>
            <a:lvl9pPr marL="2742849" indent="0">
              <a:buNone/>
              <a:defRPr sz="750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3429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20EAF97-EB87-41B8-A976-8BC6DE5F9824}" type="datetimeFigureOut">
              <a:rPr kumimoji="0" lang="zh-CN" altLang="en-US" sz="9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宋体" panose="02010600030101010101" pitchFamily="2" charset="-122"/>
                <a:cs typeface="+mn-cs"/>
              </a:rPr>
              <a:pPr marL="0" marR="0" lvl="0" indent="0" algn="l" defTabSz="3429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2021/12/13</a:t>
            </a:fld>
            <a:endParaRPr kumimoji="0" lang="zh-CN" altLang="en-US" sz="9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3429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9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3429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F091FFB-C317-4972-9209-87991A55E0D9}" type="slidenum">
              <a:rPr kumimoji="0" lang="zh-CN" altLang="en-US" sz="9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宋体" panose="02010600030101010101" pitchFamily="2" charset="-122"/>
                <a:cs typeface="+mn-cs"/>
              </a:rPr>
              <a:pPr marL="0" marR="0" lvl="0" indent="0" algn="r" defTabSz="3429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9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宋体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47543366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4000">
        <p14:ferris dir="l"/>
      </p:transition>
    </mc:Choice>
    <mc:Fallback xmlns="">
      <p:transition spd="slow" advTm="4000">
        <p:fade/>
      </p:transition>
    </mc:Fallback>
  </mc:AlternateContent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629846" y="342900"/>
            <a:ext cx="2949178" cy="1200150"/>
          </a:xfrm>
        </p:spPr>
        <p:txBody>
          <a:bodyPr anchor="b"/>
          <a:lstStyle>
            <a:lvl1pPr>
              <a:defRPr sz="24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3887391" y="740576"/>
            <a:ext cx="4629150" cy="3655219"/>
          </a:xfrm>
        </p:spPr>
        <p:txBody>
          <a:bodyPr/>
          <a:lstStyle>
            <a:lvl1pPr marL="0" indent="0">
              <a:buNone/>
              <a:defRPr sz="2400"/>
            </a:lvl1pPr>
            <a:lvl2pPr marL="342857" indent="0">
              <a:buNone/>
              <a:defRPr sz="2100"/>
            </a:lvl2pPr>
            <a:lvl3pPr marL="685712" indent="0">
              <a:buNone/>
              <a:defRPr sz="1800"/>
            </a:lvl3pPr>
            <a:lvl4pPr marL="1028568" indent="0">
              <a:buNone/>
              <a:defRPr sz="1500"/>
            </a:lvl4pPr>
            <a:lvl5pPr marL="1371425" indent="0">
              <a:buNone/>
              <a:defRPr sz="1500"/>
            </a:lvl5pPr>
            <a:lvl6pPr marL="1714280" indent="0">
              <a:buNone/>
              <a:defRPr sz="1500"/>
            </a:lvl6pPr>
            <a:lvl7pPr marL="2057137" indent="0">
              <a:buNone/>
              <a:defRPr sz="1500"/>
            </a:lvl7pPr>
            <a:lvl8pPr marL="2399993" indent="0">
              <a:buNone/>
              <a:defRPr sz="1500"/>
            </a:lvl8pPr>
            <a:lvl9pPr marL="2742849" indent="0">
              <a:buNone/>
              <a:defRPr sz="1500"/>
            </a:lvl9pPr>
          </a:lstStyle>
          <a:p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629846" y="1543050"/>
            <a:ext cx="2949178" cy="2858691"/>
          </a:xfrm>
        </p:spPr>
        <p:txBody>
          <a:bodyPr/>
          <a:lstStyle>
            <a:lvl1pPr marL="0" indent="0">
              <a:buNone/>
              <a:defRPr sz="1125"/>
            </a:lvl1pPr>
            <a:lvl2pPr marL="342857" indent="0">
              <a:buNone/>
              <a:defRPr sz="1050"/>
            </a:lvl2pPr>
            <a:lvl3pPr marL="685712" indent="0">
              <a:buNone/>
              <a:defRPr sz="900"/>
            </a:lvl3pPr>
            <a:lvl4pPr marL="1028568" indent="0">
              <a:buNone/>
              <a:defRPr sz="750"/>
            </a:lvl4pPr>
            <a:lvl5pPr marL="1371425" indent="0">
              <a:buNone/>
              <a:defRPr sz="750"/>
            </a:lvl5pPr>
            <a:lvl6pPr marL="1714280" indent="0">
              <a:buNone/>
              <a:defRPr sz="750"/>
            </a:lvl6pPr>
            <a:lvl7pPr marL="2057137" indent="0">
              <a:buNone/>
              <a:defRPr sz="750"/>
            </a:lvl7pPr>
            <a:lvl8pPr marL="2399993" indent="0">
              <a:buNone/>
              <a:defRPr sz="750"/>
            </a:lvl8pPr>
            <a:lvl9pPr marL="2742849" indent="0">
              <a:buNone/>
              <a:defRPr sz="750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3429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20EAF97-EB87-41B8-A976-8BC6DE5F9824}" type="datetimeFigureOut">
              <a:rPr kumimoji="0" lang="zh-CN" altLang="en-US" sz="9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宋体" panose="02010600030101010101" pitchFamily="2" charset="-122"/>
                <a:cs typeface="+mn-cs"/>
              </a:rPr>
              <a:pPr marL="0" marR="0" lvl="0" indent="0" algn="l" defTabSz="3429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2021/12/13</a:t>
            </a:fld>
            <a:endParaRPr kumimoji="0" lang="zh-CN" altLang="en-US" sz="9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3429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9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3429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F091FFB-C317-4972-9209-87991A55E0D9}" type="slidenum">
              <a:rPr kumimoji="0" lang="zh-CN" altLang="en-US" sz="9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宋体" panose="02010600030101010101" pitchFamily="2" charset="-122"/>
                <a:cs typeface="+mn-cs"/>
              </a:rPr>
              <a:pPr marL="0" marR="0" lvl="0" indent="0" algn="r" defTabSz="3429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9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宋体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61987266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4000">
        <p14:ferris dir="l"/>
      </p:transition>
    </mc:Choice>
    <mc:Fallback xmlns="">
      <p:transition spd="slow" advTm="4000">
        <p:fade/>
      </p:transition>
    </mc:Fallback>
  </mc:AlternateContent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3429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20EAF97-EB87-41B8-A976-8BC6DE5F9824}" type="datetimeFigureOut">
              <a:rPr kumimoji="0" lang="zh-CN" altLang="en-US" sz="9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宋体" panose="02010600030101010101" pitchFamily="2" charset="-122"/>
                <a:cs typeface="+mn-cs"/>
              </a:rPr>
              <a:pPr marL="0" marR="0" lvl="0" indent="0" algn="l" defTabSz="3429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2021/12/13</a:t>
            </a:fld>
            <a:endParaRPr kumimoji="0" lang="zh-CN" altLang="en-US" sz="9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3429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9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3429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F091FFB-C317-4972-9209-87991A55E0D9}" type="slidenum">
              <a:rPr kumimoji="0" lang="zh-CN" altLang="en-US" sz="9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宋体" panose="02010600030101010101" pitchFamily="2" charset="-122"/>
                <a:cs typeface="+mn-cs"/>
              </a:rPr>
              <a:pPr marL="0" marR="0" lvl="0" indent="0" algn="r" defTabSz="3429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9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宋体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76418086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4000">
        <p14:ferris dir="l"/>
      </p:transition>
    </mc:Choice>
    <mc:Fallback xmlns="">
      <p:transition spd="slow" advTm="4000">
        <p:fade/>
      </p:transition>
    </mc:Fallback>
  </mc:AlternateContent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垂直排列标题与&#10;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6543676" y="273844"/>
            <a:ext cx="1971675" cy="4358879"/>
          </a:xfrm>
        </p:spPr>
        <p:txBody>
          <a:bodyPr vert="eaVert"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628651" y="273844"/>
            <a:ext cx="5800725" cy="4358879"/>
          </a:xfrm>
        </p:spPr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3429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20EAF97-EB87-41B8-A976-8BC6DE5F9824}" type="datetimeFigureOut">
              <a:rPr kumimoji="0" lang="zh-CN" altLang="en-US" sz="9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宋体" panose="02010600030101010101" pitchFamily="2" charset="-122"/>
                <a:cs typeface="+mn-cs"/>
              </a:rPr>
              <a:pPr marL="0" marR="0" lvl="0" indent="0" algn="l" defTabSz="3429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2021/12/13</a:t>
            </a:fld>
            <a:endParaRPr kumimoji="0" lang="zh-CN" altLang="en-US" sz="9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3429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9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3429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F091FFB-C317-4972-9209-87991A55E0D9}" type="slidenum">
              <a:rPr kumimoji="0" lang="zh-CN" altLang="en-US" sz="9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宋体" panose="02010600030101010101" pitchFamily="2" charset="-122"/>
                <a:cs typeface="+mn-cs"/>
              </a:rPr>
              <a:pPr marL="0" marR="0" lvl="0" indent="0" algn="r" defTabSz="3429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9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宋体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54338487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4000">
        <p14:ferris dir="l"/>
      </p:transition>
    </mc:Choice>
    <mc:Fallback xmlns="">
      <p:transition spd="slow" advTm="4000">
        <p:fade/>
      </p:transition>
    </mc:Fallback>
  </mc:AlternateContent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296920" y="164640"/>
            <a:ext cx="8709926" cy="4680098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741894" y="4234447"/>
            <a:ext cx="461392" cy="401654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7633366" y="320764"/>
            <a:ext cx="302601" cy="283584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8253053" y="782530"/>
            <a:ext cx="173097" cy="169898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1540959" y="4698513"/>
            <a:ext cx="123715" cy="81838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8246641" y="4636102"/>
            <a:ext cx="90352" cy="62411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613019" y="3894249"/>
            <a:ext cx="173097" cy="169898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349270" y="661632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150301" y="680120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168063" y="74206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393674" y="7106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151195" y="688459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348377" y="112204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49408" y="114052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167170" y="120247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392781" y="117105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150301" y="114886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347484" y="158245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48515" y="160093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166276" y="166288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391888" y="1631460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49408" y="160927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346591" y="2042860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47621" y="2061348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165383" y="212329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390994" y="2091869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48515" y="2069687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345697" y="2503269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46728" y="2521757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164490" y="2583704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390101" y="255227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47622" y="2530096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344804" y="296367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45835" y="298216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163597" y="304411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389208" y="301268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46728" y="299050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343911" y="342408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44942" y="344257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162703" y="350452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388315" y="347309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45835" y="345091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343018" y="3884497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44049" y="3902985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161810" y="3964932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387421" y="393350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44942" y="3911324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342124" y="4344906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43155" y="4363394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160917" y="44253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386528" y="439391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44049" y="4371733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559059" y="1118705"/>
            <a:ext cx="7400615" cy="3579808"/>
            <a:chOff x="623255" y="927125"/>
            <a:chExt cx="7691377" cy="3871900"/>
          </a:xfrm>
          <a:solidFill>
            <a:schemeClr val="accent6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6293945" y="3035722"/>
            <a:ext cx="1726041" cy="1195325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198766" y="2706217"/>
            <a:ext cx="1653117" cy="1513721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2480971" y="4813500"/>
            <a:ext cx="199221" cy="123487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D2819940-F204-450A-ACE4-C1FAA7496E24}"/>
              </a:ext>
            </a:extLst>
          </p:cNvPr>
          <p:cNvGrpSpPr/>
          <p:nvPr userDrawn="1"/>
        </p:nvGrpSpPr>
        <p:grpSpPr>
          <a:xfrm>
            <a:off x="1143226" y="4220104"/>
            <a:ext cx="6990179" cy="923396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932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5038377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1_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CA37975-6AF7-4301-9DC5-87C074AA59D1}" type="datetimeFigureOut">
              <a:rPr lang="zh-CN" altLang="en-US" smtClean="0"/>
              <a:pPr/>
              <a:t>2021/12/13</a:t>
            </a:fld>
            <a:endParaRPr lang="zh-CN" alt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27987A4-0198-42B4-AAAE-EDBADA4485AB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197177200"/>
      </p:ext>
    </p:extLst>
  </p:cSld>
  <p:clrMapOvr>
    <a:masterClrMapping/>
  </p:clrMapOvr>
  <p:transition spd="slow" advClick="0" advTm="0">
    <p:fade/>
  </p:transition>
  <p:timing>
    <p:tnLst>
      <p:par>
        <p:cTn id="1" dur="indefinite" restart="never" nodeType="tmRoot"/>
      </p:par>
    </p:tnLst>
  </p:timing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164640"/>
            <a:ext cx="8709926" cy="4680098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661632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01" y="680120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63" y="74206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74" y="7106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195" y="688459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7" y="112204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08" y="114052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70" y="120247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81" y="117105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01" y="114886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4" y="158245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15" y="160093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76" y="166288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888" y="1631460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08" y="160927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042860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061348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83" y="212329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0994" y="2091869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15" y="2069687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2503269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28" y="2521757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490" y="2583704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01" y="255227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22" y="2530096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4" y="296367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35" y="298216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597" y="304411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08" y="301268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28" y="299050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1" y="342408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42" y="344257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03" y="350452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15" y="347309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5" y="345091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3884497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49" y="3902985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10" y="3964932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21" y="393350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42" y="3911324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4344906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55" y="4363394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17" y="44253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28" y="439391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49" y="4371733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2318597" y="817582"/>
            <a:ext cx="4162526" cy="3548069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108287" y="579704"/>
            <a:ext cx="963023" cy="10026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5730052" y="772115"/>
            <a:ext cx="1160231" cy="832158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772632" y="1186013"/>
            <a:ext cx="333206" cy="298894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7920831" y="3778981"/>
            <a:ext cx="218531" cy="211031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8083918" y="536146"/>
            <a:ext cx="125006" cy="126431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182765" y="2698332"/>
            <a:ext cx="89344" cy="609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7385065" y="2916397"/>
            <a:ext cx="65250" cy="46444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956096" y="4156122"/>
            <a:ext cx="125006" cy="126431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1911217" y="2691060"/>
            <a:ext cx="1949585" cy="1891372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3250583" y="1179126"/>
            <a:ext cx="2794086" cy="274690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8625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220816909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000"/>
                            </p:stCondLst>
                            <p:childTnLst>
                              <p:par>
                                <p:cTn id="2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500"/>
                            </p:stCondLst>
                            <p:childTnLst>
                              <p:par>
                                <p:cTn id="32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500"/>
                            </p:stCondLst>
                            <p:childTnLst>
                              <p:par>
                                <p:cTn id="39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1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5" grpId="0"/>
    </p:bldLst>
  </p:timing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164640"/>
            <a:ext cx="8709926" cy="4680098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661632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01" y="680120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63" y="74206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74" y="7106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195" y="688459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7" y="112204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08" y="114052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70" y="120247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81" y="117105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01" y="114886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4" y="158245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15" y="160093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76" y="166288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888" y="1631460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08" y="160927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042860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061348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83" y="212329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0994" y="2091869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15" y="2069687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2503269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28" y="2521757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490" y="2583704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01" y="255227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22" y="2530096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4" y="296367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35" y="298216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597" y="304411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08" y="301268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28" y="299050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1" y="342408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42" y="344257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03" y="350452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15" y="347309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5" y="345091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3884497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49" y="3902985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10" y="3964932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21" y="393350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42" y="3911324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4344906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55" y="4363394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17" y="44253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28" y="439391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49" y="4371733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2318597" y="817582"/>
            <a:ext cx="4162526" cy="3548069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108287" y="579704"/>
            <a:ext cx="963023" cy="10026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5730052" y="772115"/>
            <a:ext cx="1160231" cy="832158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2669131" y="1141780"/>
            <a:ext cx="3388523" cy="274690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8625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HOẠT ĐỘNG</a:t>
            </a: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5754410" y="2716734"/>
            <a:ext cx="982268" cy="1864625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772632" y="1186013"/>
            <a:ext cx="333206" cy="298894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7920831" y="3778981"/>
            <a:ext cx="218531" cy="211031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8083918" y="536146"/>
            <a:ext cx="125006" cy="126431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182765" y="2698332"/>
            <a:ext cx="89344" cy="609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7385065" y="2916397"/>
            <a:ext cx="65250" cy="46444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956096" y="4156122"/>
            <a:ext cx="125006" cy="126431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2895176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95" grpId="0" animBg="1"/>
      <p:bldP spid="296" grpId="0" animBg="1"/>
    </p:bldLst>
  </p:timing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164640"/>
            <a:ext cx="8709926" cy="4680098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661632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01" y="680120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63" y="74206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74" y="7106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195" y="688459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7" y="112204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08" y="114052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70" y="120247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81" y="117105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01" y="114886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4" y="158245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15" y="160093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76" y="166288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888" y="1631460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08" y="160927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042860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061348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83" y="212329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0994" y="2091869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15" y="2069687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2503269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28" y="2521757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490" y="2583704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01" y="255227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22" y="2530096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4" y="296367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35" y="298216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597" y="304411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08" y="301268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28" y="299050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1" y="342408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42" y="344257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03" y="350452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15" y="347309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5" y="345091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3884497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49" y="3902985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10" y="3964932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21" y="393350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42" y="3911324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4344906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55" y="4363394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17" y="44253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28" y="439391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49" y="4371733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2318597" y="817582"/>
            <a:ext cx="4162526" cy="3548069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108287" y="579704"/>
            <a:ext cx="963023" cy="10026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5730052" y="772115"/>
            <a:ext cx="1160231" cy="832158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2711998" y="1168184"/>
            <a:ext cx="3564062" cy="274690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8625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LUYỆN TẬP</a:t>
            </a:r>
            <a:endParaRPr kumimoji="0" lang="vi-VN" sz="8625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+mj-lt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1653356" y="2962840"/>
            <a:ext cx="1480398" cy="1515065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772632" y="1186013"/>
            <a:ext cx="333206" cy="298894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7920831" y="3778981"/>
            <a:ext cx="218531" cy="211031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8083918" y="536146"/>
            <a:ext cx="125006" cy="126431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182765" y="2698332"/>
            <a:ext cx="89344" cy="609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7385065" y="2916397"/>
            <a:ext cx="65250" cy="46444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956096" y="4156122"/>
            <a:ext cx="125006" cy="126431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85420522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19" grpId="0" animBg="1"/>
      <p:bldP spid="220" grpId="0" animBg="1"/>
    </p:bldLst>
  </p:timing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164640"/>
            <a:ext cx="8709926" cy="4680098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661632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01" y="680120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63" y="74206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74" y="7106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195" y="688459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7" y="112204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08" y="114052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70" y="120247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81" y="117105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01" y="114886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4" y="158245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15" y="160093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76" y="166288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888" y="1631460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08" y="160927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042860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061348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83" y="212329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0994" y="2091869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15" y="2069687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2503269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28" y="2521757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490" y="2583704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01" y="255227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22" y="2530096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4" y="296367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35" y="298216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597" y="304411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08" y="301268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28" y="299050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1" y="342408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42" y="344257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03" y="350452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15" y="347309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5" y="345091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3884497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49" y="3902985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10" y="3964932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21" y="393350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42" y="3911324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4344906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55" y="4363394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17" y="44253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28" y="439391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49" y="4371733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805833367"/>
      </p:ext>
    </p:extLst>
  </p:cSld>
  <p:clrMapOvr>
    <a:masterClrMapping/>
  </p:clrMapOvr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0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164640"/>
            <a:ext cx="8709926" cy="4680098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" name="Google Shape;995;p14">
              <a:extLst>
                <a:ext uri="{FF2B5EF4-FFF2-40B4-BE49-F238E27FC236}">
                  <a16:creationId xmlns:a16="http://schemas.microsoft.com/office/drawing/2014/main" id="{D06F31EF-754A-4F9F-A77D-7C1C58F47361}"/>
                </a:ext>
              </a:extLst>
            </p:cNvPr>
            <p:cNvSpPr/>
            <p:nvPr/>
          </p:nvSpPr>
          <p:spPr>
            <a:xfrm>
              <a:off x="8341543" y="236178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" name="Google Shape;999;p14">
              <a:extLst>
                <a:ext uri="{FF2B5EF4-FFF2-40B4-BE49-F238E27FC236}">
                  <a16:creationId xmlns:a16="http://schemas.microsoft.com/office/drawing/2014/main" id="{B5709D43-3D83-463A-9E8C-6FA8BF6FE3F4}"/>
                </a:ext>
              </a:extLst>
            </p:cNvPr>
            <p:cNvSpPr/>
            <p:nvPr/>
          </p:nvSpPr>
          <p:spPr>
            <a:xfrm>
              <a:off x="8341543" y="1800869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0"/>
                  </a:moveTo>
                  <a:lnTo>
                    <a:pt x="0" y="9225"/>
                  </a:lnTo>
                  <a:lnTo>
                    <a:pt x="18186" y="9225"/>
                  </a:lnTo>
                  <a:lnTo>
                    <a:pt x="16824" y="4462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" name="Google Shape;1002;p14">
              <a:extLst>
                <a:ext uri="{FF2B5EF4-FFF2-40B4-BE49-F238E27FC236}">
                  <a16:creationId xmlns:a16="http://schemas.microsoft.com/office/drawing/2014/main" id="{7E2F91D5-68DF-48A6-8869-7FD6B10D5313}"/>
                </a:ext>
              </a:extLst>
            </p:cNvPr>
            <p:cNvSpPr/>
            <p:nvPr/>
          </p:nvSpPr>
          <p:spPr>
            <a:xfrm>
              <a:off x="8346273" y="1263367"/>
              <a:ext cx="568486" cy="308239"/>
            </a:xfrm>
            <a:custGeom>
              <a:avLst/>
              <a:gdLst/>
              <a:ahLst/>
              <a:cxnLst/>
              <a:rect l="l" t="t" r="r" b="b"/>
              <a:pathLst>
                <a:path w="18148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48" y="9452"/>
                  </a:lnTo>
                  <a:lnTo>
                    <a:pt x="16787" y="4688"/>
                  </a:lnTo>
                  <a:lnTo>
                    <a:pt x="18148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" name="Google Shape;1005;p14">
              <a:extLst>
                <a:ext uri="{FF2B5EF4-FFF2-40B4-BE49-F238E27FC236}">
                  <a16:creationId xmlns:a16="http://schemas.microsoft.com/office/drawing/2014/main" id="{18466ED5-E416-4DE1-A4F7-CD23EAA77B79}"/>
                </a:ext>
              </a:extLst>
            </p:cNvPr>
            <p:cNvSpPr/>
            <p:nvPr/>
          </p:nvSpPr>
          <p:spPr>
            <a:xfrm>
              <a:off x="8341543" y="686410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" name="Google Shape;1008;p14">
              <a:extLst>
                <a:ext uri="{FF2B5EF4-FFF2-40B4-BE49-F238E27FC236}">
                  <a16:creationId xmlns:a16="http://schemas.microsoft.com/office/drawing/2014/main" id="{11848AC2-1101-45B6-ABB6-4FD06AA8642A}"/>
                </a:ext>
              </a:extLst>
            </p:cNvPr>
            <p:cNvSpPr/>
            <p:nvPr/>
          </p:nvSpPr>
          <p:spPr>
            <a:xfrm>
              <a:off x="8341543" y="2922709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" name="Google Shape;1011;p14">
              <a:extLst>
                <a:ext uri="{FF2B5EF4-FFF2-40B4-BE49-F238E27FC236}">
                  <a16:creationId xmlns:a16="http://schemas.microsoft.com/office/drawing/2014/main" id="{87C36489-2782-4D32-8AFF-590446FE6759}"/>
                </a:ext>
              </a:extLst>
            </p:cNvPr>
            <p:cNvSpPr/>
            <p:nvPr/>
          </p:nvSpPr>
          <p:spPr>
            <a:xfrm>
              <a:off x="8341543" y="348363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515326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661632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01" y="680120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63" y="74206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74" y="7106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195" y="688459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7" y="112204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08" y="114052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70" y="120247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81" y="117105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01" y="114886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4" y="158245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15" y="160093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76" y="166288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888" y="1631460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08" y="160927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042860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061348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83" y="212329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0994" y="2091869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15" y="2069687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2503269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28" y="2521757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490" y="2583704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01" y="255227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22" y="2530096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4" y="296367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35" y="298216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597" y="304411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08" y="301268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28" y="299050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1" y="342408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42" y="344257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03" y="350452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15" y="347309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5" y="345091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3884497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49" y="3902985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10" y="3964932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21" y="393350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42" y="3911324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4344906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55" y="4363394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17" y="44253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28" y="439391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49" y="4371733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84601586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2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164640"/>
            <a:ext cx="8709926" cy="4680098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" name="Google Shape;995;p14">
              <a:extLst>
                <a:ext uri="{FF2B5EF4-FFF2-40B4-BE49-F238E27FC236}">
                  <a16:creationId xmlns:a16="http://schemas.microsoft.com/office/drawing/2014/main" id="{D06F31EF-754A-4F9F-A77D-7C1C58F47361}"/>
                </a:ext>
              </a:extLst>
            </p:cNvPr>
            <p:cNvSpPr/>
            <p:nvPr/>
          </p:nvSpPr>
          <p:spPr>
            <a:xfrm>
              <a:off x="8341543" y="236178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" name="Google Shape;999;p14">
              <a:extLst>
                <a:ext uri="{FF2B5EF4-FFF2-40B4-BE49-F238E27FC236}">
                  <a16:creationId xmlns:a16="http://schemas.microsoft.com/office/drawing/2014/main" id="{B5709D43-3D83-463A-9E8C-6FA8BF6FE3F4}"/>
                </a:ext>
              </a:extLst>
            </p:cNvPr>
            <p:cNvSpPr/>
            <p:nvPr/>
          </p:nvSpPr>
          <p:spPr>
            <a:xfrm>
              <a:off x="8341543" y="1800869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0"/>
                  </a:moveTo>
                  <a:lnTo>
                    <a:pt x="0" y="9225"/>
                  </a:lnTo>
                  <a:lnTo>
                    <a:pt x="18186" y="9225"/>
                  </a:lnTo>
                  <a:lnTo>
                    <a:pt x="16824" y="4462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" name="Google Shape;1002;p14">
              <a:extLst>
                <a:ext uri="{FF2B5EF4-FFF2-40B4-BE49-F238E27FC236}">
                  <a16:creationId xmlns:a16="http://schemas.microsoft.com/office/drawing/2014/main" id="{7E2F91D5-68DF-48A6-8869-7FD6B10D5313}"/>
                </a:ext>
              </a:extLst>
            </p:cNvPr>
            <p:cNvSpPr/>
            <p:nvPr/>
          </p:nvSpPr>
          <p:spPr>
            <a:xfrm>
              <a:off x="8346273" y="1263367"/>
              <a:ext cx="568486" cy="308239"/>
            </a:xfrm>
            <a:custGeom>
              <a:avLst/>
              <a:gdLst/>
              <a:ahLst/>
              <a:cxnLst/>
              <a:rect l="l" t="t" r="r" b="b"/>
              <a:pathLst>
                <a:path w="18148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48" y="9452"/>
                  </a:lnTo>
                  <a:lnTo>
                    <a:pt x="16787" y="4688"/>
                  </a:lnTo>
                  <a:lnTo>
                    <a:pt x="18148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" name="Google Shape;1005;p14">
              <a:extLst>
                <a:ext uri="{FF2B5EF4-FFF2-40B4-BE49-F238E27FC236}">
                  <a16:creationId xmlns:a16="http://schemas.microsoft.com/office/drawing/2014/main" id="{18466ED5-E416-4DE1-A4F7-CD23EAA77B79}"/>
                </a:ext>
              </a:extLst>
            </p:cNvPr>
            <p:cNvSpPr/>
            <p:nvPr/>
          </p:nvSpPr>
          <p:spPr>
            <a:xfrm>
              <a:off x="8341543" y="686410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" name="Google Shape;1008;p14">
              <a:extLst>
                <a:ext uri="{FF2B5EF4-FFF2-40B4-BE49-F238E27FC236}">
                  <a16:creationId xmlns:a16="http://schemas.microsoft.com/office/drawing/2014/main" id="{11848AC2-1101-45B6-ABB6-4FD06AA8642A}"/>
                </a:ext>
              </a:extLst>
            </p:cNvPr>
            <p:cNvSpPr/>
            <p:nvPr/>
          </p:nvSpPr>
          <p:spPr>
            <a:xfrm>
              <a:off x="8341543" y="2922709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" name="Google Shape;1011;p14">
              <a:extLst>
                <a:ext uri="{FF2B5EF4-FFF2-40B4-BE49-F238E27FC236}">
                  <a16:creationId xmlns:a16="http://schemas.microsoft.com/office/drawing/2014/main" id="{87C36489-2782-4D32-8AFF-590446FE6759}"/>
                </a:ext>
              </a:extLst>
            </p:cNvPr>
            <p:cNvSpPr/>
            <p:nvPr/>
          </p:nvSpPr>
          <p:spPr>
            <a:xfrm>
              <a:off x="8341543" y="348363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515326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661632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01" y="680120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63" y="74206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74" y="7106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195" y="688459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7" y="112204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08" y="114052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70" y="120247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81" y="117105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01" y="114886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4" y="158245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15" y="160093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76" y="166288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888" y="1631460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08" y="160927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042860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061348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83" y="212329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0994" y="2091869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15" y="2069687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2503269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28" y="2521757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490" y="2583704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01" y="255227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22" y="2530096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4" y="296367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35" y="298216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597" y="304411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08" y="301268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28" y="299050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1" y="342408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42" y="344257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03" y="350452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15" y="347309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5" y="345091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3884497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49" y="3902985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10" y="3964932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21" y="393350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42" y="3911324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4344906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55" y="4363394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17" y="44253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28" y="439391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49" y="4371733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81406574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1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164640"/>
            <a:ext cx="8709926" cy="4680098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" name="Google Shape;995;p14">
              <a:extLst>
                <a:ext uri="{FF2B5EF4-FFF2-40B4-BE49-F238E27FC236}">
                  <a16:creationId xmlns:a16="http://schemas.microsoft.com/office/drawing/2014/main" id="{D06F31EF-754A-4F9F-A77D-7C1C58F47361}"/>
                </a:ext>
              </a:extLst>
            </p:cNvPr>
            <p:cNvSpPr/>
            <p:nvPr/>
          </p:nvSpPr>
          <p:spPr>
            <a:xfrm>
              <a:off x="8341543" y="236178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" name="Google Shape;999;p14">
              <a:extLst>
                <a:ext uri="{FF2B5EF4-FFF2-40B4-BE49-F238E27FC236}">
                  <a16:creationId xmlns:a16="http://schemas.microsoft.com/office/drawing/2014/main" id="{B5709D43-3D83-463A-9E8C-6FA8BF6FE3F4}"/>
                </a:ext>
              </a:extLst>
            </p:cNvPr>
            <p:cNvSpPr/>
            <p:nvPr/>
          </p:nvSpPr>
          <p:spPr>
            <a:xfrm>
              <a:off x="8341543" y="1800869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0"/>
                  </a:moveTo>
                  <a:lnTo>
                    <a:pt x="0" y="9225"/>
                  </a:lnTo>
                  <a:lnTo>
                    <a:pt x="18186" y="9225"/>
                  </a:lnTo>
                  <a:lnTo>
                    <a:pt x="16824" y="4462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" name="Google Shape;1002;p14">
              <a:extLst>
                <a:ext uri="{FF2B5EF4-FFF2-40B4-BE49-F238E27FC236}">
                  <a16:creationId xmlns:a16="http://schemas.microsoft.com/office/drawing/2014/main" id="{7E2F91D5-68DF-48A6-8869-7FD6B10D5313}"/>
                </a:ext>
              </a:extLst>
            </p:cNvPr>
            <p:cNvSpPr/>
            <p:nvPr/>
          </p:nvSpPr>
          <p:spPr>
            <a:xfrm>
              <a:off x="8346273" y="1263367"/>
              <a:ext cx="568486" cy="308239"/>
            </a:xfrm>
            <a:custGeom>
              <a:avLst/>
              <a:gdLst/>
              <a:ahLst/>
              <a:cxnLst/>
              <a:rect l="l" t="t" r="r" b="b"/>
              <a:pathLst>
                <a:path w="18148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48" y="9452"/>
                  </a:lnTo>
                  <a:lnTo>
                    <a:pt x="16787" y="4688"/>
                  </a:lnTo>
                  <a:lnTo>
                    <a:pt x="18148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" name="Google Shape;1005;p14">
              <a:extLst>
                <a:ext uri="{FF2B5EF4-FFF2-40B4-BE49-F238E27FC236}">
                  <a16:creationId xmlns:a16="http://schemas.microsoft.com/office/drawing/2014/main" id="{18466ED5-E416-4DE1-A4F7-CD23EAA77B79}"/>
                </a:ext>
              </a:extLst>
            </p:cNvPr>
            <p:cNvSpPr/>
            <p:nvPr/>
          </p:nvSpPr>
          <p:spPr>
            <a:xfrm>
              <a:off x="8341543" y="686410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" name="Google Shape;1008;p14">
              <a:extLst>
                <a:ext uri="{FF2B5EF4-FFF2-40B4-BE49-F238E27FC236}">
                  <a16:creationId xmlns:a16="http://schemas.microsoft.com/office/drawing/2014/main" id="{11848AC2-1101-45B6-ABB6-4FD06AA8642A}"/>
                </a:ext>
              </a:extLst>
            </p:cNvPr>
            <p:cNvSpPr/>
            <p:nvPr/>
          </p:nvSpPr>
          <p:spPr>
            <a:xfrm>
              <a:off x="8341543" y="2922709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" name="Google Shape;1011;p14">
              <a:extLst>
                <a:ext uri="{FF2B5EF4-FFF2-40B4-BE49-F238E27FC236}">
                  <a16:creationId xmlns:a16="http://schemas.microsoft.com/office/drawing/2014/main" id="{87C36489-2782-4D32-8AFF-590446FE6759}"/>
                </a:ext>
              </a:extLst>
            </p:cNvPr>
            <p:cNvSpPr/>
            <p:nvPr/>
          </p:nvSpPr>
          <p:spPr>
            <a:xfrm>
              <a:off x="8341543" y="348363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515326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661632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01" y="680120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63" y="74206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74" y="7106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195" y="688459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7" y="112204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08" y="114052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70" y="120247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81" y="117105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01" y="114886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4" y="158245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15" y="160093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76" y="166288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888" y="1631460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08" y="160927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042860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061348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83" y="212329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0994" y="2091869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15" y="2069687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2503269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28" y="2521757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490" y="2583704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01" y="255227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22" y="2530096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4" y="296367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35" y="298216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597" y="304411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08" y="301268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28" y="299050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1" y="342408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42" y="344257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03" y="350452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15" y="347309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5" y="345091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3884497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49" y="3902985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10" y="3964932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21" y="393350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42" y="3911324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4344906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55" y="4363394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17" y="44253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28" y="439391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49" y="4371733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13671128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0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164640"/>
            <a:ext cx="8709926" cy="4680098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" name="Google Shape;995;p14">
              <a:extLst>
                <a:ext uri="{FF2B5EF4-FFF2-40B4-BE49-F238E27FC236}">
                  <a16:creationId xmlns:a16="http://schemas.microsoft.com/office/drawing/2014/main" id="{D06F31EF-754A-4F9F-A77D-7C1C58F47361}"/>
                </a:ext>
              </a:extLst>
            </p:cNvPr>
            <p:cNvSpPr/>
            <p:nvPr/>
          </p:nvSpPr>
          <p:spPr>
            <a:xfrm>
              <a:off x="8341543" y="236178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" name="Google Shape;999;p14">
              <a:extLst>
                <a:ext uri="{FF2B5EF4-FFF2-40B4-BE49-F238E27FC236}">
                  <a16:creationId xmlns:a16="http://schemas.microsoft.com/office/drawing/2014/main" id="{B5709D43-3D83-463A-9E8C-6FA8BF6FE3F4}"/>
                </a:ext>
              </a:extLst>
            </p:cNvPr>
            <p:cNvSpPr/>
            <p:nvPr/>
          </p:nvSpPr>
          <p:spPr>
            <a:xfrm>
              <a:off x="8341543" y="1800869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0"/>
                  </a:moveTo>
                  <a:lnTo>
                    <a:pt x="0" y="9225"/>
                  </a:lnTo>
                  <a:lnTo>
                    <a:pt x="18186" y="9225"/>
                  </a:lnTo>
                  <a:lnTo>
                    <a:pt x="16824" y="4462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" name="Google Shape;1002;p14">
              <a:extLst>
                <a:ext uri="{FF2B5EF4-FFF2-40B4-BE49-F238E27FC236}">
                  <a16:creationId xmlns:a16="http://schemas.microsoft.com/office/drawing/2014/main" id="{7E2F91D5-68DF-48A6-8869-7FD6B10D5313}"/>
                </a:ext>
              </a:extLst>
            </p:cNvPr>
            <p:cNvSpPr/>
            <p:nvPr/>
          </p:nvSpPr>
          <p:spPr>
            <a:xfrm>
              <a:off x="8346273" y="1263367"/>
              <a:ext cx="568486" cy="308239"/>
            </a:xfrm>
            <a:custGeom>
              <a:avLst/>
              <a:gdLst/>
              <a:ahLst/>
              <a:cxnLst/>
              <a:rect l="l" t="t" r="r" b="b"/>
              <a:pathLst>
                <a:path w="18148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48" y="9452"/>
                  </a:lnTo>
                  <a:lnTo>
                    <a:pt x="16787" y="4688"/>
                  </a:lnTo>
                  <a:lnTo>
                    <a:pt x="18148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" name="Google Shape;1005;p14">
              <a:extLst>
                <a:ext uri="{FF2B5EF4-FFF2-40B4-BE49-F238E27FC236}">
                  <a16:creationId xmlns:a16="http://schemas.microsoft.com/office/drawing/2014/main" id="{18466ED5-E416-4DE1-A4F7-CD23EAA77B79}"/>
                </a:ext>
              </a:extLst>
            </p:cNvPr>
            <p:cNvSpPr/>
            <p:nvPr/>
          </p:nvSpPr>
          <p:spPr>
            <a:xfrm>
              <a:off x="8341543" y="686410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" name="Google Shape;1008;p14">
              <a:extLst>
                <a:ext uri="{FF2B5EF4-FFF2-40B4-BE49-F238E27FC236}">
                  <a16:creationId xmlns:a16="http://schemas.microsoft.com/office/drawing/2014/main" id="{11848AC2-1101-45B6-ABB6-4FD06AA8642A}"/>
                </a:ext>
              </a:extLst>
            </p:cNvPr>
            <p:cNvSpPr/>
            <p:nvPr/>
          </p:nvSpPr>
          <p:spPr>
            <a:xfrm>
              <a:off x="8341543" y="2922709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" name="Google Shape;1011;p14">
              <a:extLst>
                <a:ext uri="{FF2B5EF4-FFF2-40B4-BE49-F238E27FC236}">
                  <a16:creationId xmlns:a16="http://schemas.microsoft.com/office/drawing/2014/main" id="{87C36489-2782-4D32-8AFF-590446FE6759}"/>
                </a:ext>
              </a:extLst>
            </p:cNvPr>
            <p:cNvSpPr/>
            <p:nvPr/>
          </p:nvSpPr>
          <p:spPr>
            <a:xfrm>
              <a:off x="8341543" y="348363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515326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661632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01" y="680120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63" y="74206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74" y="7106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195" y="688459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7" y="112204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08" y="114052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70" y="120247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81" y="117105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01" y="114886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4" y="158245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15" y="160093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76" y="166288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888" y="1631460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08" y="160927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042860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061348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83" y="212329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0994" y="2091869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15" y="2069687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2503269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28" y="2521757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490" y="2583704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01" y="255227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22" y="2530096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4" y="296367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35" y="298216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597" y="304411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08" y="301268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28" y="299050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1" y="342408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42" y="344257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03" y="350452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15" y="347309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5" y="345091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3884497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49" y="3902985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10" y="3964932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21" y="393350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42" y="3911324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4344906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55" y="4363394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17" y="44253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28" y="439391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49" y="4371733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09934285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9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164640"/>
            <a:ext cx="8709926" cy="4680098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" name="Google Shape;995;p14">
              <a:extLst>
                <a:ext uri="{FF2B5EF4-FFF2-40B4-BE49-F238E27FC236}">
                  <a16:creationId xmlns:a16="http://schemas.microsoft.com/office/drawing/2014/main" id="{D06F31EF-754A-4F9F-A77D-7C1C58F47361}"/>
                </a:ext>
              </a:extLst>
            </p:cNvPr>
            <p:cNvSpPr/>
            <p:nvPr/>
          </p:nvSpPr>
          <p:spPr>
            <a:xfrm>
              <a:off x="8341543" y="236178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" name="Google Shape;999;p14">
              <a:extLst>
                <a:ext uri="{FF2B5EF4-FFF2-40B4-BE49-F238E27FC236}">
                  <a16:creationId xmlns:a16="http://schemas.microsoft.com/office/drawing/2014/main" id="{B5709D43-3D83-463A-9E8C-6FA8BF6FE3F4}"/>
                </a:ext>
              </a:extLst>
            </p:cNvPr>
            <p:cNvSpPr/>
            <p:nvPr/>
          </p:nvSpPr>
          <p:spPr>
            <a:xfrm>
              <a:off x="8341543" y="1800869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0"/>
                  </a:moveTo>
                  <a:lnTo>
                    <a:pt x="0" y="9225"/>
                  </a:lnTo>
                  <a:lnTo>
                    <a:pt x="18186" y="9225"/>
                  </a:lnTo>
                  <a:lnTo>
                    <a:pt x="16824" y="4462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" name="Google Shape;1002;p14">
              <a:extLst>
                <a:ext uri="{FF2B5EF4-FFF2-40B4-BE49-F238E27FC236}">
                  <a16:creationId xmlns:a16="http://schemas.microsoft.com/office/drawing/2014/main" id="{7E2F91D5-68DF-48A6-8869-7FD6B10D5313}"/>
                </a:ext>
              </a:extLst>
            </p:cNvPr>
            <p:cNvSpPr/>
            <p:nvPr/>
          </p:nvSpPr>
          <p:spPr>
            <a:xfrm>
              <a:off x="8346273" y="1263367"/>
              <a:ext cx="568486" cy="308239"/>
            </a:xfrm>
            <a:custGeom>
              <a:avLst/>
              <a:gdLst/>
              <a:ahLst/>
              <a:cxnLst/>
              <a:rect l="l" t="t" r="r" b="b"/>
              <a:pathLst>
                <a:path w="18148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48" y="9452"/>
                  </a:lnTo>
                  <a:lnTo>
                    <a:pt x="16787" y="4688"/>
                  </a:lnTo>
                  <a:lnTo>
                    <a:pt x="18148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" name="Google Shape;1005;p14">
              <a:extLst>
                <a:ext uri="{FF2B5EF4-FFF2-40B4-BE49-F238E27FC236}">
                  <a16:creationId xmlns:a16="http://schemas.microsoft.com/office/drawing/2014/main" id="{18466ED5-E416-4DE1-A4F7-CD23EAA77B79}"/>
                </a:ext>
              </a:extLst>
            </p:cNvPr>
            <p:cNvSpPr/>
            <p:nvPr/>
          </p:nvSpPr>
          <p:spPr>
            <a:xfrm>
              <a:off x="8341543" y="686410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" name="Google Shape;1008;p14">
              <a:extLst>
                <a:ext uri="{FF2B5EF4-FFF2-40B4-BE49-F238E27FC236}">
                  <a16:creationId xmlns:a16="http://schemas.microsoft.com/office/drawing/2014/main" id="{11848AC2-1101-45B6-ABB6-4FD06AA8642A}"/>
                </a:ext>
              </a:extLst>
            </p:cNvPr>
            <p:cNvSpPr/>
            <p:nvPr/>
          </p:nvSpPr>
          <p:spPr>
            <a:xfrm>
              <a:off x="8341543" y="2922709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" name="Google Shape;1011;p14">
              <a:extLst>
                <a:ext uri="{FF2B5EF4-FFF2-40B4-BE49-F238E27FC236}">
                  <a16:creationId xmlns:a16="http://schemas.microsoft.com/office/drawing/2014/main" id="{87C36489-2782-4D32-8AFF-590446FE6759}"/>
                </a:ext>
              </a:extLst>
            </p:cNvPr>
            <p:cNvSpPr/>
            <p:nvPr/>
          </p:nvSpPr>
          <p:spPr>
            <a:xfrm>
              <a:off x="8341543" y="348363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515326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661632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01" y="680120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63" y="74206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74" y="7106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195" y="688459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7" y="112204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08" y="114052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70" y="120247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81" y="117105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01" y="114886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4" y="158245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15" y="160093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76" y="166288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888" y="1631460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08" y="160927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042860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061348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83" y="212329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0994" y="2091869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15" y="2069687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2503269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28" y="2521757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490" y="2583704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01" y="255227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22" y="2530096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4" y="296367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35" y="298216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597" y="304411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08" y="301268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28" y="299050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1" y="342408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42" y="344257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03" y="350452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15" y="347309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5" y="345091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3884497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49" y="3902985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10" y="3964932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21" y="393350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42" y="3911324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4344906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55" y="4363394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17" y="44253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28" y="439391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49" y="4371733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25391672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8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164640"/>
            <a:ext cx="8709926" cy="4680098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" name="Google Shape;995;p14">
              <a:extLst>
                <a:ext uri="{FF2B5EF4-FFF2-40B4-BE49-F238E27FC236}">
                  <a16:creationId xmlns:a16="http://schemas.microsoft.com/office/drawing/2014/main" id="{D06F31EF-754A-4F9F-A77D-7C1C58F47361}"/>
                </a:ext>
              </a:extLst>
            </p:cNvPr>
            <p:cNvSpPr/>
            <p:nvPr/>
          </p:nvSpPr>
          <p:spPr>
            <a:xfrm>
              <a:off x="8341543" y="236178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" name="Google Shape;999;p14">
              <a:extLst>
                <a:ext uri="{FF2B5EF4-FFF2-40B4-BE49-F238E27FC236}">
                  <a16:creationId xmlns:a16="http://schemas.microsoft.com/office/drawing/2014/main" id="{B5709D43-3D83-463A-9E8C-6FA8BF6FE3F4}"/>
                </a:ext>
              </a:extLst>
            </p:cNvPr>
            <p:cNvSpPr/>
            <p:nvPr/>
          </p:nvSpPr>
          <p:spPr>
            <a:xfrm>
              <a:off x="8341543" y="1800869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0"/>
                  </a:moveTo>
                  <a:lnTo>
                    <a:pt x="0" y="9225"/>
                  </a:lnTo>
                  <a:lnTo>
                    <a:pt x="18186" y="9225"/>
                  </a:lnTo>
                  <a:lnTo>
                    <a:pt x="16824" y="4462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" name="Google Shape;1002;p14">
              <a:extLst>
                <a:ext uri="{FF2B5EF4-FFF2-40B4-BE49-F238E27FC236}">
                  <a16:creationId xmlns:a16="http://schemas.microsoft.com/office/drawing/2014/main" id="{7E2F91D5-68DF-48A6-8869-7FD6B10D5313}"/>
                </a:ext>
              </a:extLst>
            </p:cNvPr>
            <p:cNvSpPr/>
            <p:nvPr/>
          </p:nvSpPr>
          <p:spPr>
            <a:xfrm>
              <a:off x="8346273" y="1263367"/>
              <a:ext cx="568486" cy="308239"/>
            </a:xfrm>
            <a:custGeom>
              <a:avLst/>
              <a:gdLst/>
              <a:ahLst/>
              <a:cxnLst/>
              <a:rect l="l" t="t" r="r" b="b"/>
              <a:pathLst>
                <a:path w="18148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48" y="9452"/>
                  </a:lnTo>
                  <a:lnTo>
                    <a:pt x="16787" y="4688"/>
                  </a:lnTo>
                  <a:lnTo>
                    <a:pt x="18148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" name="Google Shape;1005;p14">
              <a:extLst>
                <a:ext uri="{FF2B5EF4-FFF2-40B4-BE49-F238E27FC236}">
                  <a16:creationId xmlns:a16="http://schemas.microsoft.com/office/drawing/2014/main" id="{18466ED5-E416-4DE1-A4F7-CD23EAA77B79}"/>
                </a:ext>
              </a:extLst>
            </p:cNvPr>
            <p:cNvSpPr/>
            <p:nvPr/>
          </p:nvSpPr>
          <p:spPr>
            <a:xfrm>
              <a:off x="8341543" y="686410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" name="Google Shape;1008;p14">
              <a:extLst>
                <a:ext uri="{FF2B5EF4-FFF2-40B4-BE49-F238E27FC236}">
                  <a16:creationId xmlns:a16="http://schemas.microsoft.com/office/drawing/2014/main" id="{11848AC2-1101-45B6-ABB6-4FD06AA8642A}"/>
                </a:ext>
              </a:extLst>
            </p:cNvPr>
            <p:cNvSpPr/>
            <p:nvPr/>
          </p:nvSpPr>
          <p:spPr>
            <a:xfrm>
              <a:off x="8341543" y="2922709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" name="Google Shape;1011;p14">
              <a:extLst>
                <a:ext uri="{FF2B5EF4-FFF2-40B4-BE49-F238E27FC236}">
                  <a16:creationId xmlns:a16="http://schemas.microsoft.com/office/drawing/2014/main" id="{87C36489-2782-4D32-8AFF-590446FE6759}"/>
                </a:ext>
              </a:extLst>
            </p:cNvPr>
            <p:cNvSpPr/>
            <p:nvPr/>
          </p:nvSpPr>
          <p:spPr>
            <a:xfrm>
              <a:off x="8341543" y="348363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515326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661632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01" y="680120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63" y="74206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74" y="7106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195" y="688459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7" y="112204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08" y="114052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70" y="120247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81" y="117105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01" y="114886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4" y="158245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15" y="160093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76" y="166288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888" y="1631460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08" y="160927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042860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061348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83" y="212329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0994" y="2091869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15" y="2069687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2503269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28" y="2521757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490" y="2583704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01" y="255227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22" y="2530096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4" y="296367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35" y="298216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597" y="304411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08" y="301268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28" y="299050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1" y="342408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42" y="344257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03" y="350452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15" y="347309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5" y="345091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3884497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49" y="3902985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10" y="3964932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21" y="393350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42" y="3911324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4344906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55" y="4363394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17" y="44253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28" y="439391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49" y="4371733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79303850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342900"/>
            <a:ext cx="2949178" cy="1200150"/>
          </a:xfrm>
        </p:spPr>
        <p:txBody>
          <a:bodyPr anchor="b"/>
          <a:lstStyle>
            <a:lvl1pPr>
              <a:defRPr sz="2400"/>
            </a:lvl1pPr>
          </a:lstStyle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391" y="740569"/>
            <a:ext cx="4629150" cy="3655219"/>
          </a:xfrm>
        </p:spPr>
        <p:txBody>
          <a:bodyPr/>
          <a:lstStyle>
            <a:lvl1pPr>
              <a:defRPr sz="2400"/>
            </a:lvl1pPr>
            <a:lvl2pPr>
              <a:defRPr sz="2100"/>
            </a:lvl2pPr>
            <a:lvl3pPr>
              <a:defRPr sz="1800"/>
            </a:lvl3pPr>
            <a:lvl4pPr>
              <a:defRPr sz="1500"/>
            </a:lvl4pPr>
            <a:lvl5pPr>
              <a:defRPr sz="1500"/>
            </a:lvl5pPr>
            <a:lvl6pPr>
              <a:defRPr sz="1500"/>
            </a:lvl6pPr>
            <a:lvl7pPr>
              <a:defRPr sz="1500"/>
            </a:lvl7pPr>
            <a:lvl8pPr>
              <a:defRPr sz="1500"/>
            </a:lvl8pPr>
            <a:lvl9pPr>
              <a:defRPr sz="1500"/>
            </a:lvl9pPr>
          </a:lstStyle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29841" y="1543050"/>
            <a:ext cx="2949178" cy="2858691"/>
          </a:xfrm>
        </p:spPr>
        <p:txBody>
          <a:bodyPr/>
          <a:lstStyle>
            <a:lvl1pPr marL="0" indent="0">
              <a:buNone/>
              <a:defRPr sz="1200"/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CA37975-6AF7-4301-9DC5-87C074AA59D1}" type="datetimeFigureOut">
              <a:rPr lang="zh-CN" altLang="en-US" smtClean="0"/>
              <a:pPr/>
              <a:t>2021/12/13</a:t>
            </a:fld>
            <a:endParaRPr lang="zh-CN" alt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27987A4-0198-42B4-AAAE-EDBADA4485AB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526863871"/>
      </p:ext>
    </p:extLst>
  </p:cSld>
  <p:clrMapOvr>
    <a:masterClrMapping/>
  </p:clrMapOvr>
  <p:transition spd="slow" advClick="0" advTm="0">
    <p:fade/>
  </p:transition>
</p:sldLayout>
</file>

<file path=ppt/slideLayouts/slideLayout9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7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164640"/>
            <a:ext cx="8709926" cy="4680098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" name="Google Shape;995;p14">
              <a:extLst>
                <a:ext uri="{FF2B5EF4-FFF2-40B4-BE49-F238E27FC236}">
                  <a16:creationId xmlns:a16="http://schemas.microsoft.com/office/drawing/2014/main" id="{D06F31EF-754A-4F9F-A77D-7C1C58F47361}"/>
                </a:ext>
              </a:extLst>
            </p:cNvPr>
            <p:cNvSpPr/>
            <p:nvPr/>
          </p:nvSpPr>
          <p:spPr>
            <a:xfrm>
              <a:off x="8341543" y="236178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" name="Google Shape;999;p14">
              <a:extLst>
                <a:ext uri="{FF2B5EF4-FFF2-40B4-BE49-F238E27FC236}">
                  <a16:creationId xmlns:a16="http://schemas.microsoft.com/office/drawing/2014/main" id="{B5709D43-3D83-463A-9E8C-6FA8BF6FE3F4}"/>
                </a:ext>
              </a:extLst>
            </p:cNvPr>
            <p:cNvSpPr/>
            <p:nvPr/>
          </p:nvSpPr>
          <p:spPr>
            <a:xfrm>
              <a:off x="8341543" y="1800869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0"/>
                  </a:moveTo>
                  <a:lnTo>
                    <a:pt x="0" y="9225"/>
                  </a:lnTo>
                  <a:lnTo>
                    <a:pt x="18186" y="9225"/>
                  </a:lnTo>
                  <a:lnTo>
                    <a:pt x="16824" y="4462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" name="Google Shape;1002;p14">
              <a:extLst>
                <a:ext uri="{FF2B5EF4-FFF2-40B4-BE49-F238E27FC236}">
                  <a16:creationId xmlns:a16="http://schemas.microsoft.com/office/drawing/2014/main" id="{7E2F91D5-68DF-48A6-8869-7FD6B10D5313}"/>
                </a:ext>
              </a:extLst>
            </p:cNvPr>
            <p:cNvSpPr/>
            <p:nvPr/>
          </p:nvSpPr>
          <p:spPr>
            <a:xfrm>
              <a:off x="8346273" y="1263367"/>
              <a:ext cx="568486" cy="308239"/>
            </a:xfrm>
            <a:custGeom>
              <a:avLst/>
              <a:gdLst/>
              <a:ahLst/>
              <a:cxnLst/>
              <a:rect l="l" t="t" r="r" b="b"/>
              <a:pathLst>
                <a:path w="18148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48" y="9452"/>
                  </a:lnTo>
                  <a:lnTo>
                    <a:pt x="16787" y="4688"/>
                  </a:lnTo>
                  <a:lnTo>
                    <a:pt x="18148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" name="Google Shape;1005;p14">
              <a:extLst>
                <a:ext uri="{FF2B5EF4-FFF2-40B4-BE49-F238E27FC236}">
                  <a16:creationId xmlns:a16="http://schemas.microsoft.com/office/drawing/2014/main" id="{18466ED5-E416-4DE1-A4F7-CD23EAA77B79}"/>
                </a:ext>
              </a:extLst>
            </p:cNvPr>
            <p:cNvSpPr/>
            <p:nvPr/>
          </p:nvSpPr>
          <p:spPr>
            <a:xfrm>
              <a:off x="8341543" y="686410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" name="Google Shape;1008;p14">
              <a:extLst>
                <a:ext uri="{FF2B5EF4-FFF2-40B4-BE49-F238E27FC236}">
                  <a16:creationId xmlns:a16="http://schemas.microsoft.com/office/drawing/2014/main" id="{11848AC2-1101-45B6-ABB6-4FD06AA8642A}"/>
                </a:ext>
              </a:extLst>
            </p:cNvPr>
            <p:cNvSpPr/>
            <p:nvPr/>
          </p:nvSpPr>
          <p:spPr>
            <a:xfrm>
              <a:off x="8341543" y="2922709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" name="Google Shape;1011;p14">
              <a:extLst>
                <a:ext uri="{FF2B5EF4-FFF2-40B4-BE49-F238E27FC236}">
                  <a16:creationId xmlns:a16="http://schemas.microsoft.com/office/drawing/2014/main" id="{87C36489-2782-4D32-8AFF-590446FE6759}"/>
                </a:ext>
              </a:extLst>
            </p:cNvPr>
            <p:cNvSpPr/>
            <p:nvPr/>
          </p:nvSpPr>
          <p:spPr>
            <a:xfrm>
              <a:off x="8341543" y="348363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515326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661632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01" y="680120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63" y="74206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74" y="7106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195" y="688459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7" y="112204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08" y="114052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70" y="120247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81" y="117105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01" y="114886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4" y="158245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15" y="160093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76" y="166288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888" y="1631460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08" y="160927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042860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061348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83" y="212329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0994" y="2091869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15" y="2069687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2503269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28" y="2521757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490" y="2583704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01" y="255227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22" y="2530096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4" y="296367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35" y="298216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597" y="304411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08" y="301268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28" y="299050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1" y="342408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42" y="344257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03" y="350452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15" y="347309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5" y="345091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3884497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49" y="3902985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10" y="3964932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21" y="393350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42" y="3911324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4344906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55" y="4363394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17" y="44253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28" y="439391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49" y="4371733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28574123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6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164640"/>
            <a:ext cx="8709926" cy="4680098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" name="Google Shape;995;p14">
              <a:extLst>
                <a:ext uri="{FF2B5EF4-FFF2-40B4-BE49-F238E27FC236}">
                  <a16:creationId xmlns:a16="http://schemas.microsoft.com/office/drawing/2014/main" id="{D06F31EF-754A-4F9F-A77D-7C1C58F47361}"/>
                </a:ext>
              </a:extLst>
            </p:cNvPr>
            <p:cNvSpPr/>
            <p:nvPr/>
          </p:nvSpPr>
          <p:spPr>
            <a:xfrm>
              <a:off x="8341543" y="236178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" name="Google Shape;999;p14">
              <a:extLst>
                <a:ext uri="{FF2B5EF4-FFF2-40B4-BE49-F238E27FC236}">
                  <a16:creationId xmlns:a16="http://schemas.microsoft.com/office/drawing/2014/main" id="{B5709D43-3D83-463A-9E8C-6FA8BF6FE3F4}"/>
                </a:ext>
              </a:extLst>
            </p:cNvPr>
            <p:cNvSpPr/>
            <p:nvPr/>
          </p:nvSpPr>
          <p:spPr>
            <a:xfrm>
              <a:off x="8341543" y="1800869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0"/>
                  </a:moveTo>
                  <a:lnTo>
                    <a:pt x="0" y="9225"/>
                  </a:lnTo>
                  <a:lnTo>
                    <a:pt x="18186" y="9225"/>
                  </a:lnTo>
                  <a:lnTo>
                    <a:pt x="16824" y="4462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" name="Google Shape;1002;p14">
              <a:extLst>
                <a:ext uri="{FF2B5EF4-FFF2-40B4-BE49-F238E27FC236}">
                  <a16:creationId xmlns:a16="http://schemas.microsoft.com/office/drawing/2014/main" id="{7E2F91D5-68DF-48A6-8869-7FD6B10D5313}"/>
                </a:ext>
              </a:extLst>
            </p:cNvPr>
            <p:cNvSpPr/>
            <p:nvPr/>
          </p:nvSpPr>
          <p:spPr>
            <a:xfrm>
              <a:off x="8346273" y="1263367"/>
              <a:ext cx="568486" cy="308239"/>
            </a:xfrm>
            <a:custGeom>
              <a:avLst/>
              <a:gdLst/>
              <a:ahLst/>
              <a:cxnLst/>
              <a:rect l="l" t="t" r="r" b="b"/>
              <a:pathLst>
                <a:path w="18148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48" y="9452"/>
                  </a:lnTo>
                  <a:lnTo>
                    <a:pt x="16787" y="4688"/>
                  </a:lnTo>
                  <a:lnTo>
                    <a:pt x="18148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" name="Google Shape;1005;p14">
              <a:extLst>
                <a:ext uri="{FF2B5EF4-FFF2-40B4-BE49-F238E27FC236}">
                  <a16:creationId xmlns:a16="http://schemas.microsoft.com/office/drawing/2014/main" id="{18466ED5-E416-4DE1-A4F7-CD23EAA77B79}"/>
                </a:ext>
              </a:extLst>
            </p:cNvPr>
            <p:cNvSpPr/>
            <p:nvPr/>
          </p:nvSpPr>
          <p:spPr>
            <a:xfrm>
              <a:off x="8341543" y="686410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" name="Google Shape;1008;p14">
              <a:extLst>
                <a:ext uri="{FF2B5EF4-FFF2-40B4-BE49-F238E27FC236}">
                  <a16:creationId xmlns:a16="http://schemas.microsoft.com/office/drawing/2014/main" id="{11848AC2-1101-45B6-ABB6-4FD06AA8642A}"/>
                </a:ext>
              </a:extLst>
            </p:cNvPr>
            <p:cNvSpPr/>
            <p:nvPr/>
          </p:nvSpPr>
          <p:spPr>
            <a:xfrm>
              <a:off x="8341543" y="2922709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" name="Google Shape;1011;p14">
              <a:extLst>
                <a:ext uri="{FF2B5EF4-FFF2-40B4-BE49-F238E27FC236}">
                  <a16:creationId xmlns:a16="http://schemas.microsoft.com/office/drawing/2014/main" id="{87C36489-2782-4D32-8AFF-590446FE6759}"/>
                </a:ext>
              </a:extLst>
            </p:cNvPr>
            <p:cNvSpPr/>
            <p:nvPr/>
          </p:nvSpPr>
          <p:spPr>
            <a:xfrm>
              <a:off x="8341543" y="348363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515326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661632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01" y="680120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63" y="74206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74" y="7106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195" y="688459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7" y="112204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08" y="114052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70" y="120247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81" y="117105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01" y="114886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4" y="158245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15" y="160093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76" y="166288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888" y="1631460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08" y="160927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042860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061348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83" y="212329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0994" y="2091869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15" y="2069687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2503269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28" y="2521757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490" y="2583704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01" y="255227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22" y="2530096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4" y="296367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35" y="298216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597" y="304411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08" y="301268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28" y="299050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1" y="342408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42" y="344257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03" y="350452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15" y="347309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5" y="345091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3884497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49" y="3902985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10" y="3964932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21" y="393350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42" y="3911324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4344906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55" y="4363394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17" y="44253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28" y="439391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49" y="4371733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91491149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5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164640"/>
            <a:ext cx="8709926" cy="4680098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" name="Google Shape;995;p14">
              <a:extLst>
                <a:ext uri="{FF2B5EF4-FFF2-40B4-BE49-F238E27FC236}">
                  <a16:creationId xmlns:a16="http://schemas.microsoft.com/office/drawing/2014/main" id="{D06F31EF-754A-4F9F-A77D-7C1C58F47361}"/>
                </a:ext>
              </a:extLst>
            </p:cNvPr>
            <p:cNvSpPr/>
            <p:nvPr/>
          </p:nvSpPr>
          <p:spPr>
            <a:xfrm>
              <a:off x="8341543" y="236178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" name="Google Shape;999;p14">
              <a:extLst>
                <a:ext uri="{FF2B5EF4-FFF2-40B4-BE49-F238E27FC236}">
                  <a16:creationId xmlns:a16="http://schemas.microsoft.com/office/drawing/2014/main" id="{B5709D43-3D83-463A-9E8C-6FA8BF6FE3F4}"/>
                </a:ext>
              </a:extLst>
            </p:cNvPr>
            <p:cNvSpPr/>
            <p:nvPr/>
          </p:nvSpPr>
          <p:spPr>
            <a:xfrm>
              <a:off x="8341543" y="1800869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0"/>
                  </a:moveTo>
                  <a:lnTo>
                    <a:pt x="0" y="9225"/>
                  </a:lnTo>
                  <a:lnTo>
                    <a:pt x="18186" y="9225"/>
                  </a:lnTo>
                  <a:lnTo>
                    <a:pt x="16824" y="4462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" name="Google Shape;1002;p14">
              <a:extLst>
                <a:ext uri="{FF2B5EF4-FFF2-40B4-BE49-F238E27FC236}">
                  <a16:creationId xmlns:a16="http://schemas.microsoft.com/office/drawing/2014/main" id="{7E2F91D5-68DF-48A6-8869-7FD6B10D5313}"/>
                </a:ext>
              </a:extLst>
            </p:cNvPr>
            <p:cNvSpPr/>
            <p:nvPr/>
          </p:nvSpPr>
          <p:spPr>
            <a:xfrm>
              <a:off x="8346273" y="1263367"/>
              <a:ext cx="568486" cy="308239"/>
            </a:xfrm>
            <a:custGeom>
              <a:avLst/>
              <a:gdLst/>
              <a:ahLst/>
              <a:cxnLst/>
              <a:rect l="l" t="t" r="r" b="b"/>
              <a:pathLst>
                <a:path w="18148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48" y="9452"/>
                  </a:lnTo>
                  <a:lnTo>
                    <a:pt x="16787" y="4688"/>
                  </a:lnTo>
                  <a:lnTo>
                    <a:pt x="18148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" name="Google Shape;1005;p14">
              <a:extLst>
                <a:ext uri="{FF2B5EF4-FFF2-40B4-BE49-F238E27FC236}">
                  <a16:creationId xmlns:a16="http://schemas.microsoft.com/office/drawing/2014/main" id="{18466ED5-E416-4DE1-A4F7-CD23EAA77B79}"/>
                </a:ext>
              </a:extLst>
            </p:cNvPr>
            <p:cNvSpPr/>
            <p:nvPr/>
          </p:nvSpPr>
          <p:spPr>
            <a:xfrm>
              <a:off x="8341543" y="686410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" name="Google Shape;1008;p14">
              <a:extLst>
                <a:ext uri="{FF2B5EF4-FFF2-40B4-BE49-F238E27FC236}">
                  <a16:creationId xmlns:a16="http://schemas.microsoft.com/office/drawing/2014/main" id="{11848AC2-1101-45B6-ABB6-4FD06AA8642A}"/>
                </a:ext>
              </a:extLst>
            </p:cNvPr>
            <p:cNvSpPr/>
            <p:nvPr/>
          </p:nvSpPr>
          <p:spPr>
            <a:xfrm>
              <a:off x="8341543" y="2922709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" name="Google Shape;1011;p14">
              <a:extLst>
                <a:ext uri="{FF2B5EF4-FFF2-40B4-BE49-F238E27FC236}">
                  <a16:creationId xmlns:a16="http://schemas.microsoft.com/office/drawing/2014/main" id="{87C36489-2782-4D32-8AFF-590446FE6759}"/>
                </a:ext>
              </a:extLst>
            </p:cNvPr>
            <p:cNvSpPr/>
            <p:nvPr/>
          </p:nvSpPr>
          <p:spPr>
            <a:xfrm>
              <a:off x="8341543" y="348363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515326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661632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01" y="680120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63" y="74206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74" y="7106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195" y="688459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7" y="112204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08" y="114052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70" y="120247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81" y="117105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01" y="114886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4" y="158245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15" y="160093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76" y="166288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888" y="1631460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08" y="160927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042860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061348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83" y="212329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0994" y="2091869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15" y="2069687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2503269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28" y="2521757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490" y="2583704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01" y="255227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22" y="2530096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4" y="296367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35" y="298216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597" y="304411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08" y="301268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28" y="299050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1" y="342408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42" y="344257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03" y="350452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15" y="347309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5" y="345091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3884497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49" y="3902985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10" y="3964932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21" y="393350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42" y="3911324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4344906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55" y="4363394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17" y="44253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28" y="439391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49" y="4371733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91180202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4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164640"/>
            <a:ext cx="8709926" cy="4680098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" name="Google Shape;995;p14">
              <a:extLst>
                <a:ext uri="{FF2B5EF4-FFF2-40B4-BE49-F238E27FC236}">
                  <a16:creationId xmlns:a16="http://schemas.microsoft.com/office/drawing/2014/main" id="{D06F31EF-754A-4F9F-A77D-7C1C58F47361}"/>
                </a:ext>
              </a:extLst>
            </p:cNvPr>
            <p:cNvSpPr/>
            <p:nvPr/>
          </p:nvSpPr>
          <p:spPr>
            <a:xfrm>
              <a:off x="8341543" y="236178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" name="Google Shape;999;p14">
              <a:extLst>
                <a:ext uri="{FF2B5EF4-FFF2-40B4-BE49-F238E27FC236}">
                  <a16:creationId xmlns:a16="http://schemas.microsoft.com/office/drawing/2014/main" id="{B5709D43-3D83-463A-9E8C-6FA8BF6FE3F4}"/>
                </a:ext>
              </a:extLst>
            </p:cNvPr>
            <p:cNvSpPr/>
            <p:nvPr/>
          </p:nvSpPr>
          <p:spPr>
            <a:xfrm>
              <a:off x="8341543" y="1800869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0"/>
                  </a:moveTo>
                  <a:lnTo>
                    <a:pt x="0" y="9225"/>
                  </a:lnTo>
                  <a:lnTo>
                    <a:pt x="18186" y="9225"/>
                  </a:lnTo>
                  <a:lnTo>
                    <a:pt x="16824" y="4462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" name="Google Shape;1002;p14">
              <a:extLst>
                <a:ext uri="{FF2B5EF4-FFF2-40B4-BE49-F238E27FC236}">
                  <a16:creationId xmlns:a16="http://schemas.microsoft.com/office/drawing/2014/main" id="{7E2F91D5-68DF-48A6-8869-7FD6B10D5313}"/>
                </a:ext>
              </a:extLst>
            </p:cNvPr>
            <p:cNvSpPr/>
            <p:nvPr/>
          </p:nvSpPr>
          <p:spPr>
            <a:xfrm>
              <a:off x="8346273" y="1263367"/>
              <a:ext cx="568486" cy="308239"/>
            </a:xfrm>
            <a:custGeom>
              <a:avLst/>
              <a:gdLst/>
              <a:ahLst/>
              <a:cxnLst/>
              <a:rect l="l" t="t" r="r" b="b"/>
              <a:pathLst>
                <a:path w="18148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48" y="9452"/>
                  </a:lnTo>
                  <a:lnTo>
                    <a:pt x="16787" y="4688"/>
                  </a:lnTo>
                  <a:lnTo>
                    <a:pt x="18148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" name="Google Shape;1005;p14">
              <a:extLst>
                <a:ext uri="{FF2B5EF4-FFF2-40B4-BE49-F238E27FC236}">
                  <a16:creationId xmlns:a16="http://schemas.microsoft.com/office/drawing/2014/main" id="{18466ED5-E416-4DE1-A4F7-CD23EAA77B79}"/>
                </a:ext>
              </a:extLst>
            </p:cNvPr>
            <p:cNvSpPr/>
            <p:nvPr/>
          </p:nvSpPr>
          <p:spPr>
            <a:xfrm>
              <a:off x="8341543" y="686410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" name="Google Shape;1008;p14">
              <a:extLst>
                <a:ext uri="{FF2B5EF4-FFF2-40B4-BE49-F238E27FC236}">
                  <a16:creationId xmlns:a16="http://schemas.microsoft.com/office/drawing/2014/main" id="{11848AC2-1101-45B6-ABB6-4FD06AA8642A}"/>
                </a:ext>
              </a:extLst>
            </p:cNvPr>
            <p:cNvSpPr/>
            <p:nvPr/>
          </p:nvSpPr>
          <p:spPr>
            <a:xfrm>
              <a:off x="8341543" y="2922709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" name="Google Shape;1011;p14">
              <a:extLst>
                <a:ext uri="{FF2B5EF4-FFF2-40B4-BE49-F238E27FC236}">
                  <a16:creationId xmlns:a16="http://schemas.microsoft.com/office/drawing/2014/main" id="{87C36489-2782-4D32-8AFF-590446FE6759}"/>
                </a:ext>
              </a:extLst>
            </p:cNvPr>
            <p:cNvSpPr/>
            <p:nvPr/>
          </p:nvSpPr>
          <p:spPr>
            <a:xfrm>
              <a:off x="8341543" y="348363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515326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661632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01" y="680120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63" y="74206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74" y="7106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195" y="688459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7" y="112204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08" y="114052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70" y="120247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81" y="117105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01" y="114886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4" y="158245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15" y="160093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76" y="166288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888" y="1631460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08" y="160927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042860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061348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83" y="212329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0994" y="2091869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15" y="2069687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2503269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28" y="2521757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490" y="2583704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01" y="255227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22" y="2530096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4" y="296367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35" y="298216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597" y="304411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08" y="301268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28" y="299050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1" y="342408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42" y="344257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03" y="350452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15" y="347309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5" y="345091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3884497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49" y="3902985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10" y="3964932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21" y="393350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42" y="3911324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4344906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55" y="4363394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17" y="44253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28" y="439391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49" y="4371733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6866288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3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164640"/>
            <a:ext cx="8709926" cy="4680098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" name="Google Shape;995;p14">
              <a:extLst>
                <a:ext uri="{FF2B5EF4-FFF2-40B4-BE49-F238E27FC236}">
                  <a16:creationId xmlns:a16="http://schemas.microsoft.com/office/drawing/2014/main" id="{D06F31EF-754A-4F9F-A77D-7C1C58F47361}"/>
                </a:ext>
              </a:extLst>
            </p:cNvPr>
            <p:cNvSpPr/>
            <p:nvPr/>
          </p:nvSpPr>
          <p:spPr>
            <a:xfrm>
              <a:off x="8341543" y="236178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" name="Google Shape;999;p14">
              <a:extLst>
                <a:ext uri="{FF2B5EF4-FFF2-40B4-BE49-F238E27FC236}">
                  <a16:creationId xmlns:a16="http://schemas.microsoft.com/office/drawing/2014/main" id="{B5709D43-3D83-463A-9E8C-6FA8BF6FE3F4}"/>
                </a:ext>
              </a:extLst>
            </p:cNvPr>
            <p:cNvSpPr/>
            <p:nvPr/>
          </p:nvSpPr>
          <p:spPr>
            <a:xfrm>
              <a:off x="8341543" y="1800869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0"/>
                  </a:moveTo>
                  <a:lnTo>
                    <a:pt x="0" y="9225"/>
                  </a:lnTo>
                  <a:lnTo>
                    <a:pt x="18186" y="9225"/>
                  </a:lnTo>
                  <a:lnTo>
                    <a:pt x="16824" y="4462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" name="Google Shape;1002;p14">
              <a:extLst>
                <a:ext uri="{FF2B5EF4-FFF2-40B4-BE49-F238E27FC236}">
                  <a16:creationId xmlns:a16="http://schemas.microsoft.com/office/drawing/2014/main" id="{7E2F91D5-68DF-48A6-8869-7FD6B10D5313}"/>
                </a:ext>
              </a:extLst>
            </p:cNvPr>
            <p:cNvSpPr/>
            <p:nvPr/>
          </p:nvSpPr>
          <p:spPr>
            <a:xfrm>
              <a:off x="8346273" y="1263367"/>
              <a:ext cx="568486" cy="308239"/>
            </a:xfrm>
            <a:custGeom>
              <a:avLst/>
              <a:gdLst/>
              <a:ahLst/>
              <a:cxnLst/>
              <a:rect l="l" t="t" r="r" b="b"/>
              <a:pathLst>
                <a:path w="18148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48" y="9452"/>
                  </a:lnTo>
                  <a:lnTo>
                    <a:pt x="16787" y="4688"/>
                  </a:lnTo>
                  <a:lnTo>
                    <a:pt x="18148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" name="Google Shape;1005;p14">
              <a:extLst>
                <a:ext uri="{FF2B5EF4-FFF2-40B4-BE49-F238E27FC236}">
                  <a16:creationId xmlns:a16="http://schemas.microsoft.com/office/drawing/2014/main" id="{18466ED5-E416-4DE1-A4F7-CD23EAA77B79}"/>
                </a:ext>
              </a:extLst>
            </p:cNvPr>
            <p:cNvSpPr/>
            <p:nvPr/>
          </p:nvSpPr>
          <p:spPr>
            <a:xfrm>
              <a:off x="8341543" y="686410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" name="Google Shape;1008;p14">
              <a:extLst>
                <a:ext uri="{FF2B5EF4-FFF2-40B4-BE49-F238E27FC236}">
                  <a16:creationId xmlns:a16="http://schemas.microsoft.com/office/drawing/2014/main" id="{11848AC2-1101-45B6-ABB6-4FD06AA8642A}"/>
                </a:ext>
              </a:extLst>
            </p:cNvPr>
            <p:cNvSpPr/>
            <p:nvPr/>
          </p:nvSpPr>
          <p:spPr>
            <a:xfrm>
              <a:off x="8341543" y="2922709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" name="Google Shape;1011;p14">
              <a:extLst>
                <a:ext uri="{FF2B5EF4-FFF2-40B4-BE49-F238E27FC236}">
                  <a16:creationId xmlns:a16="http://schemas.microsoft.com/office/drawing/2014/main" id="{87C36489-2782-4D32-8AFF-590446FE6759}"/>
                </a:ext>
              </a:extLst>
            </p:cNvPr>
            <p:cNvSpPr/>
            <p:nvPr/>
          </p:nvSpPr>
          <p:spPr>
            <a:xfrm>
              <a:off x="8341543" y="348363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515326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661632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01" y="680120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63" y="74206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74" y="7106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195" y="688459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7" y="112204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08" y="114052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70" y="120247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81" y="117105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01" y="114886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4" y="158245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15" y="160093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76" y="166288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888" y="1631460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08" y="160927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042860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061348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83" y="212329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0994" y="2091869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15" y="2069687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2503269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28" y="2521757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490" y="2583704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01" y="255227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22" y="2530096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4" y="296367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35" y="298216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597" y="304411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08" y="301268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28" y="299050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1" y="342408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42" y="344257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03" y="350452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15" y="347309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5" y="345091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3884497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49" y="3902985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10" y="3964932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21" y="393350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42" y="3911324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4344906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55" y="4363394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17" y="44253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28" y="439391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49" y="4371733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27270773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2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164640"/>
            <a:ext cx="8709926" cy="4680098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" name="Google Shape;995;p14">
              <a:extLst>
                <a:ext uri="{FF2B5EF4-FFF2-40B4-BE49-F238E27FC236}">
                  <a16:creationId xmlns:a16="http://schemas.microsoft.com/office/drawing/2014/main" id="{D06F31EF-754A-4F9F-A77D-7C1C58F47361}"/>
                </a:ext>
              </a:extLst>
            </p:cNvPr>
            <p:cNvSpPr/>
            <p:nvPr/>
          </p:nvSpPr>
          <p:spPr>
            <a:xfrm>
              <a:off x="8341543" y="236178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" name="Google Shape;999;p14">
              <a:extLst>
                <a:ext uri="{FF2B5EF4-FFF2-40B4-BE49-F238E27FC236}">
                  <a16:creationId xmlns:a16="http://schemas.microsoft.com/office/drawing/2014/main" id="{B5709D43-3D83-463A-9E8C-6FA8BF6FE3F4}"/>
                </a:ext>
              </a:extLst>
            </p:cNvPr>
            <p:cNvSpPr/>
            <p:nvPr/>
          </p:nvSpPr>
          <p:spPr>
            <a:xfrm>
              <a:off x="8341543" y="1800869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0"/>
                  </a:moveTo>
                  <a:lnTo>
                    <a:pt x="0" y="9225"/>
                  </a:lnTo>
                  <a:lnTo>
                    <a:pt x="18186" y="9225"/>
                  </a:lnTo>
                  <a:lnTo>
                    <a:pt x="16824" y="4462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" name="Google Shape;1002;p14">
              <a:extLst>
                <a:ext uri="{FF2B5EF4-FFF2-40B4-BE49-F238E27FC236}">
                  <a16:creationId xmlns:a16="http://schemas.microsoft.com/office/drawing/2014/main" id="{7E2F91D5-68DF-48A6-8869-7FD6B10D5313}"/>
                </a:ext>
              </a:extLst>
            </p:cNvPr>
            <p:cNvSpPr/>
            <p:nvPr/>
          </p:nvSpPr>
          <p:spPr>
            <a:xfrm>
              <a:off x="8346273" y="1263367"/>
              <a:ext cx="568486" cy="308239"/>
            </a:xfrm>
            <a:custGeom>
              <a:avLst/>
              <a:gdLst/>
              <a:ahLst/>
              <a:cxnLst/>
              <a:rect l="l" t="t" r="r" b="b"/>
              <a:pathLst>
                <a:path w="18148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48" y="9452"/>
                  </a:lnTo>
                  <a:lnTo>
                    <a:pt x="16787" y="4688"/>
                  </a:lnTo>
                  <a:lnTo>
                    <a:pt x="18148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" name="Google Shape;1005;p14">
              <a:extLst>
                <a:ext uri="{FF2B5EF4-FFF2-40B4-BE49-F238E27FC236}">
                  <a16:creationId xmlns:a16="http://schemas.microsoft.com/office/drawing/2014/main" id="{18466ED5-E416-4DE1-A4F7-CD23EAA77B79}"/>
                </a:ext>
              </a:extLst>
            </p:cNvPr>
            <p:cNvSpPr/>
            <p:nvPr/>
          </p:nvSpPr>
          <p:spPr>
            <a:xfrm>
              <a:off x="8341543" y="686410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" name="Google Shape;1008;p14">
              <a:extLst>
                <a:ext uri="{FF2B5EF4-FFF2-40B4-BE49-F238E27FC236}">
                  <a16:creationId xmlns:a16="http://schemas.microsoft.com/office/drawing/2014/main" id="{11848AC2-1101-45B6-ABB6-4FD06AA8642A}"/>
                </a:ext>
              </a:extLst>
            </p:cNvPr>
            <p:cNvSpPr/>
            <p:nvPr/>
          </p:nvSpPr>
          <p:spPr>
            <a:xfrm>
              <a:off x="8341543" y="2922709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" name="Google Shape;1011;p14">
              <a:extLst>
                <a:ext uri="{FF2B5EF4-FFF2-40B4-BE49-F238E27FC236}">
                  <a16:creationId xmlns:a16="http://schemas.microsoft.com/office/drawing/2014/main" id="{87C36489-2782-4D32-8AFF-590446FE6759}"/>
                </a:ext>
              </a:extLst>
            </p:cNvPr>
            <p:cNvSpPr/>
            <p:nvPr/>
          </p:nvSpPr>
          <p:spPr>
            <a:xfrm>
              <a:off x="8341543" y="348363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515326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661632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01" y="680120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63" y="74206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74" y="7106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195" y="688459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7" y="112204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08" y="114052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70" y="120247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81" y="117105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01" y="114886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4" y="158245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15" y="160093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76" y="166288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888" y="1631460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08" y="160927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042860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061348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83" y="212329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0994" y="2091869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15" y="2069687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2503269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28" y="2521757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490" y="2583704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01" y="255227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22" y="2530096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4" y="296367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35" y="298216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597" y="304411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08" y="301268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28" y="299050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1" y="342408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42" y="344257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03" y="350452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15" y="347309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5" y="345091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3884497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49" y="3902985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10" y="3964932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21" y="393350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42" y="3911324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4344906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55" y="4363394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17" y="44253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28" y="439391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49" y="4371733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7857712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1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164640"/>
            <a:ext cx="8709926" cy="4680098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" name="Google Shape;995;p14">
              <a:extLst>
                <a:ext uri="{FF2B5EF4-FFF2-40B4-BE49-F238E27FC236}">
                  <a16:creationId xmlns:a16="http://schemas.microsoft.com/office/drawing/2014/main" id="{D06F31EF-754A-4F9F-A77D-7C1C58F47361}"/>
                </a:ext>
              </a:extLst>
            </p:cNvPr>
            <p:cNvSpPr/>
            <p:nvPr/>
          </p:nvSpPr>
          <p:spPr>
            <a:xfrm>
              <a:off x="8341543" y="236178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" name="Google Shape;999;p14">
              <a:extLst>
                <a:ext uri="{FF2B5EF4-FFF2-40B4-BE49-F238E27FC236}">
                  <a16:creationId xmlns:a16="http://schemas.microsoft.com/office/drawing/2014/main" id="{B5709D43-3D83-463A-9E8C-6FA8BF6FE3F4}"/>
                </a:ext>
              </a:extLst>
            </p:cNvPr>
            <p:cNvSpPr/>
            <p:nvPr/>
          </p:nvSpPr>
          <p:spPr>
            <a:xfrm>
              <a:off x="8341543" y="1800869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0"/>
                  </a:moveTo>
                  <a:lnTo>
                    <a:pt x="0" y="9225"/>
                  </a:lnTo>
                  <a:lnTo>
                    <a:pt x="18186" y="9225"/>
                  </a:lnTo>
                  <a:lnTo>
                    <a:pt x="16824" y="4462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" name="Google Shape;1002;p14">
              <a:extLst>
                <a:ext uri="{FF2B5EF4-FFF2-40B4-BE49-F238E27FC236}">
                  <a16:creationId xmlns:a16="http://schemas.microsoft.com/office/drawing/2014/main" id="{7E2F91D5-68DF-48A6-8869-7FD6B10D5313}"/>
                </a:ext>
              </a:extLst>
            </p:cNvPr>
            <p:cNvSpPr/>
            <p:nvPr/>
          </p:nvSpPr>
          <p:spPr>
            <a:xfrm>
              <a:off x="8346273" y="1263367"/>
              <a:ext cx="568486" cy="308239"/>
            </a:xfrm>
            <a:custGeom>
              <a:avLst/>
              <a:gdLst/>
              <a:ahLst/>
              <a:cxnLst/>
              <a:rect l="l" t="t" r="r" b="b"/>
              <a:pathLst>
                <a:path w="18148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48" y="9452"/>
                  </a:lnTo>
                  <a:lnTo>
                    <a:pt x="16787" y="4688"/>
                  </a:lnTo>
                  <a:lnTo>
                    <a:pt x="18148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" name="Google Shape;1005;p14">
              <a:extLst>
                <a:ext uri="{FF2B5EF4-FFF2-40B4-BE49-F238E27FC236}">
                  <a16:creationId xmlns:a16="http://schemas.microsoft.com/office/drawing/2014/main" id="{18466ED5-E416-4DE1-A4F7-CD23EAA77B79}"/>
                </a:ext>
              </a:extLst>
            </p:cNvPr>
            <p:cNvSpPr/>
            <p:nvPr/>
          </p:nvSpPr>
          <p:spPr>
            <a:xfrm>
              <a:off x="8341543" y="686410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" name="Google Shape;1008;p14">
              <a:extLst>
                <a:ext uri="{FF2B5EF4-FFF2-40B4-BE49-F238E27FC236}">
                  <a16:creationId xmlns:a16="http://schemas.microsoft.com/office/drawing/2014/main" id="{11848AC2-1101-45B6-ABB6-4FD06AA8642A}"/>
                </a:ext>
              </a:extLst>
            </p:cNvPr>
            <p:cNvSpPr/>
            <p:nvPr/>
          </p:nvSpPr>
          <p:spPr>
            <a:xfrm>
              <a:off x="8341543" y="2922709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" name="Google Shape;1011;p14">
              <a:extLst>
                <a:ext uri="{FF2B5EF4-FFF2-40B4-BE49-F238E27FC236}">
                  <a16:creationId xmlns:a16="http://schemas.microsoft.com/office/drawing/2014/main" id="{87C36489-2782-4D32-8AFF-590446FE6759}"/>
                </a:ext>
              </a:extLst>
            </p:cNvPr>
            <p:cNvSpPr/>
            <p:nvPr/>
          </p:nvSpPr>
          <p:spPr>
            <a:xfrm>
              <a:off x="8341543" y="348363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515326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661632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01" y="680120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63" y="74206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74" y="7106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195" y="688459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7" y="112204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08" y="114052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70" y="120247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81" y="117105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01" y="114886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4" y="158245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15" y="160093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76" y="166288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888" y="1631460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08" y="160927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042860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061348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83" y="212329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0994" y="2091869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15" y="2069687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2503269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28" y="2521757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490" y="2583704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01" y="255227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22" y="2530096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4" y="296367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35" y="298216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597" y="304411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08" y="301268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28" y="299050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1" y="342408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42" y="344257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03" y="350452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15" y="347309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5" y="345091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3884497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49" y="3902985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10" y="3964932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21" y="393350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42" y="3911324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4344906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55" y="4363394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17" y="44253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28" y="439391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49" y="4371733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29690563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0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164640"/>
            <a:ext cx="8709926" cy="4680098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" name="Google Shape;995;p14">
              <a:extLst>
                <a:ext uri="{FF2B5EF4-FFF2-40B4-BE49-F238E27FC236}">
                  <a16:creationId xmlns:a16="http://schemas.microsoft.com/office/drawing/2014/main" id="{D06F31EF-754A-4F9F-A77D-7C1C58F47361}"/>
                </a:ext>
              </a:extLst>
            </p:cNvPr>
            <p:cNvSpPr/>
            <p:nvPr/>
          </p:nvSpPr>
          <p:spPr>
            <a:xfrm>
              <a:off x="8341543" y="236178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" name="Google Shape;999;p14">
              <a:extLst>
                <a:ext uri="{FF2B5EF4-FFF2-40B4-BE49-F238E27FC236}">
                  <a16:creationId xmlns:a16="http://schemas.microsoft.com/office/drawing/2014/main" id="{B5709D43-3D83-463A-9E8C-6FA8BF6FE3F4}"/>
                </a:ext>
              </a:extLst>
            </p:cNvPr>
            <p:cNvSpPr/>
            <p:nvPr/>
          </p:nvSpPr>
          <p:spPr>
            <a:xfrm>
              <a:off x="8341543" y="1800869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0"/>
                  </a:moveTo>
                  <a:lnTo>
                    <a:pt x="0" y="9225"/>
                  </a:lnTo>
                  <a:lnTo>
                    <a:pt x="18186" y="9225"/>
                  </a:lnTo>
                  <a:lnTo>
                    <a:pt x="16824" y="4462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" name="Google Shape;1002;p14">
              <a:extLst>
                <a:ext uri="{FF2B5EF4-FFF2-40B4-BE49-F238E27FC236}">
                  <a16:creationId xmlns:a16="http://schemas.microsoft.com/office/drawing/2014/main" id="{7E2F91D5-68DF-48A6-8869-7FD6B10D5313}"/>
                </a:ext>
              </a:extLst>
            </p:cNvPr>
            <p:cNvSpPr/>
            <p:nvPr/>
          </p:nvSpPr>
          <p:spPr>
            <a:xfrm>
              <a:off x="8346273" y="1263367"/>
              <a:ext cx="568486" cy="308239"/>
            </a:xfrm>
            <a:custGeom>
              <a:avLst/>
              <a:gdLst/>
              <a:ahLst/>
              <a:cxnLst/>
              <a:rect l="l" t="t" r="r" b="b"/>
              <a:pathLst>
                <a:path w="18148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48" y="9452"/>
                  </a:lnTo>
                  <a:lnTo>
                    <a:pt x="16787" y="4688"/>
                  </a:lnTo>
                  <a:lnTo>
                    <a:pt x="18148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" name="Google Shape;1005;p14">
              <a:extLst>
                <a:ext uri="{FF2B5EF4-FFF2-40B4-BE49-F238E27FC236}">
                  <a16:creationId xmlns:a16="http://schemas.microsoft.com/office/drawing/2014/main" id="{18466ED5-E416-4DE1-A4F7-CD23EAA77B79}"/>
                </a:ext>
              </a:extLst>
            </p:cNvPr>
            <p:cNvSpPr/>
            <p:nvPr/>
          </p:nvSpPr>
          <p:spPr>
            <a:xfrm>
              <a:off x="8341543" y="686410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" name="Google Shape;1008;p14">
              <a:extLst>
                <a:ext uri="{FF2B5EF4-FFF2-40B4-BE49-F238E27FC236}">
                  <a16:creationId xmlns:a16="http://schemas.microsoft.com/office/drawing/2014/main" id="{11848AC2-1101-45B6-ABB6-4FD06AA8642A}"/>
                </a:ext>
              </a:extLst>
            </p:cNvPr>
            <p:cNvSpPr/>
            <p:nvPr/>
          </p:nvSpPr>
          <p:spPr>
            <a:xfrm>
              <a:off x="8341543" y="2922709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" name="Google Shape;1011;p14">
              <a:extLst>
                <a:ext uri="{FF2B5EF4-FFF2-40B4-BE49-F238E27FC236}">
                  <a16:creationId xmlns:a16="http://schemas.microsoft.com/office/drawing/2014/main" id="{87C36489-2782-4D32-8AFF-590446FE6759}"/>
                </a:ext>
              </a:extLst>
            </p:cNvPr>
            <p:cNvSpPr/>
            <p:nvPr/>
          </p:nvSpPr>
          <p:spPr>
            <a:xfrm>
              <a:off x="8341543" y="348363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515326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661632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01" y="680120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63" y="74206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74" y="7106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195" y="688459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7" y="112204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08" y="114052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70" y="120247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81" y="117105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01" y="114886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4" y="158245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15" y="160093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76" y="166288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888" y="1631460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08" y="160927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042860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061348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83" y="212329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0994" y="2091869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15" y="2069687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2503269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28" y="2521757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490" y="2583704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01" y="255227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22" y="2530096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4" y="296367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35" y="298216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597" y="304411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08" y="301268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28" y="299050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1" y="342408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42" y="344257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03" y="350452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15" y="347309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5" y="345091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3884497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49" y="3902985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10" y="3964932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21" y="393350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42" y="3911324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4344906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55" y="4363394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17" y="44253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28" y="439391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49" y="4371733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0836522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9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164640"/>
            <a:ext cx="8709926" cy="4680098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" name="Google Shape;995;p14">
              <a:extLst>
                <a:ext uri="{FF2B5EF4-FFF2-40B4-BE49-F238E27FC236}">
                  <a16:creationId xmlns:a16="http://schemas.microsoft.com/office/drawing/2014/main" id="{D06F31EF-754A-4F9F-A77D-7C1C58F47361}"/>
                </a:ext>
              </a:extLst>
            </p:cNvPr>
            <p:cNvSpPr/>
            <p:nvPr/>
          </p:nvSpPr>
          <p:spPr>
            <a:xfrm>
              <a:off x="8341543" y="236178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" name="Google Shape;999;p14">
              <a:extLst>
                <a:ext uri="{FF2B5EF4-FFF2-40B4-BE49-F238E27FC236}">
                  <a16:creationId xmlns:a16="http://schemas.microsoft.com/office/drawing/2014/main" id="{B5709D43-3D83-463A-9E8C-6FA8BF6FE3F4}"/>
                </a:ext>
              </a:extLst>
            </p:cNvPr>
            <p:cNvSpPr/>
            <p:nvPr/>
          </p:nvSpPr>
          <p:spPr>
            <a:xfrm>
              <a:off x="8341543" y="1800869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0"/>
                  </a:moveTo>
                  <a:lnTo>
                    <a:pt x="0" y="9225"/>
                  </a:lnTo>
                  <a:lnTo>
                    <a:pt x="18186" y="9225"/>
                  </a:lnTo>
                  <a:lnTo>
                    <a:pt x="16824" y="4462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" name="Google Shape;1002;p14">
              <a:extLst>
                <a:ext uri="{FF2B5EF4-FFF2-40B4-BE49-F238E27FC236}">
                  <a16:creationId xmlns:a16="http://schemas.microsoft.com/office/drawing/2014/main" id="{7E2F91D5-68DF-48A6-8869-7FD6B10D5313}"/>
                </a:ext>
              </a:extLst>
            </p:cNvPr>
            <p:cNvSpPr/>
            <p:nvPr/>
          </p:nvSpPr>
          <p:spPr>
            <a:xfrm>
              <a:off x="8346273" y="1263367"/>
              <a:ext cx="568486" cy="308239"/>
            </a:xfrm>
            <a:custGeom>
              <a:avLst/>
              <a:gdLst/>
              <a:ahLst/>
              <a:cxnLst/>
              <a:rect l="l" t="t" r="r" b="b"/>
              <a:pathLst>
                <a:path w="18148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48" y="9452"/>
                  </a:lnTo>
                  <a:lnTo>
                    <a:pt x="16787" y="4688"/>
                  </a:lnTo>
                  <a:lnTo>
                    <a:pt x="18148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" name="Google Shape;1005;p14">
              <a:extLst>
                <a:ext uri="{FF2B5EF4-FFF2-40B4-BE49-F238E27FC236}">
                  <a16:creationId xmlns:a16="http://schemas.microsoft.com/office/drawing/2014/main" id="{18466ED5-E416-4DE1-A4F7-CD23EAA77B79}"/>
                </a:ext>
              </a:extLst>
            </p:cNvPr>
            <p:cNvSpPr/>
            <p:nvPr/>
          </p:nvSpPr>
          <p:spPr>
            <a:xfrm>
              <a:off x="8341543" y="686410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" name="Google Shape;1008;p14">
              <a:extLst>
                <a:ext uri="{FF2B5EF4-FFF2-40B4-BE49-F238E27FC236}">
                  <a16:creationId xmlns:a16="http://schemas.microsoft.com/office/drawing/2014/main" id="{11848AC2-1101-45B6-ABB6-4FD06AA8642A}"/>
                </a:ext>
              </a:extLst>
            </p:cNvPr>
            <p:cNvSpPr/>
            <p:nvPr/>
          </p:nvSpPr>
          <p:spPr>
            <a:xfrm>
              <a:off x="8341543" y="2922709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" name="Google Shape;1011;p14">
              <a:extLst>
                <a:ext uri="{FF2B5EF4-FFF2-40B4-BE49-F238E27FC236}">
                  <a16:creationId xmlns:a16="http://schemas.microsoft.com/office/drawing/2014/main" id="{87C36489-2782-4D32-8AFF-590446FE6759}"/>
                </a:ext>
              </a:extLst>
            </p:cNvPr>
            <p:cNvSpPr/>
            <p:nvPr/>
          </p:nvSpPr>
          <p:spPr>
            <a:xfrm>
              <a:off x="8341543" y="348363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515326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661632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01" y="680120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63" y="74206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74" y="7106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195" y="688459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7" y="112204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08" y="114052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70" y="120247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81" y="117105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01" y="114886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4" y="158245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15" y="160093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76" y="166288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888" y="1631460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08" y="160927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042860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061348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83" y="212329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0994" y="2091869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15" y="2069687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2503269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28" y="2521757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490" y="2583704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01" y="255227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22" y="2530096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4" y="296367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35" y="298216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597" y="304411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08" y="301268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28" y="299050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1" y="342408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42" y="344257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03" y="350452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15" y="347309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5" y="345091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3884497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49" y="3902985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10" y="3964932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21" y="393350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42" y="3911324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4344906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55" y="4363394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17" y="44253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28" y="439391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49" y="4371733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96358006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8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164640"/>
            <a:ext cx="8709926" cy="4680098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" name="Google Shape;995;p14">
              <a:extLst>
                <a:ext uri="{FF2B5EF4-FFF2-40B4-BE49-F238E27FC236}">
                  <a16:creationId xmlns:a16="http://schemas.microsoft.com/office/drawing/2014/main" id="{D06F31EF-754A-4F9F-A77D-7C1C58F47361}"/>
                </a:ext>
              </a:extLst>
            </p:cNvPr>
            <p:cNvSpPr/>
            <p:nvPr/>
          </p:nvSpPr>
          <p:spPr>
            <a:xfrm>
              <a:off x="8341543" y="236178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" name="Google Shape;999;p14">
              <a:extLst>
                <a:ext uri="{FF2B5EF4-FFF2-40B4-BE49-F238E27FC236}">
                  <a16:creationId xmlns:a16="http://schemas.microsoft.com/office/drawing/2014/main" id="{B5709D43-3D83-463A-9E8C-6FA8BF6FE3F4}"/>
                </a:ext>
              </a:extLst>
            </p:cNvPr>
            <p:cNvSpPr/>
            <p:nvPr/>
          </p:nvSpPr>
          <p:spPr>
            <a:xfrm>
              <a:off x="8341543" y="1800869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0"/>
                  </a:moveTo>
                  <a:lnTo>
                    <a:pt x="0" y="9225"/>
                  </a:lnTo>
                  <a:lnTo>
                    <a:pt x="18186" y="9225"/>
                  </a:lnTo>
                  <a:lnTo>
                    <a:pt x="16824" y="4462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" name="Google Shape;1002;p14">
              <a:extLst>
                <a:ext uri="{FF2B5EF4-FFF2-40B4-BE49-F238E27FC236}">
                  <a16:creationId xmlns:a16="http://schemas.microsoft.com/office/drawing/2014/main" id="{7E2F91D5-68DF-48A6-8869-7FD6B10D5313}"/>
                </a:ext>
              </a:extLst>
            </p:cNvPr>
            <p:cNvSpPr/>
            <p:nvPr/>
          </p:nvSpPr>
          <p:spPr>
            <a:xfrm>
              <a:off x="8346273" y="1263367"/>
              <a:ext cx="568486" cy="308239"/>
            </a:xfrm>
            <a:custGeom>
              <a:avLst/>
              <a:gdLst/>
              <a:ahLst/>
              <a:cxnLst/>
              <a:rect l="l" t="t" r="r" b="b"/>
              <a:pathLst>
                <a:path w="18148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48" y="9452"/>
                  </a:lnTo>
                  <a:lnTo>
                    <a:pt x="16787" y="4688"/>
                  </a:lnTo>
                  <a:lnTo>
                    <a:pt x="18148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" name="Google Shape;1005;p14">
              <a:extLst>
                <a:ext uri="{FF2B5EF4-FFF2-40B4-BE49-F238E27FC236}">
                  <a16:creationId xmlns:a16="http://schemas.microsoft.com/office/drawing/2014/main" id="{18466ED5-E416-4DE1-A4F7-CD23EAA77B79}"/>
                </a:ext>
              </a:extLst>
            </p:cNvPr>
            <p:cNvSpPr/>
            <p:nvPr/>
          </p:nvSpPr>
          <p:spPr>
            <a:xfrm>
              <a:off x="8341543" y="686410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" name="Google Shape;1008;p14">
              <a:extLst>
                <a:ext uri="{FF2B5EF4-FFF2-40B4-BE49-F238E27FC236}">
                  <a16:creationId xmlns:a16="http://schemas.microsoft.com/office/drawing/2014/main" id="{11848AC2-1101-45B6-ABB6-4FD06AA8642A}"/>
                </a:ext>
              </a:extLst>
            </p:cNvPr>
            <p:cNvSpPr/>
            <p:nvPr/>
          </p:nvSpPr>
          <p:spPr>
            <a:xfrm>
              <a:off x="8341543" y="2922709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" name="Google Shape;1011;p14">
              <a:extLst>
                <a:ext uri="{FF2B5EF4-FFF2-40B4-BE49-F238E27FC236}">
                  <a16:creationId xmlns:a16="http://schemas.microsoft.com/office/drawing/2014/main" id="{87C36489-2782-4D32-8AFF-590446FE6759}"/>
                </a:ext>
              </a:extLst>
            </p:cNvPr>
            <p:cNvSpPr/>
            <p:nvPr/>
          </p:nvSpPr>
          <p:spPr>
            <a:xfrm>
              <a:off x="8341543" y="348363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515326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661632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01" y="680120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63" y="74206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74" y="7106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195" y="688459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7" y="112204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08" y="114052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70" y="120247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81" y="117105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01" y="114886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4" y="158245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15" y="160093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76" y="166288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888" y="1631460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08" y="160927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042860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061348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83" y="212329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0994" y="2091869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15" y="2069687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2503269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28" y="2521757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490" y="2583704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01" y="255227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22" y="2530096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4" y="296367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35" y="298216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597" y="304411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08" y="301268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28" y="299050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1" y="342408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42" y="344257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03" y="350452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15" y="347309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5" y="345091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3884497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49" y="3902985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10" y="3964932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21" y="393350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42" y="3911324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4344906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55" y="4363394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17" y="44253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28" y="439391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49" y="4371733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97701254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Masters/_rels/slideMaster1.xml.rels><?xml version="1.0" encoding="UTF-8" standalone="yes"?>
<Relationships xmlns="http://schemas.openxmlformats.org/package/2006/relationships"><Relationship Id="rId26" Type="http://schemas.openxmlformats.org/officeDocument/2006/relationships/slideLayout" Target="../slideLayouts/slideLayout26.xml"/><Relationship Id="rId21" Type="http://schemas.openxmlformats.org/officeDocument/2006/relationships/slideLayout" Target="../slideLayouts/slideLayout21.xml"/><Relationship Id="rId34" Type="http://schemas.openxmlformats.org/officeDocument/2006/relationships/slideLayout" Target="../slideLayouts/slideLayout34.xml"/><Relationship Id="rId42" Type="http://schemas.openxmlformats.org/officeDocument/2006/relationships/slideLayout" Target="../slideLayouts/slideLayout42.xml"/><Relationship Id="rId47" Type="http://schemas.openxmlformats.org/officeDocument/2006/relationships/slideLayout" Target="../slideLayouts/slideLayout47.xml"/><Relationship Id="rId50" Type="http://schemas.openxmlformats.org/officeDocument/2006/relationships/slideLayout" Target="../slideLayouts/slideLayout50.xml"/><Relationship Id="rId55" Type="http://schemas.openxmlformats.org/officeDocument/2006/relationships/slideLayout" Target="../slideLayouts/slideLayout55.xml"/><Relationship Id="rId63" Type="http://schemas.openxmlformats.org/officeDocument/2006/relationships/slideLayout" Target="../slideLayouts/slideLayout63.xml"/><Relationship Id="rId68" Type="http://schemas.openxmlformats.org/officeDocument/2006/relationships/theme" Target="../theme/theme1.xml"/><Relationship Id="rId7" Type="http://schemas.openxmlformats.org/officeDocument/2006/relationships/slideLayout" Target="../slideLayouts/slideLayout7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9" Type="http://schemas.openxmlformats.org/officeDocument/2006/relationships/slideLayout" Target="../slideLayouts/slideLayout29.xml"/><Relationship Id="rId11" Type="http://schemas.openxmlformats.org/officeDocument/2006/relationships/slideLayout" Target="../slideLayouts/slideLayout11.xml"/><Relationship Id="rId24" Type="http://schemas.openxmlformats.org/officeDocument/2006/relationships/slideLayout" Target="../slideLayouts/slideLayout24.xml"/><Relationship Id="rId32" Type="http://schemas.openxmlformats.org/officeDocument/2006/relationships/slideLayout" Target="../slideLayouts/slideLayout32.xml"/><Relationship Id="rId37" Type="http://schemas.openxmlformats.org/officeDocument/2006/relationships/slideLayout" Target="../slideLayouts/slideLayout37.xml"/><Relationship Id="rId40" Type="http://schemas.openxmlformats.org/officeDocument/2006/relationships/slideLayout" Target="../slideLayouts/slideLayout40.xml"/><Relationship Id="rId45" Type="http://schemas.openxmlformats.org/officeDocument/2006/relationships/slideLayout" Target="../slideLayouts/slideLayout45.xml"/><Relationship Id="rId53" Type="http://schemas.openxmlformats.org/officeDocument/2006/relationships/slideLayout" Target="../slideLayouts/slideLayout53.xml"/><Relationship Id="rId58" Type="http://schemas.openxmlformats.org/officeDocument/2006/relationships/slideLayout" Target="../slideLayouts/slideLayout58.xml"/><Relationship Id="rId66" Type="http://schemas.openxmlformats.org/officeDocument/2006/relationships/slideLayout" Target="../slideLayouts/slideLayout66.xml"/><Relationship Id="rId5" Type="http://schemas.openxmlformats.org/officeDocument/2006/relationships/slideLayout" Target="../slideLayouts/slideLayout5.xml"/><Relationship Id="rId61" Type="http://schemas.openxmlformats.org/officeDocument/2006/relationships/slideLayout" Target="../slideLayouts/slideLayout61.xml"/><Relationship Id="rId19" Type="http://schemas.openxmlformats.org/officeDocument/2006/relationships/slideLayout" Target="../slideLayouts/slideLayout1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Relationship Id="rId27" Type="http://schemas.openxmlformats.org/officeDocument/2006/relationships/slideLayout" Target="../slideLayouts/slideLayout27.xml"/><Relationship Id="rId30" Type="http://schemas.openxmlformats.org/officeDocument/2006/relationships/slideLayout" Target="../slideLayouts/slideLayout30.xml"/><Relationship Id="rId35" Type="http://schemas.openxmlformats.org/officeDocument/2006/relationships/slideLayout" Target="../slideLayouts/slideLayout35.xml"/><Relationship Id="rId43" Type="http://schemas.openxmlformats.org/officeDocument/2006/relationships/slideLayout" Target="../slideLayouts/slideLayout43.xml"/><Relationship Id="rId48" Type="http://schemas.openxmlformats.org/officeDocument/2006/relationships/slideLayout" Target="../slideLayouts/slideLayout48.xml"/><Relationship Id="rId56" Type="http://schemas.openxmlformats.org/officeDocument/2006/relationships/slideLayout" Target="../slideLayouts/slideLayout56.xml"/><Relationship Id="rId64" Type="http://schemas.openxmlformats.org/officeDocument/2006/relationships/slideLayout" Target="../slideLayouts/slideLayout64.xml"/><Relationship Id="rId8" Type="http://schemas.openxmlformats.org/officeDocument/2006/relationships/slideLayout" Target="../slideLayouts/slideLayout8.xml"/><Relationship Id="rId51" Type="http://schemas.openxmlformats.org/officeDocument/2006/relationships/slideLayout" Target="../slideLayouts/slideLayout51.xml"/><Relationship Id="rId3" Type="http://schemas.openxmlformats.org/officeDocument/2006/relationships/slideLayout" Target="../slideLayouts/slideLayout3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5" Type="http://schemas.openxmlformats.org/officeDocument/2006/relationships/slideLayout" Target="../slideLayouts/slideLayout25.xml"/><Relationship Id="rId33" Type="http://schemas.openxmlformats.org/officeDocument/2006/relationships/slideLayout" Target="../slideLayouts/slideLayout33.xml"/><Relationship Id="rId38" Type="http://schemas.openxmlformats.org/officeDocument/2006/relationships/slideLayout" Target="../slideLayouts/slideLayout38.xml"/><Relationship Id="rId46" Type="http://schemas.openxmlformats.org/officeDocument/2006/relationships/slideLayout" Target="../slideLayouts/slideLayout46.xml"/><Relationship Id="rId59" Type="http://schemas.openxmlformats.org/officeDocument/2006/relationships/slideLayout" Target="../slideLayouts/slideLayout59.xml"/><Relationship Id="rId67" Type="http://schemas.openxmlformats.org/officeDocument/2006/relationships/slideLayout" Target="../slideLayouts/slideLayout67.xml"/><Relationship Id="rId20" Type="http://schemas.openxmlformats.org/officeDocument/2006/relationships/slideLayout" Target="../slideLayouts/slideLayout20.xml"/><Relationship Id="rId41" Type="http://schemas.openxmlformats.org/officeDocument/2006/relationships/slideLayout" Target="../slideLayouts/slideLayout41.xml"/><Relationship Id="rId54" Type="http://schemas.openxmlformats.org/officeDocument/2006/relationships/slideLayout" Target="../slideLayouts/slideLayout54.xml"/><Relationship Id="rId62" Type="http://schemas.openxmlformats.org/officeDocument/2006/relationships/slideLayout" Target="../slideLayouts/slideLayout6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28" Type="http://schemas.openxmlformats.org/officeDocument/2006/relationships/slideLayout" Target="../slideLayouts/slideLayout28.xml"/><Relationship Id="rId36" Type="http://schemas.openxmlformats.org/officeDocument/2006/relationships/slideLayout" Target="../slideLayouts/slideLayout36.xml"/><Relationship Id="rId49" Type="http://schemas.openxmlformats.org/officeDocument/2006/relationships/slideLayout" Target="../slideLayouts/slideLayout49.xml"/><Relationship Id="rId57" Type="http://schemas.openxmlformats.org/officeDocument/2006/relationships/slideLayout" Target="../slideLayouts/slideLayout57.xml"/><Relationship Id="rId10" Type="http://schemas.openxmlformats.org/officeDocument/2006/relationships/slideLayout" Target="../slideLayouts/slideLayout10.xml"/><Relationship Id="rId31" Type="http://schemas.openxmlformats.org/officeDocument/2006/relationships/slideLayout" Target="../slideLayouts/slideLayout31.xml"/><Relationship Id="rId44" Type="http://schemas.openxmlformats.org/officeDocument/2006/relationships/slideLayout" Target="../slideLayouts/slideLayout44.xml"/><Relationship Id="rId52" Type="http://schemas.openxmlformats.org/officeDocument/2006/relationships/slideLayout" Target="../slideLayouts/slideLayout52.xml"/><Relationship Id="rId60" Type="http://schemas.openxmlformats.org/officeDocument/2006/relationships/slideLayout" Target="../slideLayouts/slideLayout60.xml"/><Relationship Id="rId65" Type="http://schemas.openxmlformats.org/officeDocument/2006/relationships/slideLayout" Target="../slideLayouts/slideLayout65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39" Type="http://schemas.openxmlformats.org/officeDocument/2006/relationships/slideLayout" Target="../slideLayouts/slideLayout3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75.xml"/><Relationship Id="rId3" Type="http://schemas.openxmlformats.org/officeDocument/2006/relationships/slideLayout" Target="../slideLayouts/slideLayout70.xml"/><Relationship Id="rId7" Type="http://schemas.openxmlformats.org/officeDocument/2006/relationships/slideLayout" Target="../slideLayouts/slideLayout74.xml"/><Relationship Id="rId12" Type="http://schemas.openxmlformats.org/officeDocument/2006/relationships/theme" Target="../theme/theme2.xml"/><Relationship Id="rId2" Type="http://schemas.openxmlformats.org/officeDocument/2006/relationships/slideLayout" Target="../slideLayouts/slideLayout69.xml"/><Relationship Id="rId1" Type="http://schemas.openxmlformats.org/officeDocument/2006/relationships/slideLayout" Target="../slideLayouts/slideLayout68.xml"/><Relationship Id="rId6" Type="http://schemas.openxmlformats.org/officeDocument/2006/relationships/slideLayout" Target="../slideLayouts/slideLayout73.xml"/><Relationship Id="rId11" Type="http://schemas.openxmlformats.org/officeDocument/2006/relationships/slideLayout" Target="../slideLayouts/slideLayout78.xml"/><Relationship Id="rId5" Type="http://schemas.openxmlformats.org/officeDocument/2006/relationships/slideLayout" Target="../slideLayouts/slideLayout72.xml"/><Relationship Id="rId10" Type="http://schemas.openxmlformats.org/officeDocument/2006/relationships/slideLayout" Target="../slideLayouts/slideLayout77.xml"/><Relationship Id="rId4" Type="http://schemas.openxmlformats.org/officeDocument/2006/relationships/slideLayout" Target="../slideLayouts/slideLayout71.xml"/><Relationship Id="rId9" Type="http://schemas.openxmlformats.org/officeDocument/2006/relationships/slideLayout" Target="../slideLayouts/slideLayout76.xml"/></Relationships>
</file>

<file path=ppt/slideMasters/_rels/slideMaster3.xml.rels><?xml version="1.0" encoding="UTF-8" standalone="yes"?>
<Relationships xmlns="http://schemas.openxmlformats.org/package/2006/relationships"><Relationship Id="rId26" Type="http://schemas.openxmlformats.org/officeDocument/2006/relationships/slideLayout" Target="../slideLayouts/slideLayout104.xml"/><Relationship Id="rId21" Type="http://schemas.openxmlformats.org/officeDocument/2006/relationships/slideLayout" Target="../slideLayouts/slideLayout99.xml"/><Relationship Id="rId42" Type="http://schemas.openxmlformats.org/officeDocument/2006/relationships/slideLayout" Target="../slideLayouts/slideLayout120.xml"/><Relationship Id="rId47" Type="http://schemas.openxmlformats.org/officeDocument/2006/relationships/slideLayout" Target="../slideLayouts/slideLayout125.xml"/><Relationship Id="rId63" Type="http://schemas.openxmlformats.org/officeDocument/2006/relationships/slideLayout" Target="../slideLayouts/slideLayout141.xml"/><Relationship Id="rId68" Type="http://schemas.openxmlformats.org/officeDocument/2006/relationships/slideLayout" Target="../slideLayouts/slideLayout146.xml"/><Relationship Id="rId7" Type="http://schemas.openxmlformats.org/officeDocument/2006/relationships/slideLayout" Target="../slideLayouts/slideLayout85.xml"/><Relationship Id="rId2" Type="http://schemas.openxmlformats.org/officeDocument/2006/relationships/slideLayout" Target="../slideLayouts/slideLayout80.xml"/><Relationship Id="rId16" Type="http://schemas.openxmlformats.org/officeDocument/2006/relationships/slideLayout" Target="../slideLayouts/slideLayout94.xml"/><Relationship Id="rId29" Type="http://schemas.openxmlformats.org/officeDocument/2006/relationships/slideLayout" Target="../slideLayouts/slideLayout107.xml"/><Relationship Id="rId11" Type="http://schemas.openxmlformats.org/officeDocument/2006/relationships/slideLayout" Target="../slideLayouts/slideLayout89.xml"/><Relationship Id="rId24" Type="http://schemas.openxmlformats.org/officeDocument/2006/relationships/slideLayout" Target="../slideLayouts/slideLayout102.xml"/><Relationship Id="rId32" Type="http://schemas.openxmlformats.org/officeDocument/2006/relationships/slideLayout" Target="../slideLayouts/slideLayout110.xml"/><Relationship Id="rId37" Type="http://schemas.openxmlformats.org/officeDocument/2006/relationships/slideLayout" Target="../slideLayouts/slideLayout115.xml"/><Relationship Id="rId40" Type="http://schemas.openxmlformats.org/officeDocument/2006/relationships/slideLayout" Target="../slideLayouts/slideLayout118.xml"/><Relationship Id="rId45" Type="http://schemas.openxmlformats.org/officeDocument/2006/relationships/slideLayout" Target="../slideLayouts/slideLayout123.xml"/><Relationship Id="rId53" Type="http://schemas.openxmlformats.org/officeDocument/2006/relationships/slideLayout" Target="../slideLayouts/slideLayout131.xml"/><Relationship Id="rId58" Type="http://schemas.openxmlformats.org/officeDocument/2006/relationships/slideLayout" Target="../slideLayouts/slideLayout136.xml"/><Relationship Id="rId66" Type="http://schemas.openxmlformats.org/officeDocument/2006/relationships/slideLayout" Target="../slideLayouts/slideLayout144.xml"/><Relationship Id="rId5" Type="http://schemas.openxmlformats.org/officeDocument/2006/relationships/slideLayout" Target="../slideLayouts/slideLayout83.xml"/><Relationship Id="rId61" Type="http://schemas.openxmlformats.org/officeDocument/2006/relationships/slideLayout" Target="../slideLayouts/slideLayout139.xml"/><Relationship Id="rId19" Type="http://schemas.openxmlformats.org/officeDocument/2006/relationships/slideLayout" Target="../slideLayouts/slideLayout97.xml"/><Relationship Id="rId14" Type="http://schemas.openxmlformats.org/officeDocument/2006/relationships/slideLayout" Target="../slideLayouts/slideLayout92.xml"/><Relationship Id="rId22" Type="http://schemas.openxmlformats.org/officeDocument/2006/relationships/slideLayout" Target="../slideLayouts/slideLayout100.xml"/><Relationship Id="rId27" Type="http://schemas.openxmlformats.org/officeDocument/2006/relationships/slideLayout" Target="../slideLayouts/slideLayout105.xml"/><Relationship Id="rId30" Type="http://schemas.openxmlformats.org/officeDocument/2006/relationships/slideLayout" Target="../slideLayouts/slideLayout108.xml"/><Relationship Id="rId35" Type="http://schemas.openxmlformats.org/officeDocument/2006/relationships/slideLayout" Target="../slideLayouts/slideLayout113.xml"/><Relationship Id="rId43" Type="http://schemas.openxmlformats.org/officeDocument/2006/relationships/slideLayout" Target="../slideLayouts/slideLayout121.xml"/><Relationship Id="rId48" Type="http://schemas.openxmlformats.org/officeDocument/2006/relationships/slideLayout" Target="../slideLayouts/slideLayout126.xml"/><Relationship Id="rId56" Type="http://schemas.openxmlformats.org/officeDocument/2006/relationships/slideLayout" Target="../slideLayouts/slideLayout134.xml"/><Relationship Id="rId64" Type="http://schemas.openxmlformats.org/officeDocument/2006/relationships/slideLayout" Target="../slideLayouts/slideLayout142.xml"/><Relationship Id="rId69" Type="http://schemas.openxmlformats.org/officeDocument/2006/relationships/slideLayout" Target="../slideLayouts/slideLayout147.xml"/><Relationship Id="rId8" Type="http://schemas.openxmlformats.org/officeDocument/2006/relationships/slideLayout" Target="../slideLayouts/slideLayout86.xml"/><Relationship Id="rId51" Type="http://schemas.openxmlformats.org/officeDocument/2006/relationships/slideLayout" Target="../slideLayouts/slideLayout129.xml"/><Relationship Id="rId3" Type="http://schemas.openxmlformats.org/officeDocument/2006/relationships/slideLayout" Target="../slideLayouts/slideLayout81.xml"/><Relationship Id="rId12" Type="http://schemas.openxmlformats.org/officeDocument/2006/relationships/slideLayout" Target="../slideLayouts/slideLayout90.xml"/><Relationship Id="rId17" Type="http://schemas.openxmlformats.org/officeDocument/2006/relationships/slideLayout" Target="../slideLayouts/slideLayout95.xml"/><Relationship Id="rId25" Type="http://schemas.openxmlformats.org/officeDocument/2006/relationships/slideLayout" Target="../slideLayouts/slideLayout103.xml"/><Relationship Id="rId33" Type="http://schemas.openxmlformats.org/officeDocument/2006/relationships/slideLayout" Target="../slideLayouts/slideLayout111.xml"/><Relationship Id="rId38" Type="http://schemas.openxmlformats.org/officeDocument/2006/relationships/slideLayout" Target="../slideLayouts/slideLayout116.xml"/><Relationship Id="rId46" Type="http://schemas.openxmlformats.org/officeDocument/2006/relationships/slideLayout" Target="../slideLayouts/slideLayout124.xml"/><Relationship Id="rId59" Type="http://schemas.openxmlformats.org/officeDocument/2006/relationships/slideLayout" Target="../slideLayouts/slideLayout137.xml"/><Relationship Id="rId67" Type="http://schemas.openxmlformats.org/officeDocument/2006/relationships/slideLayout" Target="../slideLayouts/slideLayout145.xml"/><Relationship Id="rId20" Type="http://schemas.openxmlformats.org/officeDocument/2006/relationships/slideLayout" Target="../slideLayouts/slideLayout98.xml"/><Relationship Id="rId41" Type="http://schemas.openxmlformats.org/officeDocument/2006/relationships/slideLayout" Target="../slideLayouts/slideLayout119.xml"/><Relationship Id="rId54" Type="http://schemas.openxmlformats.org/officeDocument/2006/relationships/slideLayout" Target="../slideLayouts/slideLayout132.xml"/><Relationship Id="rId62" Type="http://schemas.openxmlformats.org/officeDocument/2006/relationships/slideLayout" Target="../slideLayouts/slideLayout140.xml"/><Relationship Id="rId70" Type="http://schemas.openxmlformats.org/officeDocument/2006/relationships/theme" Target="../theme/theme3.xml"/><Relationship Id="rId1" Type="http://schemas.openxmlformats.org/officeDocument/2006/relationships/slideLayout" Target="../slideLayouts/slideLayout79.xml"/><Relationship Id="rId6" Type="http://schemas.openxmlformats.org/officeDocument/2006/relationships/slideLayout" Target="../slideLayouts/slideLayout84.xml"/><Relationship Id="rId15" Type="http://schemas.openxmlformats.org/officeDocument/2006/relationships/slideLayout" Target="../slideLayouts/slideLayout93.xml"/><Relationship Id="rId23" Type="http://schemas.openxmlformats.org/officeDocument/2006/relationships/slideLayout" Target="../slideLayouts/slideLayout101.xml"/><Relationship Id="rId28" Type="http://schemas.openxmlformats.org/officeDocument/2006/relationships/slideLayout" Target="../slideLayouts/slideLayout106.xml"/><Relationship Id="rId36" Type="http://schemas.openxmlformats.org/officeDocument/2006/relationships/slideLayout" Target="../slideLayouts/slideLayout114.xml"/><Relationship Id="rId49" Type="http://schemas.openxmlformats.org/officeDocument/2006/relationships/slideLayout" Target="../slideLayouts/slideLayout127.xml"/><Relationship Id="rId57" Type="http://schemas.openxmlformats.org/officeDocument/2006/relationships/slideLayout" Target="../slideLayouts/slideLayout135.xml"/><Relationship Id="rId10" Type="http://schemas.openxmlformats.org/officeDocument/2006/relationships/slideLayout" Target="../slideLayouts/slideLayout88.xml"/><Relationship Id="rId31" Type="http://schemas.openxmlformats.org/officeDocument/2006/relationships/slideLayout" Target="../slideLayouts/slideLayout109.xml"/><Relationship Id="rId44" Type="http://schemas.openxmlformats.org/officeDocument/2006/relationships/slideLayout" Target="../slideLayouts/slideLayout122.xml"/><Relationship Id="rId52" Type="http://schemas.openxmlformats.org/officeDocument/2006/relationships/slideLayout" Target="../slideLayouts/slideLayout130.xml"/><Relationship Id="rId60" Type="http://schemas.openxmlformats.org/officeDocument/2006/relationships/slideLayout" Target="../slideLayouts/slideLayout138.xml"/><Relationship Id="rId65" Type="http://schemas.openxmlformats.org/officeDocument/2006/relationships/slideLayout" Target="../slideLayouts/slideLayout143.xml"/><Relationship Id="rId4" Type="http://schemas.openxmlformats.org/officeDocument/2006/relationships/slideLayout" Target="../slideLayouts/slideLayout82.xml"/><Relationship Id="rId9" Type="http://schemas.openxmlformats.org/officeDocument/2006/relationships/slideLayout" Target="../slideLayouts/slideLayout87.xml"/><Relationship Id="rId13" Type="http://schemas.openxmlformats.org/officeDocument/2006/relationships/slideLayout" Target="../slideLayouts/slideLayout91.xml"/><Relationship Id="rId18" Type="http://schemas.openxmlformats.org/officeDocument/2006/relationships/slideLayout" Target="../slideLayouts/slideLayout96.xml"/><Relationship Id="rId39" Type="http://schemas.openxmlformats.org/officeDocument/2006/relationships/slideLayout" Target="../slideLayouts/slideLayout117.xml"/><Relationship Id="rId34" Type="http://schemas.openxmlformats.org/officeDocument/2006/relationships/slideLayout" Target="../slideLayouts/slideLayout112.xml"/><Relationship Id="rId50" Type="http://schemas.openxmlformats.org/officeDocument/2006/relationships/slideLayout" Target="../slideLayouts/slideLayout128.xml"/><Relationship Id="rId55" Type="http://schemas.openxmlformats.org/officeDocument/2006/relationships/slideLayout" Target="../slideLayouts/slideLayout133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628650" y="273844"/>
            <a:ext cx="7886700" cy="994172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8650" y="1369219"/>
            <a:ext cx="7886700" cy="3263504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628650" y="4767263"/>
            <a:ext cx="2057400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ACA37975-6AF7-4301-9DC5-87C074AA59D1}" type="datetimeFigureOut">
              <a:rPr lang="zh-CN" altLang="en-US" smtClean="0"/>
              <a:pPr/>
              <a:t>2021/12/13</a:t>
            </a:fld>
            <a:endParaRPr lang="zh-CN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028950" y="4767263"/>
            <a:ext cx="3086100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zh-CN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457950" y="4767263"/>
            <a:ext cx="2057400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D27987A4-0198-42B4-AAAE-EDBADA4485AB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88185913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  <p:sldLayoutId id="2147483666" r:id="rId6"/>
    <p:sldLayoutId id="2147483667" r:id="rId7"/>
    <p:sldLayoutId id="2147483716" r:id="rId8"/>
    <p:sldLayoutId id="2147483668" r:id="rId9"/>
    <p:sldLayoutId id="2147483669" r:id="rId10"/>
    <p:sldLayoutId id="2147483670" r:id="rId11"/>
    <p:sldLayoutId id="2147483671" r:id="rId12"/>
    <p:sldLayoutId id="2147483672" r:id="rId13"/>
    <p:sldLayoutId id="2147483808" r:id="rId14"/>
    <p:sldLayoutId id="2147483807" r:id="rId15"/>
    <p:sldLayoutId id="2147483806" r:id="rId16"/>
    <p:sldLayoutId id="2147483805" r:id="rId17"/>
    <p:sldLayoutId id="2147483804" r:id="rId18"/>
    <p:sldLayoutId id="2147483799" r:id="rId19"/>
    <p:sldLayoutId id="2147483798" r:id="rId20"/>
    <p:sldLayoutId id="2147483797" r:id="rId21"/>
    <p:sldLayoutId id="2147483792" r:id="rId22"/>
    <p:sldLayoutId id="2147483791" r:id="rId23"/>
    <p:sldLayoutId id="2147483790" r:id="rId24"/>
    <p:sldLayoutId id="2147483789" r:id="rId25"/>
    <p:sldLayoutId id="2147483784" r:id="rId26"/>
    <p:sldLayoutId id="2147483783" r:id="rId27"/>
    <p:sldLayoutId id="2147483782" r:id="rId28"/>
    <p:sldLayoutId id="2147483780" r:id="rId29"/>
    <p:sldLayoutId id="2147483778" r:id="rId30"/>
    <p:sldLayoutId id="2147483777" r:id="rId31"/>
    <p:sldLayoutId id="2147483772" r:id="rId32"/>
    <p:sldLayoutId id="2147483771" r:id="rId33"/>
    <p:sldLayoutId id="2147483770" r:id="rId34"/>
    <p:sldLayoutId id="2147483766" r:id="rId35"/>
    <p:sldLayoutId id="2147483764" r:id="rId36"/>
    <p:sldLayoutId id="2147483763" r:id="rId37"/>
    <p:sldLayoutId id="2147483762" r:id="rId38"/>
    <p:sldLayoutId id="2147483759" r:id="rId39"/>
    <p:sldLayoutId id="2147483758" r:id="rId40"/>
    <p:sldLayoutId id="2147483757" r:id="rId41"/>
    <p:sldLayoutId id="2147483756" r:id="rId42"/>
    <p:sldLayoutId id="2147483751" r:id="rId43"/>
    <p:sldLayoutId id="2147483750" r:id="rId44"/>
    <p:sldLayoutId id="2147483749" r:id="rId45"/>
    <p:sldLayoutId id="2147483747" r:id="rId46"/>
    <p:sldLayoutId id="2147483746" r:id="rId47"/>
    <p:sldLayoutId id="2147483745" r:id="rId48"/>
    <p:sldLayoutId id="2147483744" r:id="rId49"/>
    <p:sldLayoutId id="2147483743" r:id="rId50"/>
    <p:sldLayoutId id="2147483742" r:id="rId51"/>
    <p:sldLayoutId id="2147483741" r:id="rId52"/>
    <p:sldLayoutId id="2147483740" r:id="rId53"/>
    <p:sldLayoutId id="2147483735" r:id="rId54"/>
    <p:sldLayoutId id="2147483734" r:id="rId55"/>
    <p:sldLayoutId id="2147483733" r:id="rId56"/>
    <p:sldLayoutId id="2147483732" r:id="rId57"/>
    <p:sldLayoutId id="2147483730" r:id="rId58"/>
    <p:sldLayoutId id="2147483729" r:id="rId59"/>
    <p:sldLayoutId id="2147483728" r:id="rId60"/>
    <p:sldLayoutId id="2147483726" r:id="rId61"/>
    <p:sldLayoutId id="2147483725" r:id="rId62"/>
    <p:sldLayoutId id="2147483724" r:id="rId63"/>
    <p:sldLayoutId id="2147483719" r:id="rId64"/>
    <p:sldLayoutId id="2147483718" r:id="rId65"/>
    <p:sldLayoutId id="2147483717" r:id="rId66"/>
    <p:sldLayoutId id="2147483714" r:id="rId67"/>
  </p:sldLayoutIdLst>
  <p:transition spd="slow" advClick="0" advTm="0">
    <p:fade/>
  </p:transition>
  <p:txStyles>
    <p:titleStyle>
      <a:lvl1pPr algn="l" defTabSz="685800" rtl="0" eaLnBrk="1" latinLnBrk="0" hangingPunct="1">
        <a:lnSpc>
          <a:spcPct val="90000"/>
        </a:lnSpc>
        <a:spcBef>
          <a:spcPct val="0"/>
        </a:spcBef>
        <a:buNone/>
        <a:defRPr sz="33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171450" indent="-171450" algn="l" defTabSz="685800" rtl="0" eaLnBrk="1" latinLnBrk="0" hangingPunct="1">
        <a:lnSpc>
          <a:spcPct val="90000"/>
        </a:lnSpc>
        <a:spcBef>
          <a:spcPts val="750"/>
        </a:spcBef>
        <a:buFont typeface="Arial" panose="020B0604020202020204" pitchFamily="34" charset="0"/>
        <a:buChar char="•"/>
        <a:defRPr sz="2100" kern="1200">
          <a:solidFill>
            <a:schemeClr val="tx1"/>
          </a:solidFill>
          <a:latin typeface="+mn-lt"/>
          <a:ea typeface="+mn-ea"/>
          <a:cs typeface="+mn-cs"/>
        </a:defRPr>
      </a:lvl1pPr>
      <a:lvl2pPr marL="5143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8572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500" kern="1200">
          <a:solidFill>
            <a:schemeClr val="tx1"/>
          </a:solidFill>
          <a:latin typeface="+mn-lt"/>
          <a:ea typeface="+mn-ea"/>
          <a:cs typeface="+mn-cs"/>
        </a:defRPr>
      </a:lvl3pPr>
      <a:lvl4pPr marL="12001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5430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8859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2288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5717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9146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1pPr>
      <a:lvl2pPr marL="3429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2pPr>
      <a:lvl3pPr marL="6858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3pPr>
      <a:lvl4pPr marL="10287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3716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7145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0574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4003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7432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pattFill prst="pct90">
          <a:fgClr>
            <a:schemeClr val="accent1">
              <a:lumMod val="20000"/>
              <a:lumOff val="80000"/>
            </a:schemeClr>
          </a:fgClr>
          <a:bgClr>
            <a:schemeClr val="bg1"/>
          </a:bgClr>
        </a:patt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占位符 1"/>
          <p:cNvSpPr>
            <a:spLocks noGrp="1"/>
          </p:cNvSpPr>
          <p:nvPr>
            <p:ph type="title"/>
          </p:nvPr>
        </p:nvSpPr>
        <p:spPr>
          <a:xfrm>
            <a:off x="628652" y="273847"/>
            <a:ext cx="7886700" cy="994172"/>
          </a:xfrm>
          <a:prstGeom prst="rect">
            <a:avLst/>
          </a:prstGeom>
        </p:spPr>
        <p:txBody>
          <a:bodyPr vert="horz" lIns="91428" tIns="45713" rIns="91428" bIns="45713" rtlCol="0" anchor="ctr">
            <a:normAutofit/>
          </a:bodyPr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628652" y="1369219"/>
            <a:ext cx="7886700" cy="3263504"/>
          </a:xfrm>
          <a:prstGeom prst="rect">
            <a:avLst/>
          </a:prstGeom>
        </p:spPr>
        <p:txBody>
          <a:bodyPr vert="horz" lIns="91428" tIns="45713" rIns="91428" bIns="45713" rtlCol="0">
            <a:normAutofit/>
          </a:bodyPr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2"/>
          </p:nvPr>
        </p:nvSpPr>
        <p:spPr>
          <a:xfrm>
            <a:off x="628650" y="4767271"/>
            <a:ext cx="2057400" cy="273844"/>
          </a:xfrm>
          <a:prstGeom prst="rect">
            <a:avLst/>
          </a:prstGeom>
        </p:spPr>
        <p:txBody>
          <a:bodyPr vert="horz" lIns="91428" tIns="45713" rIns="91428" bIns="45713" rtlCol="0" anchor="ctr"/>
          <a:lstStyle>
            <a:lvl1pPr algn="l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marL="0" marR="0" lvl="0" indent="0" algn="l" defTabSz="3429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20EAF97-EB87-41B8-A976-8BC6DE5F9824}" type="datetimeFigureOut">
              <a:rPr kumimoji="0" lang="zh-CN" altLang="en-US" sz="9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宋体" panose="02010600030101010101" pitchFamily="2" charset="-122"/>
                <a:cs typeface="+mn-cs"/>
              </a:rPr>
              <a:pPr marL="0" marR="0" lvl="0" indent="0" algn="l" defTabSz="3429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2021/12/13</a:t>
            </a:fld>
            <a:endParaRPr kumimoji="0" lang="zh-CN" altLang="en-US" sz="9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3"/>
          </p:nvPr>
        </p:nvSpPr>
        <p:spPr>
          <a:xfrm>
            <a:off x="3028950" y="4767271"/>
            <a:ext cx="3086100" cy="273844"/>
          </a:xfrm>
          <a:prstGeom prst="rect">
            <a:avLst/>
          </a:prstGeom>
        </p:spPr>
        <p:txBody>
          <a:bodyPr vert="horz" lIns="91428" tIns="45713" rIns="91428" bIns="45713" rtlCol="0" anchor="ctr"/>
          <a:lstStyle>
            <a:lvl1pPr algn="ctr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marL="0" marR="0" lvl="0" indent="0" algn="ctr" defTabSz="3429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9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6457950" y="4767271"/>
            <a:ext cx="2057400" cy="273844"/>
          </a:xfrm>
          <a:prstGeom prst="rect">
            <a:avLst/>
          </a:prstGeom>
        </p:spPr>
        <p:txBody>
          <a:bodyPr vert="horz" lIns="91428" tIns="45713" rIns="91428" bIns="45713" rtlCol="0" anchor="ctr"/>
          <a:lstStyle>
            <a:lvl1pPr algn="r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marL="0" marR="0" lvl="0" indent="0" algn="r" defTabSz="3429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F091FFB-C317-4972-9209-87991A55E0D9}" type="slidenum">
              <a:rPr kumimoji="0" lang="zh-CN" altLang="en-US" sz="9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宋体" panose="02010600030101010101" pitchFamily="2" charset="-122"/>
                <a:cs typeface="+mn-cs"/>
              </a:rPr>
              <a:pPr marL="0" marR="0" lvl="0" indent="0" algn="r" defTabSz="3429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9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宋体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03307217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74" r:id="rId1"/>
    <p:sldLayoutId id="2147483675" r:id="rId2"/>
    <p:sldLayoutId id="2147483676" r:id="rId3"/>
    <p:sldLayoutId id="2147483677" r:id="rId4"/>
    <p:sldLayoutId id="2147483678" r:id="rId5"/>
    <p:sldLayoutId id="2147483679" r:id="rId6"/>
    <p:sldLayoutId id="2147483680" r:id="rId7"/>
    <p:sldLayoutId id="2147483681" r:id="rId8"/>
    <p:sldLayoutId id="2147483682" r:id="rId9"/>
    <p:sldLayoutId id="2147483683" r:id="rId10"/>
    <p:sldLayoutId id="2147483684" r:id="rId11"/>
  </p:sldLayoutIdLst>
  <mc:AlternateContent xmlns:mc="http://schemas.openxmlformats.org/markup-compatibility/2006" xmlns:p14="http://schemas.microsoft.com/office/powerpoint/2010/main">
    <mc:Choice Requires="p14">
      <p:transition spd="slow" p14:dur="2000" advTm="4000">
        <p14:ferris dir="l"/>
      </p:transition>
    </mc:Choice>
    <mc:Fallback xmlns="">
      <p:transition spd="slow" advTm="4000">
        <p:fade/>
      </p:transition>
    </mc:Fallback>
  </mc:AlternateContent>
  <p:txStyles>
    <p:titleStyle>
      <a:lvl1pPr algn="l" defTabSz="685712" rtl="0" eaLnBrk="1" latinLnBrk="0" hangingPunct="1">
        <a:lnSpc>
          <a:spcPct val="90000"/>
        </a:lnSpc>
        <a:spcBef>
          <a:spcPct val="0"/>
        </a:spcBef>
        <a:buNone/>
        <a:defRPr sz="33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171428" indent="-171428" algn="l" defTabSz="685712" rtl="0" eaLnBrk="1" latinLnBrk="0" hangingPunct="1">
        <a:lnSpc>
          <a:spcPct val="90000"/>
        </a:lnSpc>
        <a:spcBef>
          <a:spcPts val="750"/>
        </a:spcBef>
        <a:buFont typeface="Arial" panose="020B0604020202020204" pitchFamily="34" charset="0"/>
        <a:buChar char="•"/>
        <a:defRPr sz="2100" kern="1200">
          <a:solidFill>
            <a:schemeClr val="tx1"/>
          </a:solidFill>
          <a:latin typeface="+mn-lt"/>
          <a:ea typeface="+mn-ea"/>
          <a:cs typeface="+mn-cs"/>
        </a:defRPr>
      </a:lvl1pPr>
      <a:lvl2pPr marL="514285" indent="-171428" algn="l" defTabSz="685712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857141" indent="-171428" algn="l" defTabSz="685712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500" kern="1200">
          <a:solidFill>
            <a:schemeClr val="tx1"/>
          </a:solidFill>
          <a:latin typeface="+mn-lt"/>
          <a:ea typeface="+mn-ea"/>
          <a:cs typeface="+mn-cs"/>
        </a:defRPr>
      </a:lvl3pPr>
      <a:lvl4pPr marL="1199996" indent="-171428" algn="l" defTabSz="685712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542853" indent="-171428" algn="l" defTabSz="685712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885710" indent="-171428" algn="l" defTabSz="685712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228565" indent="-171428" algn="l" defTabSz="685712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571422" indent="-171428" algn="l" defTabSz="685712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914277" indent="-171428" algn="l" defTabSz="685712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685712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1pPr>
      <a:lvl2pPr marL="342857" algn="l" defTabSz="685712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2pPr>
      <a:lvl3pPr marL="685712" algn="l" defTabSz="685712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3pPr>
      <a:lvl4pPr marL="1028568" algn="l" defTabSz="685712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371425" algn="l" defTabSz="685712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714280" algn="l" defTabSz="685712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057137" algn="l" defTabSz="685712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399993" algn="l" defTabSz="685712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742849" algn="l" defTabSz="685712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BE58C40B-6789-4E71-8632-AD2A12B6B88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8650" y="273844"/>
            <a:ext cx="7886700" cy="994172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dirty="0"/>
              <a:t>Click to edit Master title style</a:t>
            </a:r>
            <a:endParaRPr lang="vi-VN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00DD5742-5ACC-4D14-BBCB-E7E86382907D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28650" y="1369219"/>
            <a:ext cx="7886700" cy="3263504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CFC913FC-2AA7-4D98-9459-C3E2D5824688}"/>
              </a:ext>
            </a:extLst>
          </p:cNvPr>
          <p:cNvSpPr/>
          <p:nvPr userDrawn="1"/>
        </p:nvSpPr>
        <p:spPr>
          <a:xfrm>
            <a:off x="7321972" y="4869656"/>
            <a:ext cx="1257075" cy="184666"/>
          </a:xfrm>
          <a:prstGeom prst="rect">
            <a:avLst/>
          </a:prstGeom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vi-VN" sz="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FeistyForwarders_0968120672</a:t>
            </a:r>
          </a:p>
        </p:txBody>
      </p:sp>
    </p:spTree>
    <p:extLst>
      <p:ext uri="{BB962C8B-B14F-4D97-AF65-F5344CB8AC3E}">
        <p14:creationId xmlns:p14="http://schemas.microsoft.com/office/powerpoint/2010/main" val="307474779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86" r:id="rId1"/>
    <p:sldLayoutId id="2147483687" r:id="rId2"/>
    <p:sldLayoutId id="2147483688" r:id="rId3"/>
    <p:sldLayoutId id="2147483689" r:id="rId4"/>
    <p:sldLayoutId id="2147483690" r:id="rId5"/>
    <p:sldLayoutId id="2147483691" r:id="rId6"/>
    <p:sldLayoutId id="2147483803" r:id="rId7"/>
    <p:sldLayoutId id="2147483802" r:id="rId8"/>
    <p:sldLayoutId id="2147483801" r:id="rId9"/>
    <p:sldLayoutId id="2147483800" r:id="rId10"/>
    <p:sldLayoutId id="2147483788" r:id="rId11"/>
    <p:sldLayoutId id="2147483787" r:id="rId12"/>
    <p:sldLayoutId id="2147483786" r:id="rId13"/>
    <p:sldLayoutId id="2147483785" r:id="rId14"/>
    <p:sldLayoutId id="2147483776" r:id="rId15"/>
    <p:sldLayoutId id="2147483775" r:id="rId16"/>
    <p:sldLayoutId id="2147483774" r:id="rId17"/>
    <p:sldLayoutId id="2147483773" r:id="rId18"/>
    <p:sldLayoutId id="2147483769" r:id="rId19"/>
    <p:sldLayoutId id="2147483768" r:id="rId20"/>
    <p:sldLayoutId id="2147483767" r:id="rId21"/>
    <p:sldLayoutId id="2147483765" r:id="rId22"/>
    <p:sldLayoutId id="2147483755" r:id="rId23"/>
    <p:sldLayoutId id="2147483754" r:id="rId24"/>
    <p:sldLayoutId id="2147483753" r:id="rId25"/>
    <p:sldLayoutId id="2147483752" r:id="rId26"/>
    <p:sldLayoutId id="2147483739" r:id="rId27"/>
    <p:sldLayoutId id="2147483738" r:id="rId28"/>
    <p:sldLayoutId id="2147483737" r:id="rId29"/>
    <p:sldLayoutId id="2147483736" r:id="rId30"/>
    <p:sldLayoutId id="2147483731" r:id="rId31"/>
    <p:sldLayoutId id="2147483723" r:id="rId32"/>
    <p:sldLayoutId id="2147483722" r:id="rId33"/>
    <p:sldLayoutId id="2147483721" r:id="rId34"/>
    <p:sldLayoutId id="2147483720" r:id="rId35"/>
    <p:sldLayoutId id="2147483713" r:id="rId36"/>
    <p:sldLayoutId id="2147483692" r:id="rId37"/>
    <p:sldLayoutId id="2147483693" r:id="rId38"/>
    <p:sldLayoutId id="2147483694" r:id="rId39"/>
    <p:sldLayoutId id="2147483695" r:id="rId40"/>
    <p:sldLayoutId id="2147483696" r:id="rId41"/>
    <p:sldLayoutId id="2147483715" r:id="rId42"/>
    <p:sldLayoutId id="2147483697" r:id="rId43"/>
    <p:sldLayoutId id="2147483698" r:id="rId44"/>
    <p:sldLayoutId id="2147483796" r:id="rId45"/>
    <p:sldLayoutId id="2147483795" r:id="rId46"/>
    <p:sldLayoutId id="2147483794" r:id="rId47"/>
    <p:sldLayoutId id="2147483781" r:id="rId48"/>
    <p:sldLayoutId id="2147483779" r:id="rId49"/>
    <p:sldLayoutId id="2147483761" r:id="rId50"/>
    <p:sldLayoutId id="2147483748" r:id="rId51"/>
    <p:sldLayoutId id="2147483699" r:id="rId52"/>
    <p:sldLayoutId id="2147483700" r:id="rId53"/>
    <p:sldLayoutId id="2147483701" r:id="rId54"/>
    <p:sldLayoutId id="2147483702" r:id="rId55"/>
    <p:sldLayoutId id="2147483703" r:id="rId56"/>
    <p:sldLayoutId id="2147483809" r:id="rId57"/>
    <p:sldLayoutId id="2147483793" r:id="rId58"/>
    <p:sldLayoutId id="2147483760" r:id="rId59"/>
    <p:sldLayoutId id="2147483727" r:id="rId60"/>
    <p:sldLayoutId id="2147483704" r:id="rId61"/>
    <p:sldLayoutId id="2147483705" r:id="rId62"/>
    <p:sldLayoutId id="2147483706" r:id="rId63"/>
    <p:sldLayoutId id="2147483707" r:id="rId64"/>
    <p:sldLayoutId id="2147483708" r:id="rId65"/>
    <p:sldLayoutId id="2147483709" r:id="rId66"/>
    <p:sldLayoutId id="2147483710" r:id="rId67"/>
    <p:sldLayoutId id="2147483711" r:id="rId68"/>
    <p:sldLayoutId id="2147483712" r:id="rId69"/>
  </p:sldLayoutIdLst>
  <p:txStyles>
    <p:titleStyle>
      <a:lvl1pPr algn="l" defTabSz="685800" rtl="0" eaLnBrk="1" latinLnBrk="0" hangingPunct="1">
        <a:lnSpc>
          <a:spcPct val="90000"/>
        </a:lnSpc>
        <a:spcBef>
          <a:spcPct val="0"/>
        </a:spcBef>
        <a:buNone/>
        <a:defRPr sz="33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171450" indent="-171450" algn="l" defTabSz="685800" rtl="0" eaLnBrk="1" latinLnBrk="0" hangingPunct="1">
        <a:lnSpc>
          <a:spcPct val="90000"/>
        </a:lnSpc>
        <a:spcBef>
          <a:spcPts val="750"/>
        </a:spcBef>
        <a:buFont typeface="Arial" panose="020B0604020202020204" pitchFamily="34" charset="0"/>
        <a:buChar char="•"/>
        <a:defRPr sz="2100" kern="1200">
          <a:solidFill>
            <a:schemeClr val="tx1"/>
          </a:solidFill>
          <a:latin typeface="+mn-lt"/>
          <a:ea typeface="+mn-ea"/>
          <a:cs typeface="+mn-cs"/>
        </a:defRPr>
      </a:lvl1pPr>
      <a:lvl2pPr marL="5143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8572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500" kern="1200">
          <a:solidFill>
            <a:schemeClr val="tx1"/>
          </a:solidFill>
          <a:latin typeface="+mn-lt"/>
          <a:ea typeface="+mn-ea"/>
          <a:cs typeface="+mn-cs"/>
        </a:defRPr>
      </a:lvl3pPr>
      <a:lvl4pPr marL="12001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5430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8859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2288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5717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9146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vi-VN"/>
      </a:defPPr>
      <a:lvl1pPr marL="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1pPr>
      <a:lvl2pPr marL="3429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2pPr>
      <a:lvl3pPr marL="6858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3pPr>
      <a:lvl4pPr marL="10287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3716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7145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0574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4003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7432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8" Type="http://schemas.openxmlformats.org/officeDocument/2006/relationships/image" Target="../media/image9.png"/><Relationship Id="rId13" Type="http://schemas.microsoft.com/office/2007/relationships/hdphoto" Target="../media/hdphoto1.wdp"/><Relationship Id="rId3" Type="http://schemas.openxmlformats.org/officeDocument/2006/relationships/image" Target="../media/image4.png"/><Relationship Id="rId7" Type="http://schemas.openxmlformats.org/officeDocument/2006/relationships/image" Target="../media/image8.png"/><Relationship Id="rId12" Type="http://schemas.openxmlformats.org/officeDocument/2006/relationships/image" Target="../media/image13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69.xml"/><Relationship Id="rId6" Type="http://schemas.openxmlformats.org/officeDocument/2006/relationships/image" Target="../media/image7.png"/><Relationship Id="rId11" Type="http://schemas.openxmlformats.org/officeDocument/2006/relationships/image" Target="../media/image12.png"/><Relationship Id="rId5" Type="http://schemas.openxmlformats.org/officeDocument/2006/relationships/image" Target="../media/image6.png"/><Relationship Id="rId10" Type="http://schemas.openxmlformats.org/officeDocument/2006/relationships/image" Target="../media/image11.png"/><Relationship Id="rId4" Type="http://schemas.openxmlformats.org/officeDocument/2006/relationships/image" Target="../media/image5.png"/><Relationship Id="rId9" Type="http://schemas.openxmlformats.org/officeDocument/2006/relationships/image" Target="../media/image10.pn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jpeg"/><Relationship Id="rId2" Type="http://schemas.openxmlformats.org/officeDocument/2006/relationships/image" Target="../media/image16.jpeg"/><Relationship Id="rId1" Type="http://schemas.openxmlformats.org/officeDocument/2006/relationships/slideLayout" Target="../slideLayouts/slideLayout84.xml"/><Relationship Id="rId4" Type="http://schemas.openxmlformats.org/officeDocument/2006/relationships/image" Target="../media/image18.jpeg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3.xml"/><Relationship Id="rId2" Type="http://schemas.openxmlformats.org/officeDocument/2006/relationships/audio" Target="../media/media1.mp3"/><Relationship Id="rId1" Type="http://schemas.microsoft.com/office/2007/relationships/media" Target="../media/media1.mp3"/><Relationship Id="rId5" Type="http://schemas.openxmlformats.org/officeDocument/2006/relationships/image" Target="../media/image14.png"/><Relationship Id="rId4" Type="http://schemas.openxmlformats.org/officeDocument/2006/relationships/notesSlide" Target="../notesSlides/notesSlide4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jpeg"/><Relationship Id="rId2" Type="http://schemas.openxmlformats.org/officeDocument/2006/relationships/slideLayout" Target="../slideLayouts/slideLayout13.xml"/><Relationship Id="rId1" Type="http://schemas.openxmlformats.org/officeDocument/2006/relationships/tags" Target="../tags/tag9.xml"/><Relationship Id="rId5" Type="http://schemas.openxmlformats.org/officeDocument/2006/relationships/image" Target="../media/image22.jpeg"/><Relationship Id="rId4" Type="http://schemas.openxmlformats.org/officeDocument/2006/relationships/image" Target="../media/image21.jpeg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jpeg"/><Relationship Id="rId7" Type="http://schemas.openxmlformats.org/officeDocument/2006/relationships/image" Target="../media/image28.png"/><Relationship Id="rId2" Type="http://schemas.openxmlformats.org/officeDocument/2006/relationships/image" Target="../media/image23.jpeg"/><Relationship Id="rId1" Type="http://schemas.openxmlformats.org/officeDocument/2006/relationships/slideLayout" Target="../slideLayouts/slideLayout13.xml"/><Relationship Id="rId6" Type="http://schemas.openxmlformats.org/officeDocument/2006/relationships/image" Target="../media/image27.png"/><Relationship Id="rId5" Type="http://schemas.openxmlformats.org/officeDocument/2006/relationships/image" Target="../media/image26.jpeg"/><Relationship Id="rId4" Type="http://schemas.openxmlformats.org/officeDocument/2006/relationships/image" Target="../media/image25.GIF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.jpeg"/><Relationship Id="rId2" Type="http://schemas.openxmlformats.org/officeDocument/2006/relationships/image" Target="../media/image29.jpeg"/><Relationship Id="rId1" Type="http://schemas.openxmlformats.org/officeDocument/2006/relationships/slideLayout" Target="../slideLayouts/slideLayout13.xml"/><Relationship Id="rId4" Type="http://schemas.openxmlformats.org/officeDocument/2006/relationships/image" Target="../media/image31.png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.jpeg"/><Relationship Id="rId2" Type="http://schemas.openxmlformats.org/officeDocument/2006/relationships/slideLayout" Target="../slideLayouts/slideLayout13.xml"/><Relationship Id="rId1" Type="http://schemas.openxmlformats.org/officeDocument/2006/relationships/tags" Target="../tags/tag10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3.gif"/><Relationship Id="rId1" Type="http://schemas.openxmlformats.org/officeDocument/2006/relationships/slideLayout" Target="../slideLayouts/slideLayout134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2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3.xml"/><Relationship Id="rId2" Type="http://schemas.openxmlformats.org/officeDocument/2006/relationships/audio" Target="../media/media1.mp3"/><Relationship Id="rId1" Type="http://schemas.microsoft.com/office/2007/relationships/media" Target="../media/media1.mp3"/><Relationship Id="rId5" Type="http://schemas.openxmlformats.org/officeDocument/2006/relationships/image" Target="../media/image14.png"/><Relationship Id="rId4" Type="http://schemas.openxmlformats.org/officeDocument/2006/relationships/notesSlide" Target="../notesSlides/notesSlide2.xml"/></Relationships>
</file>

<file path=ppt/slides/_rels/slide4.xml.rels><?xml version="1.0" encoding="UTF-8" standalone="yes"?>
<Relationships xmlns="http://schemas.openxmlformats.org/package/2006/relationships"><Relationship Id="rId8" Type="http://schemas.openxmlformats.org/officeDocument/2006/relationships/image" Target="../media/image18.jpeg"/><Relationship Id="rId3" Type="http://schemas.openxmlformats.org/officeDocument/2006/relationships/slideLayout" Target="../slideLayouts/slideLayout13.xml"/><Relationship Id="rId7" Type="http://schemas.openxmlformats.org/officeDocument/2006/relationships/image" Target="../media/image17.jpeg"/><Relationship Id="rId2" Type="http://schemas.openxmlformats.org/officeDocument/2006/relationships/tags" Target="../tags/tag3.xml"/><Relationship Id="rId1" Type="http://schemas.openxmlformats.org/officeDocument/2006/relationships/tags" Target="../tags/tag2.xml"/><Relationship Id="rId6" Type="http://schemas.openxmlformats.org/officeDocument/2006/relationships/image" Target="../media/image16.jpeg"/><Relationship Id="rId5" Type="http://schemas.openxmlformats.org/officeDocument/2006/relationships/image" Target="../media/image15.jpeg"/><Relationship Id="rId4" Type="http://schemas.openxmlformats.org/officeDocument/2006/relationships/notesSlide" Target="../notesSlides/notesSlide3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jpeg"/><Relationship Id="rId2" Type="http://schemas.openxmlformats.org/officeDocument/2006/relationships/slideLayout" Target="../slideLayouts/slideLayout13.xml"/><Relationship Id="rId1" Type="http://schemas.openxmlformats.org/officeDocument/2006/relationships/tags" Target="../tags/tag4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jpeg"/><Relationship Id="rId2" Type="http://schemas.openxmlformats.org/officeDocument/2006/relationships/slideLayout" Target="../slideLayouts/slideLayout84.xml"/><Relationship Id="rId1" Type="http://schemas.openxmlformats.org/officeDocument/2006/relationships/tags" Target="../tags/tag5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jpeg"/><Relationship Id="rId1" Type="http://schemas.openxmlformats.org/officeDocument/2006/relationships/slideLayout" Target="../slideLayouts/slideLayout84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84.xml"/><Relationship Id="rId2" Type="http://schemas.openxmlformats.org/officeDocument/2006/relationships/tags" Target="../tags/tag7.xml"/><Relationship Id="rId1" Type="http://schemas.openxmlformats.org/officeDocument/2006/relationships/tags" Target="../tags/tag6.xml"/><Relationship Id="rId4" Type="http://schemas.openxmlformats.org/officeDocument/2006/relationships/image" Target="../media/image17.jpe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jpeg"/><Relationship Id="rId2" Type="http://schemas.openxmlformats.org/officeDocument/2006/relationships/slideLayout" Target="../slideLayouts/slideLayout84.xml"/><Relationship Id="rId1" Type="http://schemas.openxmlformats.org/officeDocument/2006/relationships/tags" Target="../tags/tag8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/>
          <p:cNvGrpSpPr/>
          <p:nvPr/>
        </p:nvGrpSpPr>
        <p:grpSpPr>
          <a:xfrm>
            <a:off x="857250" y="-342900"/>
            <a:ext cx="7372350" cy="5486400"/>
            <a:chOff x="280219" y="102086"/>
            <a:chExt cx="11631561" cy="6184490"/>
          </a:xfrm>
        </p:grpSpPr>
        <p:pic>
          <p:nvPicPr>
            <p:cNvPr id="5" name="图片 4"/>
            <p:cNvPicPr>
              <a:picLocks noChangeAspect="1"/>
            </p:cNvPicPr>
            <p:nvPr/>
          </p:nvPicPr>
          <p:blipFill rotWithShape="1"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936" t="1485" r="2661"/>
            <a:stretch>
              <a:fillRect/>
            </a:stretch>
          </p:blipFill>
          <p:spPr>
            <a:xfrm>
              <a:off x="280219" y="102086"/>
              <a:ext cx="11631561" cy="6184490"/>
            </a:xfrm>
            <a:prstGeom prst="rect">
              <a:avLst/>
            </a:prstGeom>
          </p:spPr>
        </p:pic>
        <p:pic>
          <p:nvPicPr>
            <p:cNvPr id="22" name="图片 21"/>
            <p:cNvPicPr>
              <a:picLocks noChangeAspect="1"/>
            </p:cNvPicPr>
            <p:nvPr/>
          </p:nvPicPr>
          <p:blipFill rotWithShape="1"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b="33488"/>
            <a:stretch>
              <a:fillRect/>
            </a:stretch>
          </p:blipFill>
          <p:spPr>
            <a:xfrm>
              <a:off x="595310" y="658721"/>
              <a:ext cx="11001375" cy="3971926"/>
            </a:xfrm>
            <a:prstGeom prst="rect">
              <a:avLst/>
            </a:prstGeom>
          </p:spPr>
        </p:pic>
      </p:grpSp>
      <p:pic>
        <p:nvPicPr>
          <p:cNvPr id="4" name="图片 3"/>
          <p:cNvPicPr>
            <a:picLocks noChangeAspect="1"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1750"/>
          <a:stretch>
            <a:fillRect/>
          </a:stretch>
        </p:blipFill>
        <p:spPr>
          <a:xfrm>
            <a:off x="1143001" y="3115929"/>
            <a:ext cx="6886886" cy="2042017"/>
          </a:xfrm>
          <a:prstGeom prst="rect">
            <a:avLst/>
          </a:prstGeom>
        </p:spPr>
      </p:pic>
      <p:pic>
        <p:nvPicPr>
          <p:cNvPr id="12" name="图片 11"/>
          <p:cNvPicPr>
            <a:picLocks noChangeAspect="1"/>
          </p:cNvPicPr>
          <p:nvPr/>
        </p:nvPicPr>
        <p:blipFill rotWithShape="1"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7500" r="51893" b="32813"/>
          <a:stretch>
            <a:fillRect/>
          </a:stretch>
        </p:blipFill>
        <p:spPr>
          <a:xfrm>
            <a:off x="5638589" y="578506"/>
            <a:ext cx="1762007" cy="1090049"/>
          </a:xfrm>
          <a:prstGeom prst="rect">
            <a:avLst/>
          </a:prstGeom>
        </p:spPr>
      </p:pic>
      <p:pic>
        <p:nvPicPr>
          <p:cNvPr id="25" name="图片 24"/>
          <p:cNvPicPr>
            <a:picLocks noChangeAspect="1"/>
          </p:cNvPicPr>
          <p:nvPr/>
        </p:nvPicPr>
        <p:blipFill rotWithShape="1"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3203" t="26841" r="49140"/>
          <a:stretch>
            <a:fillRect/>
          </a:stretch>
        </p:blipFill>
        <p:spPr>
          <a:xfrm rot="20477042">
            <a:off x="1417815" y="2229982"/>
            <a:ext cx="460977" cy="884944"/>
          </a:xfrm>
          <a:prstGeom prst="rect">
            <a:avLst/>
          </a:prstGeom>
        </p:spPr>
      </p:pic>
      <p:pic>
        <p:nvPicPr>
          <p:cNvPr id="14" name="图片 13"/>
          <p:cNvPicPr>
            <a:picLocks noChangeAspect="1"/>
          </p:cNvPicPr>
          <p:nvPr/>
        </p:nvPicPr>
        <p:blipFill rotWithShape="1"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5212" t="14780" r="45265" b="38396"/>
          <a:stretch>
            <a:fillRect/>
          </a:stretch>
        </p:blipFill>
        <p:spPr>
          <a:xfrm>
            <a:off x="1200370" y="822545"/>
            <a:ext cx="1325327" cy="1441421"/>
          </a:xfrm>
          <a:prstGeom prst="rect">
            <a:avLst/>
          </a:prstGeom>
        </p:spPr>
      </p:pic>
      <p:pic>
        <p:nvPicPr>
          <p:cNvPr id="23" name="图片 22"/>
          <p:cNvPicPr>
            <a:picLocks noChangeAspect="1"/>
          </p:cNvPicPr>
          <p:nvPr/>
        </p:nvPicPr>
        <p:blipFill rotWithShape="1"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6672" r="83438" b="10952"/>
          <a:stretch>
            <a:fillRect/>
          </a:stretch>
        </p:blipFill>
        <p:spPr>
          <a:xfrm>
            <a:off x="6922325" y="1123529"/>
            <a:ext cx="589181" cy="1028052"/>
          </a:xfrm>
          <a:prstGeom prst="rect">
            <a:avLst/>
          </a:prstGeom>
        </p:spPr>
      </p:pic>
      <p:pic>
        <p:nvPicPr>
          <p:cNvPr id="26" name="图片 25"/>
          <p:cNvPicPr>
            <a:picLocks noChangeAspect="1"/>
          </p:cNvPicPr>
          <p:nvPr/>
        </p:nvPicPr>
        <p:blipFill rotWithShape="1"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0938" t="31574" r="32031" b="7401"/>
          <a:stretch>
            <a:fillRect/>
          </a:stretch>
        </p:blipFill>
        <p:spPr>
          <a:xfrm>
            <a:off x="5891956" y="1001703"/>
            <a:ext cx="365030" cy="605976"/>
          </a:xfrm>
          <a:prstGeom prst="rect">
            <a:avLst/>
          </a:prstGeom>
        </p:spPr>
      </p:pic>
      <p:pic>
        <p:nvPicPr>
          <p:cNvPr id="21" name="Picture 20">
            <a:extLst>
              <a:ext uri="{FF2B5EF4-FFF2-40B4-BE49-F238E27FC236}">
                <a16:creationId xmlns:a16="http://schemas.microsoft.com/office/drawing/2014/main" id="{BEA04A1D-6066-48BF-8F9D-3143F8968ED7}"/>
              </a:ext>
            </a:extLst>
          </p:cNvPr>
          <p:cNvPicPr>
            <a:picLocks noChangeAspect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010522" y="3286934"/>
            <a:ext cx="1847438" cy="1775490"/>
          </a:xfrm>
          <a:prstGeom prst="rect">
            <a:avLst/>
          </a:prstGeom>
        </p:spPr>
      </p:pic>
      <p:pic>
        <p:nvPicPr>
          <p:cNvPr id="6" name="Picture 5"/>
          <p:cNvPicPr>
            <a:picLocks noChangeAspect="1"/>
          </p:cNvPicPr>
          <p:nvPr/>
        </p:nvPicPr>
        <p:blipFill>
          <a:blip r:embed="rId12" cstate="print">
            <a:extLst>
              <a:ext uri="{BEBA8EAE-BF5A-486C-A8C5-ECC9F3942E4B}">
                <a14:imgProps xmlns:a14="http://schemas.microsoft.com/office/drawing/2010/main">
                  <a14:imgLayer r:embed="rId13">
                    <a14:imgEffect>
                      <a14:backgroundRemoval t="0" b="100000" l="0" r="100000">
                        <a14:foregroundMark x1="26355" y1="26563" x2="8867" y2="38867"/>
                        <a14:foregroundMark x1="10591" y1="39453" x2="246" y2="60938"/>
                        <a14:foregroundMark x1="1232" y1="61133" x2="9360" y2="81250"/>
                        <a14:foregroundMark x1="15517" y1="87695" x2="34236" y2="97070"/>
                        <a14:foregroundMark x1="50739" y1="96289" x2="81773" y2="88672"/>
                        <a14:foregroundMark x1="94828" y1="64453" x2="88670" y2="80273"/>
                        <a14:foregroundMark x1="72414" y1="28320" x2="88670" y2="41406"/>
                        <a14:foregroundMark x1="89163" y1="41797" x2="96059" y2="63672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142105" y="1840436"/>
            <a:ext cx="802639" cy="948708"/>
          </a:xfrm>
          <a:prstGeom prst="rect">
            <a:avLst/>
          </a:prstGeom>
        </p:spPr>
      </p:pic>
      <p:sp>
        <p:nvSpPr>
          <p:cNvPr id="15" name="TextBox 14"/>
          <p:cNvSpPr txBox="1"/>
          <p:nvPr/>
        </p:nvSpPr>
        <p:spPr>
          <a:xfrm>
            <a:off x="2544746" y="30228"/>
            <a:ext cx="4258187" cy="68595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440660">
              <a:lnSpc>
                <a:spcPct val="150000"/>
              </a:lnSpc>
            </a:pPr>
            <a:r>
              <a:rPr lang="en-US" sz="1286" b="1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PHÒNG GIÁO DỤC VÀ ĐÀO TẠO QUẬN LONG BIÊN</a:t>
            </a:r>
          </a:p>
          <a:p>
            <a:pPr algn="ctr" defTabSz="440660">
              <a:lnSpc>
                <a:spcPct val="150000"/>
              </a:lnSpc>
            </a:pPr>
            <a:r>
              <a:rPr lang="en-US" sz="1286" b="1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TRƯỜNG TIỂU HỌC PHÚC LỢI</a:t>
            </a:r>
            <a:endParaRPr lang="vi-VN" sz="1286" b="1" dirty="0">
              <a:solidFill>
                <a:prstClr val="black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7" name="WordArt 6"/>
          <p:cNvSpPr>
            <a:spLocks noChangeArrowheads="1" noChangeShapeType="1" noTextEdit="1"/>
          </p:cNvSpPr>
          <p:nvPr/>
        </p:nvSpPr>
        <p:spPr bwMode="auto">
          <a:xfrm>
            <a:off x="2336291" y="1687788"/>
            <a:ext cx="4697126" cy="2157706"/>
          </a:xfrm>
          <a:prstGeom prst="rect">
            <a:avLst/>
          </a:prstGeom>
        </p:spPr>
        <p:txBody>
          <a:bodyPr spcFirstLastPara="1" wrap="none" lIns="44008" tIns="22032" rIns="44008" bIns="22032" numCol="1" fromWordArt="1">
            <a:prstTxWarp prst="textArchUp">
              <a:avLst>
                <a:gd name="adj" fmla="val 11160877"/>
              </a:avLst>
            </a:prstTxWarp>
          </a:bodyPr>
          <a:lstStyle/>
          <a:p>
            <a:pPr algn="ctr" defTabSz="586370">
              <a:lnSpc>
                <a:spcPct val="150000"/>
              </a:lnSpc>
            </a:pPr>
            <a:r>
              <a:rPr lang="en-US" sz="85631" b="1" kern="10" dirty="0">
                <a:ln w="9525">
                  <a:solidFill>
                    <a:srgbClr val="993366"/>
                  </a:solidFill>
                  <a:round/>
                </a:ln>
                <a:solidFill>
                  <a:srgbClr val="0000FF"/>
                </a:solidFill>
                <a:effectLst>
                  <a:outerShdw dist="45791" dir="2021404" algn="ctr" rotWithShape="0">
                    <a:srgbClr val="B2B2B2">
                      <a:alpha val="79999"/>
                    </a:srgbClr>
                  </a:outerShdw>
                </a:effectLst>
                <a:latin typeface="Times New Roman" panose="02020603050405020304"/>
                <a:cs typeface="Times New Roman" panose="02020603050405020304"/>
              </a:rPr>
              <a:t>CHÀO MỪNG CÁC THẦY, CÔ GIÁO VÀ CÁC EM </a:t>
            </a:r>
          </a:p>
          <a:p>
            <a:pPr algn="ctr" defTabSz="586370">
              <a:lnSpc>
                <a:spcPct val="150000"/>
              </a:lnSpc>
            </a:pPr>
            <a:r>
              <a:rPr lang="en-US" sz="85631" b="1" kern="10" dirty="0">
                <a:ln w="9525">
                  <a:solidFill>
                    <a:srgbClr val="993366"/>
                  </a:solidFill>
                  <a:round/>
                </a:ln>
                <a:solidFill>
                  <a:srgbClr val="0000FF"/>
                </a:solidFill>
                <a:effectLst>
                  <a:outerShdw dist="45791" dir="2021404" algn="ctr" rotWithShape="0">
                    <a:srgbClr val="B2B2B2">
                      <a:alpha val="79999"/>
                    </a:srgbClr>
                  </a:outerShdw>
                </a:effectLst>
                <a:latin typeface="Times New Roman" panose="02020603050405020304"/>
                <a:cs typeface="Times New Roman" panose="02020603050405020304"/>
              </a:rPr>
              <a:t>ĐẾN VỚI TIẾT HỌC </a:t>
            </a:r>
          </a:p>
        </p:txBody>
      </p:sp>
      <p:sp>
        <p:nvSpPr>
          <p:cNvPr id="18" name="圆角矩形 1"/>
          <p:cNvSpPr/>
          <p:nvPr/>
        </p:nvSpPr>
        <p:spPr>
          <a:xfrm>
            <a:off x="1487738" y="2723218"/>
            <a:ext cx="6542148" cy="583526"/>
          </a:xfrm>
          <a:prstGeom prst="roundRect">
            <a:avLst>
              <a:gd name="adj" fmla="val 50000"/>
            </a:avLst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58653" tIns="29327" rIns="58653" bIns="29327" anchor="ctr"/>
          <a:lstStyle/>
          <a:p>
            <a:pPr algn="ctr" defTabSz="781927">
              <a:defRPr/>
            </a:pPr>
            <a:r>
              <a:rPr lang="en-US" altLang="zh-CN" sz="27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MÔN: </a:t>
            </a:r>
            <a:r>
              <a:rPr lang="en-US" altLang="zh-CN" sz="27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HOẠT ĐỘNG TRẢI NGHIỆM 1</a:t>
            </a:r>
            <a:endParaRPr lang="zh-CN" altLang="en-US" sz="2700" b="1" dirty="0">
              <a:solidFill>
                <a:srgbClr val="FF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" name="TextBox 1"/>
          <p:cNvSpPr txBox="1"/>
          <p:nvPr/>
        </p:nvSpPr>
        <p:spPr>
          <a:xfrm>
            <a:off x="3191702" y="3272488"/>
            <a:ext cx="296427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b="1" dirty="0">
                <a:solidFill>
                  <a:srgbClr val="002060"/>
                </a:solidFill>
                <a:latin typeface="Arial-Rounded" panose="020B0500000000000000" pitchFamily="34" charset="-93"/>
                <a:ea typeface="Arial-Rounded" panose="020B0500000000000000" pitchFamily="34" charset="-93"/>
                <a:cs typeface="Arial-Rounded" panose="020B0500000000000000" pitchFamily="34" charset="-93"/>
              </a:rPr>
              <a:t>GV</a:t>
            </a:r>
            <a:r>
              <a:rPr lang="en-US" sz="2400" b="1" dirty="0">
                <a:solidFill>
                  <a:srgbClr val="002060"/>
                </a:solidFill>
                <a:latin typeface="UTM Edwardian" panose="02040603050506020204" pitchFamily="18" charset="0"/>
              </a:rPr>
              <a:t>: </a:t>
            </a:r>
            <a:r>
              <a:rPr lang="en-US" sz="2400" b="1" dirty="0" err="1">
                <a:solidFill>
                  <a:srgbClr val="002060"/>
                </a:solidFill>
                <a:latin typeface="UTM Edwardian" panose="02040603050506020204" pitchFamily="18" charset="0"/>
              </a:rPr>
              <a:t>Bùi</a:t>
            </a:r>
            <a:r>
              <a:rPr lang="en-US" sz="2400" b="1" dirty="0">
                <a:solidFill>
                  <a:srgbClr val="002060"/>
                </a:solidFill>
                <a:latin typeface="UTM Edwardian" panose="02040603050506020204" pitchFamily="18" charset="0"/>
              </a:rPr>
              <a:t> </a:t>
            </a:r>
            <a:r>
              <a:rPr lang="en-US" sz="2400" b="1" dirty="0" err="1">
                <a:solidFill>
                  <a:srgbClr val="002060"/>
                </a:solidFill>
                <a:latin typeface="UTM Edwardian" panose="02040603050506020204" pitchFamily="18" charset="0"/>
              </a:rPr>
              <a:t>Thị</a:t>
            </a:r>
            <a:r>
              <a:rPr lang="en-US" sz="2400" b="1" dirty="0">
                <a:solidFill>
                  <a:srgbClr val="002060"/>
                </a:solidFill>
                <a:latin typeface="UTM Edwardian" panose="02040603050506020204" pitchFamily="18" charset="0"/>
              </a:rPr>
              <a:t> Kim </a:t>
            </a:r>
            <a:r>
              <a:rPr lang="en-US" sz="2400" b="1" dirty="0" err="1">
                <a:solidFill>
                  <a:srgbClr val="002060"/>
                </a:solidFill>
                <a:latin typeface="UTM Edwardian" panose="02040603050506020204" pitchFamily="18" charset="0"/>
              </a:rPr>
              <a:t>Oanh</a:t>
            </a:r>
            <a:endParaRPr lang="en-US" sz="2400" b="1" dirty="0">
              <a:solidFill>
                <a:srgbClr val="002060"/>
              </a:solidFill>
              <a:latin typeface="UTM Edwardian" panose="020406030505060202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07120178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3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800" decel="10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" dur="800" decel="100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800" decel="100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800" decel="100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8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1000"/>
                            </p:stCondLst>
                            <p:childTnLst>
                              <p:par>
                                <p:cTn id="43" presetID="32" presetClass="emph" presetSubtype="0" repeatCount="indefinite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44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5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46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7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48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4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6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60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" grpId="0"/>
      <p:bldP spid="18" grpId="0" bldLvl="0" animBg="1"/>
    </p:bldLst>
  </p:timing>
  <p:extLst mod="1">
    <p:ext uri="{E180D4A7-C9FB-4DFB-919C-405C955672EB}">
      <p14:showEvtLst xmlns:p14="http://schemas.microsoft.com/office/powerpoint/2010/main">
        <p14:playEvt time="328" objId="9"/>
      </p14:showEvtLst>
    </p:ext>
  </p:extLst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16193" y="210257"/>
            <a:ext cx="5917668" cy="16103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57504" y="1858860"/>
            <a:ext cx="6105566" cy="134558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" name="Picture 3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74558" y="3238046"/>
            <a:ext cx="6058694" cy="158004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74159078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7" dur="2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/>
          <p:cNvGrpSpPr/>
          <p:nvPr/>
        </p:nvGrpSpPr>
        <p:grpSpPr>
          <a:xfrm>
            <a:off x="1822531" y="912797"/>
            <a:ext cx="5628638" cy="3653136"/>
            <a:chOff x="2635700" y="942204"/>
            <a:chExt cx="3682042" cy="3653136"/>
          </a:xfrm>
        </p:grpSpPr>
        <p:grpSp>
          <p:nvGrpSpPr>
            <p:cNvPr id="3" name="组合 4"/>
            <p:cNvGrpSpPr/>
            <p:nvPr/>
          </p:nvGrpSpPr>
          <p:grpSpPr>
            <a:xfrm>
              <a:off x="4274453" y="942204"/>
              <a:ext cx="2043289" cy="2739429"/>
              <a:chOff x="4324709" y="1628800"/>
              <a:chExt cx="2498116" cy="3349212"/>
            </a:xfrm>
            <a:solidFill>
              <a:schemeClr val="accent3"/>
            </a:solidFill>
          </p:grpSpPr>
          <p:sp>
            <p:nvSpPr>
              <p:cNvPr id="4" name="未知"/>
              <p:cNvSpPr>
                <a:spLocks/>
              </p:cNvSpPr>
              <p:nvPr/>
            </p:nvSpPr>
            <p:spPr bwMode="auto">
              <a:xfrm>
                <a:off x="4580276" y="1628800"/>
                <a:ext cx="2242549" cy="3349212"/>
              </a:xfrm>
              <a:custGeom>
                <a:avLst/>
                <a:gdLst>
                  <a:gd name="T0" fmla="*/ 150 w 174"/>
                  <a:gd name="T1" fmla="*/ 260 h 260"/>
                  <a:gd name="T2" fmla="*/ 174 w 174"/>
                  <a:gd name="T3" fmla="*/ 174 h 260"/>
                  <a:gd name="T4" fmla="*/ 0 w 174"/>
                  <a:gd name="T5" fmla="*/ 0 h 260"/>
                  <a:gd name="T6" fmla="*/ 0 w 174"/>
                  <a:gd name="T7" fmla="*/ 174 h 260"/>
                  <a:gd name="T8" fmla="*/ 150 w 174"/>
                  <a:gd name="T9" fmla="*/ 260 h 2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4" h="260">
                    <a:moveTo>
                      <a:pt x="150" y="260"/>
                    </a:moveTo>
                    <a:cubicBezTo>
                      <a:pt x="165" y="234"/>
                      <a:pt x="174" y="204"/>
                      <a:pt x="174" y="174"/>
                    </a:cubicBezTo>
                    <a:cubicBezTo>
                      <a:pt x="174" y="77"/>
                      <a:pt x="96" y="0"/>
                      <a:pt x="0" y="0"/>
                    </a:cubicBezTo>
                    <a:lnTo>
                      <a:pt x="0" y="174"/>
                    </a:lnTo>
                    <a:lnTo>
                      <a:pt x="150" y="260"/>
                    </a:lnTo>
                    <a:close/>
                  </a:path>
                </a:pathLst>
              </a:custGeom>
              <a:grpFill/>
              <a:ln w="19050" cap="flat" cmpd="sng">
                <a:solidFill>
                  <a:srgbClr val="FFFFFF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pPr defTabSz="914400">
                  <a:defRPr/>
                </a:pPr>
                <a:endParaRPr lang="zh-CN" altLang="en-US" sz="1800" kern="0" dirty="0">
                  <a:solidFill>
                    <a:sysClr val="windowText" lastClr="000000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5" name="AutoShape 8"/>
              <p:cNvSpPr>
                <a:spLocks noChangeArrowheads="1"/>
              </p:cNvSpPr>
              <p:nvPr/>
            </p:nvSpPr>
            <p:spPr bwMode="auto">
              <a:xfrm rot="13500000">
                <a:off x="4270173" y="1805436"/>
                <a:ext cx="553662" cy="444590"/>
              </a:xfrm>
              <a:prstGeom prst="rtTriangl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defTabSz="914400">
                  <a:defRPr/>
                </a:pPr>
                <a:endParaRPr lang="zh-CN" altLang="en-US" sz="1800" kern="0" dirty="0">
                  <a:solidFill>
                    <a:sysClr val="windowText" lastClr="000000"/>
                  </a:solidFill>
                  <a:cs typeface="+mn-ea"/>
                  <a:sym typeface="+mn-lt"/>
                </a:endParaRPr>
              </a:p>
            </p:txBody>
          </p:sp>
        </p:grpSp>
        <p:grpSp>
          <p:nvGrpSpPr>
            <p:cNvPr id="7" name="组合 8"/>
            <p:cNvGrpSpPr/>
            <p:nvPr/>
          </p:nvGrpSpPr>
          <p:grpSpPr>
            <a:xfrm>
              <a:off x="2635700" y="943895"/>
              <a:ext cx="1844406" cy="2834132"/>
              <a:chOff x="2321176" y="1630868"/>
              <a:chExt cx="2254962" cy="3464995"/>
            </a:xfrm>
            <a:solidFill>
              <a:schemeClr val="accent3"/>
            </a:solidFill>
          </p:grpSpPr>
          <p:sp>
            <p:nvSpPr>
              <p:cNvPr id="8" name="未知"/>
              <p:cNvSpPr>
                <a:spLocks/>
              </p:cNvSpPr>
              <p:nvPr/>
            </p:nvSpPr>
            <p:spPr bwMode="auto">
              <a:xfrm>
                <a:off x="2321176" y="1630868"/>
                <a:ext cx="2254962" cy="3349214"/>
              </a:xfrm>
              <a:custGeom>
                <a:avLst/>
                <a:gdLst>
                  <a:gd name="T0" fmla="*/ 174 w 175"/>
                  <a:gd name="T1" fmla="*/ 0 h 260"/>
                  <a:gd name="T2" fmla="*/ 1 w 175"/>
                  <a:gd name="T3" fmla="*/ 173 h 260"/>
                  <a:gd name="T4" fmla="*/ 24 w 175"/>
                  <a:gd name="T5" fmla="*/ 260 h 260"/>
                  <a:gd name="T6" fmla="*/ 175 w 175"/>
                  <a:gd name="T7" fmla="*/ 174 h 260"/>
                  <a:gd name="T8" fmla="*/ 174 w 175"/>
                  <a:gd name="T9" fmla="*/ 0 h 2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5" h="260">
                    <a:moveTo>
                      <a:pt x="174" y="0"/>
                    </a:moveTo>
                    <a:cubicBezTo>
                      <a:pt x="78" y="0"/>
                      <a:pt x="1" y="77"/>
                      <a:pt x="1" y="173"/>
                    </a:cubicBezTo>
                    <a:cubicBezTo>
                      <a:pt x="0" y="204"/>
                      <a:pt x="9" y="234"/>
                      <a:pt x="24" y="260"/>
                    </a:cubicBezTo>
                    <a:lnTo>
                      <a:pt x="175" y="174"/>
                    </a:lnTo>
                    <a:lnTo>
                      <a:pt x="174" y="0"/>
                    </a:lnTo>
                    <a:close/>
                  </a:path>
                </a:pathLst>
              </a:custGeom>
              <a:grpFill/>
              <a:ln w="19050" cap="flat" cmpd="sng">
                <a:solidFill>
                  <a:srgbClr val="FFFFFF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pPr defTabSz="914400">
                  <a:defRPr/>
                </a:pPr>
                <a:endParaRPr lang="zh-CN" altLang="en-US" sz="1800" kern="0" dirty="0">
                  <a:solidFill>
                    <a:sysClr val="windowText" lastClr="000000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9" name="AutoShape 7"/>
              <p:cNvSpPr>
                <a:spLocks noChangeArrowheads="1"/>
              </p:cNvSpPr>
              <p:nvPr/>
            </p:nvSpPr>
            <p:spPr bwMode="auto">
              <a:xfrm rot="6300000">
                <a:off x="2666543" y="4455489"/>
                <a:ext cx="669140" cy="611607"/>
              </a:xfrm>
              <a:prstGeom prst="rtTriangl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defTabSz="914400">
                  <a:defRPr/>
                </a:pPr>
                <a:endParaRPr lang="zh-CN" altLang="en-US" sz="1800" kern="0" dirty="0">
                  <a:solidFill>
                    <a:sysClr val="windowText" lastClr="000000"/>
                  </a:solidFill>
                  <a:cs typeface="+mn-ea"/>
                  <a:sym typeface="+mn-lt"/>
                </a:endParaRPr>
              </a:p>
            </p:txBody>
          </p:sp>
        </p:grpSp>
        <p:grpSp>
          <p:nvGrpSpPr>
            <p:cNvPr id="11" name="组合 12"/>
            <p:cNvGrpSpPr/>
            <p:nvPr/>
          </p:nvGrpSpPr>
          <p:grpSpPr>
            <a:xfrm>
              <a:off x="2886133" y="2774694"/>
              <a:ext cx="3177793" cy="1820646"/>
              <a:chOff x="2627355" y="3869193"/>
              <a:chExt cx="3885155" cy="2225913"/>
            </a:xfrm>
            <a:solidFill>
              <a:schemeClr val="accent3"/>
            </a:solidFill>
          </p:grpSpPr>
          <p:sp>
            <p:nvSpPr>
              <p:cNvPr id="12" name="未知"/>
              <p:cNvSpPr>
                <a:spLocks/>
              </p:cNvSpPr>
              <p:nvPr/>
            </p:nvSpPr>
            <p:spPr bwMode="auto">
              <a:xfrm>
                <a:off x="2627355" y="3869193"/>
                <a:ext cx="3885155" cy="2225913"/>
              </a:xfrm>
              <a:custGeom>
                <a:avLst/>
                <a:gdLst>
                  <a:gd name="T0" fmla="*/ 0 w 301"/>
                  <a:gd name="T1" fmla="*/ 86 h 173"/>
                  <a:gd name="T2" fmla="*/ 151 w 301"/>
                  <a:gd name="T3" fmla="*/ 173 h 173"/>
                  <a:gd name="T4" fmla="*/ 301 w 301"/>
                  <a:gd name="T5" fmla="*/ 86 h 173"/>
                  <a:gd name="T6" fmla="*/ 151 w 301"/>
                  <a:gd name="T7" fmla="*/ 0 h 173"/>
                  <a:gd name="T8" fmla="*/ 0 w 301"/>
                  <a:gd name="T9" fmla="*/ 86 h 1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1" h="173">
                    <a:moveTo>
                      <a:pt x="0" y="86"/>
                    </a:moveTo>
                    <a:cubicBezTo>
                      <a:pt x="31" y="140"/>
                      <a:pt x="88" y="173"/>
                      <a:pt x="151" y="173"/>
                    </a:cubicBezTo>
                    <a:cubicBezTo>
                      <a:pt x="213" y="173"/>
                      <a:pt x="270" y="140"/>
                      <a:pt x="301" y="86"/>
                    </a:cubicBezTo>
                    <a:lnTo>
                      <a:pt x="151" y="0"/>
                    </a:lnTo>
                    <a:lnTo>
                      <a:pt x="0" y="86"/>
                    </a:lnTo>
                    <a:close/>
                  </a:path>
                </a:pathLst>
              </a:custGeom>
              <a:grpFill/>
              <a:ln w="19050" cap="flat" cmpd="sng">
                <a:solidFill>
                  <a:srgbClr val="FFFFFF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pPr defTabSz="914400">
                  <a:defRPr/>
                </a:pPr>
                <a:endParaRPr lang="zh-CN" altLang="en-US" sz="1800" kern="0" dirty="0">
                  <a:solidFill>
                    <a:sysClr val="windowText" lastClr="000000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3" name="AutoShape 9"/>
              <p:cNvSpPr>
                <a:spLocks noChangeArrowheads="1"/>
              </p:cNvSpPr>
              <p:nvPr/>
            </p:nvSpPr>
            <p:spPr bwMode="auto">
              <a:xfrm rot="20700000">
                <a:off x="5943596" y="4539450"/>
                <a:ext cx="506850" cy="510968"/>
              </a:xfrm>
              <a:prstGeom prst="rtTriangl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defTabSz="914400">
                  <a:defRPr/>
                </a:pPr>
                <a:endParaRPr lang="zh-CN" altLang="en-US" sz="1800" kern="0" dirty="0">
                  <a:solidFill>
                    <a:sysClr val="windowText" lastClr="000000"/>
                  </a:solidFill>
                  <a:cs typeface="+mn-ea"/>
                  <a:sym typeface="+mn-lt"/>
                </a:endParaRPr>
              </a:p>
            </p:txBody>
          </p:sp>
        </p:grpSp>
        <p:grpSp>
          <p:nvGrpSpPr>
            <p:cNvPr id="15" name="组合 16"/>
            <p:cNvGrpSpPr/>
            <p:nvPr/>
          </p:nvGrpSpPr>
          <p:grpSpPr>
            <a:xfrm>
              <a:off x="3129005" y="1539902"/>
              <a:ext cx="2821877" cy="2483930"/>
              <a:chOff x="2924288" y="2359542"/>
              <a:chExt cx="3450013" cy="3036841"/>
            </a:xfrm>
          </p:grpSpPr>
          <p:grpSp>
            <p:nvGrpSpPr>
              <p:cNvPr id="18" name="Group 10"/>
              <p:cNvGrpSpPr>
                <a:grpSpLocks/>
              </p:cNvGrpSpPr>
              <p:nvPr/>
            </p:nvGrpSpPr>
            <p:grpSpPr bwMode="auto">
              <a:xfrm rot="650306">
                <a:off x="2924288" y="2359542"/>
                <a:ext cx="3450013" cy="3036841"/>
                <a:chOff x="-54" y="0"/>
                <a:chExt cx="1287" cy="1134"/>
              </a:xfrm>
            </p:grpSpPr>
            <p:sp>
              <p:nvSpPr>
                <p:cNvPr id="20" name="Oval 11"/>
                <p:cNvSpPr>
                  <a:spLocks noChangeArrowheads="1"/>
                </p:cNvSpPr>
                <p:nvPr/>
              </p:nvSpPr>
              <p:spPr bwMode="auto">
                <a:xfrm>
                  <a:off x="-54" y="0"/>
                  <a:ext cx="1287" cy="1134"/>
                </a:xfrm>
                <a:prstGeom prst="ellipse">
                  <a:avLst/>
                </a:prstGeom>
                <a:solidFill>
                  <a:schemeClr val="bg1"/>
                </a:solidFill>
                <a:ln w="9525" cmpd="sng">
                  <a:noFill/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>
                    <a:defRPr/>
                  </a:pPr>
                  <a:endParaRPr lang="zh-CN" altLang="en-US" sz="1800" kern="0" dirty="0">
                    <a:solidFill>
                      <a:sysClr val="windowText" lastClr="000000"/>
                    </a:solidFill>
                    <a:cs typeface="+mn-ea"/>
                    <a:sym typeface="+mn-lt"/>
                  </a:endParaRPr>
                </a:p>
              </p:txBody>
            </p:sp>
            <p:sp>
              <p:nvSpPr>
                <p:cNvPr id="21" name="Oval 12"/>
                <p:cNvSpPr>
                  <a:spLocks noChangeArrowheads="1"/>
                </p:cNvSpPr>
                <p:nvPr/>
              </p:nvSpPr>
              <p:spPr bwMode="auto">
                <a:xfrm>
                  <a:off x="3" y="62"/>
                  <a:ext cx="1163" cy="1010"/>
                </a:xfrm>
                <a:prstGeom prst="ellipse">
                  <a:avLst/>
                </a:prstGeom>
                <a:solidFill>
                  <a:schemeClr val="accent2"/>
                </a:solidFill>
                <a:ln w="9525" cmpd="sng">
                  <a:noFill/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>
                    <a:defRPr/>
                  </a:pPr>
                  <a:endParaRPr lang="zh-CN" altLang="en-US" sz="1800" kern="0" dirty="0">
                    <a:solidFill>
                      <a:sysClr val="windowText" lastClr="000000"/>
                    </a:solidFill>
                    <a:cs typeface="+mn-ea"/>
                    <a:sym typeface="+mn-lt"/>
                  </a:endParaRPr>
                </a:p>
              </p:txBody>
            </p:sp>
          </p:grpSp>
          <p:sp>
            <p:nvSpPr>
              <p:cNvPr id="17" name="WordArt 17"/>
              <p:cNvSpPr>
                <a:spLocks noChangeArrowheads="1" noChangeShapeType="1"/>
              </p:cNvSpPr>
              <p:nvPr/>
            </p:nvSpPr>
            <p:spPr bwMode="auto">
              <a:xfrm>
                <a:off x="3247016" y="3187499"/>
                <a:ext cx="2589474" cy="1047694"/>
              </a:xfrm>
              <a:prstGeom prst="rect">
                <a:avLst/>
              </a:prstGeom>
              <a:extLst>
                <a:ext uri="{AF507438-7753-43E0-B8FC-AC1667EBCBE1}">
                  <a14:hiddenEffects xmlns:a14="http://schemas.microsoft.com/office/drawing/2010/main">
                    <a:effectLst/>
                  </a14:hiddenEffects>
                </a:ext>
              </a:extLst>
            </p:spPr>
            <p:txBody>
              <a:bodyPr wrap="none" fromWordArt="1">
                <a:prstTxWarp prst="textPlain">
                  <a:avLst>
                    <a:gd name="adj" fmla="val 50000"/>
                  </a:avLst>
                </a:prstTxWarp>
              </a:bodyPr>
              <a:lstStyle/>
              <a:p>
                <a:pPr algn="ctr" defTabSz="914400">
                  <a:defRPr/>
                </a:pPr>
                <a:r>
                  <a:rPr lang="en-US" altLang="zh-CN" sz="2400" kern="0" dirty="0">
                    <a:ln w="9525" cmpd="sng">
                      <a:noFill/>
                      <a:round/>
                      <a:headEnd/>
                      <a:tailEnd/>
                    </a:ln>
                    <a:solidFill>
                      <a:srgbClr val="FFFFFF"/>
                    </a:solidFill>
                    <a:latin typeface="Arial-Rounded" panose="020B0500000000000000" pitchFamily="34" charset="-93"/>
                    <a:ea typeface="Arial-Rounded" panose="020B0500000000000000" pitchFamily="34" charset="-93"/>
                    <a:cs typeface="Arial-Rounded" panose="020B0500000000000000" pitchFamily="34" charset="-93"/>
                    <a:sym typeface="+mn-lt"/>
                  </a:rPr>
                  <a:t>VẬN DỤNG</a:t>
                </a:r>
                <a:endParaRPr lang="zh-CN" altLang="en-US" sz="2400" kern="0" dirty="0">
                  <a:ln w="9525" cmpd="sng">
                    <a:noFill/>
                    <a:round/>
                    <a:headEnd/>
                    <a:tailEnd/>
                  </a:ln>
                  <a:solidFill>
                    <a:srgbClr val="FFFFFF"/>
                  </a:solidFill>
                  <a:latin typeface="Arial-Rounded" panose="020B0500000000000000" pitchFamily="34" charset="-93"/>
                  <a:ea typeface="Arial-Rounded" panose="020B0500000000000000" pitchFamily="34" charset="-93"/>
                  <a:cs typeface="Arial-Rounded" panose="020B0500000000000000" pitchFamily="34" charset="-93"/>
                  <a:sym typeface="+mn-lt"/>
                </a:endParaRPr>
              </a:p>
            </p:txBody>
          </p:sp>
        </p:grpSp>
      </p:grpSp>
      <p:pic>
        <p:nvPicPr>
          <p:cNvPr id="10" name="y2mate (mp3cut.net)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5"/>
          <a:stretch>
            <a:fillRect/>
          </a:stretch>
        </p:blipFill>
        <p:spPr>
          <a:xfrm>
            <a:off x="1822531" y="669116"/>
            <a:ext cx="487363" cy="487363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3539613" y="304800"/>
            <a:ext cx="222209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b="1" dirty="0" smtClean="0">
                <a:solidFill>
                  <a:schemeClr val="accent4">
                    <a:lumMod val="50000"/>
                  </a:schemeClr>
                </a:solidFill>
              </a:rPr>
              <a:t>HOẠT ĐỘNG 4</a:t>
            </a:r>
            <a:endParaRPr lang="en-US" sz="2000" b="1" dirty="0">
              <a:solidFill>
                <a:schemeClr val="accent4">
                  <a:lumMod val="50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3739087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 advClick="0" advTm="6000">
        <p:fade/>
      </p:transition>
    </mc:Choice>
    <mc:Fallback xmlns="">
      <p:transition advClick="0" advTm="6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1000"/>
                            </p:stCondLst>
                            <p:childTnLst>
                              <p:par>
                                <p:cTn id="12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3" dur="5067" fill="hold"/>
                                        <p:tgtEl>
                                          <p:spTgt spid="10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 showWhenStopped="0">
                <p:cTn id="14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0"/>
                </p:tgtEl>
              </p:cMediaNode>
            </p:audio>
          </p:childTnLst>
        </p:cTn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Hình ảnh 19">
            <a:extLst>
              <a:ext uri="{FF2B5EF4-FFF2-40B4-BE49-F238E27FC236}">
                <a16:creationId xmlns:a16="http://schemas.microsoft.com/office/drawing/2014/main" id="{FEF33DC6-6278-4D65-8037-559762F6CBB3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0475" t="6822" r="81449" b="85973"/>
          <a:stretch/>
        </p:blipFill>
        <p:spPr>
          <a:xfrm>
            <a:off x="439720" y="444528"/>
            <a:ext cx="1168743" cy="1143585"/>
          </a:xfrm>
          <a:prstGeom prst="rect">
            <a:avLst/>
          </a:prstGeom>
          <a:ln>
            <a:noFill/>
          </a:ln>
          <a:effectLst>
            <a:softEdge rad="112500"/>
          </a:effectLst>
        </p:spPr>
      </p:pic>
      <p:sp>
        <p:nvSpPr>
          <p:cNvPr id="3" name="文本框 6">
            <a:extLst>
              <a:ext uri="{FF2B5EF4-FFF2-40B4-BE49-F238E27FC236}">
                <a16:creationId xmlns:a16="http://schemas.microsoft.com/office/drawing/2014/main" id="{67CB6753-1C5F-45EE-944A-2E803F95E5F8}"/>
              </a:ext>
            </a:extLst>
          </p:cNvPr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967574" y="817237"/>
            <a:ext cx="8048607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ctr"/>
            <a:r>
              <a:rPr lang="en-GB" altLang="zh-CN" sz="2400" b="1" dirty="0" err="1" smtClean="0">
                <a:solidFill>
                  <a:schemeClr val="accent4">
                    <a:lumMod val="50000"/>
                  </a:schemeClr>
                </a:solidFill>
                <a:latin typeface="Arial SGK"/>
                <a:ea typeface="Arial-Rounded" panose="020B0500000000000000" pitchFamily="34" charset="-93"/>
                <a:cs typeface="Arial-Rounded" panose="020B0500000000000000" pitchFamily="34" charset="-93"/>
                <a:sym typeface="+mn-lt"/>
              </a:rPr>
              <a:t>Không</a:t>
            </a:r>
            <a:r>
              <a:rPr lang="en-GB" altLang="zh-CN" sz="2400" b="1" dirty="0" smtClean="0">
                <a:solidFill>
                  <a:schemeClr val="accent4">
                    <a:lumMod val="50000"/>
                  </a:schemeClr>
                </a:solidFill>
                <a:latin typeface="Arial SGK"/>
                <a:ea typeface="Arial-Rounded" panose="020B0500000000000000" pitchFamily="34" charset="-93"/>
                <a:cs typeface="Arial-Rounded" panose="020B0500000000000000" pitchFamily="34" charset="-93"/>
                <a:sym typeface="+mn-lt"/>
              </a:rPr>
              <a:t> </a:t>
            </a:r>
            <a:r>
              <a:rPr lang="en-GB" altLang="zh-CN" sz="2400" b="1" dirty="0" err="1" smtClean="0">
                <a:solidFill>
                  <a:schemeClr val="accent4">
                    <a:lumMod val="50000"/>
                  </a:schemeClr>
                </a:solidFill>
                <a:latin typeface="Arial SGK"/>
                <a:ea typeface="Arial-Rounded" panose="020B0500000000000000" pitchFamily="34" charset="-93"/>
                <a:cs typeface="Arial-Rounded" panose="020B0500000000000000" pitchFamily="34" charset="-93"/>
                <a:sym typeface="+mn-lt"/>
              </a:rPr>
              <a:t>tham</a:t>
            </a:r>
            <a:r>
              <a:rPr lang="en-GB" altLang="zh-CN" sz="2400" b="1" dirty="0" smtClean="0">
                <a:solidFill>
                  <a:schemeClr val="accent4">
                    <a:lumMod val="50000"/>
                  </a:schemeClr>
                </a:solidFill>
                <a:latin typeface="Arial SGK"/>
                <a:ea typeface="Arial-Rounded" panose="020B0500000000000000" pitchFamily="34" charset="-93"/>
                <a:cs typeface="Arial-Rounded" panose="020B0500000000000000" pitchFamily="34" charset="-93"/>
                <a:sym typeface="+mn-lt"/>
              </a:rPr>
              <a:t> </a:t>
            </a:r>
            <a:r>
              <a:rPr lang="en-GB" altLang="zh-CN" sz="2400" b="1" dirty="0" err="1" smtClean="0">
                <a:solidFill>
                  <a:schemeClr val="accent4">
                    <a:lumMod val="50000"/>
                  </a:schemeClr>
                </a:solidFill>
                <a:latin typeface="Arial SGK"/>
                <a:ea typeface="Arial-Rounded" panose="020B0500000000000000" pitchFamily="34" charset="-93"/>
                <a:cs typeface="Arial-Rounded" panose="020B0500000000000000" pitchFamily="34" charset="-93"/>
                <a:sym typeface="+mn-lt"/>
              </a:rPr>
              <a:t>gia</a:t>
            </a:r>
            <a:r>
              <a:rPr lang="en-GB" altLang="zh-CN" sz="2400" b="1" dirty="0" smtClean="0">
                <a:solidFill>
                  <a:schemeClr val="accent4">
                    <a:lumMod val="50000"/>
                  </a:schemeClr>
                </a:solidFill>
                <a:latin typeface="Arial SGK"/>
                <a:ea typeface="Arial-Rounded" panose="020B0500000000000000" pitchFamily="34" charset="-93"/>
                <a:cs typeface="Arial-Rounded" panose="020B0500000000000000" pitchFamily="34" charset="-93"/>
                <a:sym typeface="+mn-lt"/>
              </a:rPr>
              <a:t> </a:t>
            </a:r>
            <a:r>
              <a:rPr lang="en-GB" altLang="zh-CN" sz="2400" b="1" dirty="0" err="1" smtClean="0">
                <a:solidFill>
                  <a:schemeClr val="accent4">
                    <a:lumMod val="50000"/>
                  </a:schemeClr>
                </a:solidFill>
                <a:latin typeface="Arial SGK"/>
                <a:ea typeface="Arial-Rounded" panose="020B0500000000000000" pitchFamily="34" charset="-93"/>
                <a:cs typeface="Arial-Rounded" panose="020B0500000000000000" pitchFamily="34" charset="-93"/>
                <a:sym typeface="+mn-lt"/>
              </a:rPr>
              <a:t>các</a:t>
            </a:r>
            <a:r>
              <a:rPr lang="en-GB" altLang="zh-CN" sz="2400" b="1" dirty="0" smtClean="0">
                <a:solidFill>
                  <a:schemeClr val="accent4">
                    <a:lumMod val="50000"/>
                  </a:schemeClr>
                </a:solidFill>
                <a:latin typeface="Arial SGK"/>
                <a:ea typeface="Arial-Rounded" panose="020B0500000000000000" pitchFamily="34" charset="-93"/>
                <a:cs typeface="Arial-Rounded" panose="020B0500000000000000" pitchFamily="34" charset="-93"/>
                <a:sym typeface="+mn-lt"/>
              </a:rPr>
              <a:t> </a:t>
            </a:r>
            <a:r>
              <a:rPr lang="en-GB" altLang="zh-CN" sz="2400" b="1" dirty="0" err="1" smtClean="0">
                <a:solidFill>
                  <a:schemeClr val="accent4">
                    <a:lumMod val="50000"/>
                  </a:schemeClr>
                </a:solidFill>
                <a:latin typeface="Arial SGK"/>
                <a:ea typeface="Arial-Rounded" panose="020B0500000000000000" pitchFamily="34" charset="-93"/>
                <a:cs typeface="Arial-Rounded" panose="020B0500000000000000" pitchFamily="34" charset="-93"/>
                <a:sym typeface="+mn-lt"/>
              </a:rPr>
              <a:t>trò</a:t>
            </a:r>
            <a:r>
              <a:rPr lang="en-GB" altLang="zh-CN" sz="2400" b="1" dirty="0" smtClean="0">
                <a:solidFill>
                  <a:schemeClr val="accent4">
                    <a:lumMod val="50000"/>
                  </a:schemeClr>
                </a:solidFill>
                <a:latin typeface="Arial SGK"/>
                <a:ea typeface="Arial-Rounded" panose="020B0500000000000000" pitchFamily="34" charset="-93"/>
                <a:cs typeface="Arial-Rounded" panose="020B0500000000000000" pitchFamily="34" charset="-93"/>
                <a:sym typeface="+mn-lt"/>
              </a:rPr>
              <a:t> </a:t>
            </a:r>
            <a:r>
              <a:rPr lang="en-GB" altLang="zh-CN" sz="2400" b="1" dirty="0" err="1" smtClean="0">
                <a:solidFill>
                  <a:schemeClr val="accent4">
                    <a:lumMod val="50000"/>
                  </a:schemeClr>
                </a:solidFill>
                <a:latin typeface="Arial SGK"/>
                <a:ea typeface="Arial-Rounded" panose="020B0500000000000000" pitchFamily="34" charset="-93"/>
                <a:cs typeface="Arial-Rounded" panose="020B0500000000000000" pitchFamily="34" charset="-93"/>
                <a:sym typeface="+mn-lt"/>
              </a:rPr>
              <a:t>chơi</a:t>
            </a:r>
            <a:r>
              <a:rPr lang="en-GB" altLang="zh-CN" sz="2400" b="1" dirty="0" smtClean="0">
                <a:solidFill>
                  <a:schemeClr val="accent4">
                    <a:lumMod val="50000"/>
                  </a:schemeClr>
                </a:solidFill>
                <a:latin typeface="Arial SGK"/>
                <a:ea typeface="Arial-Rounded" panose="020B0500000000000000" pitchFamily="34" charset="-93"/>
                <a:cs typeface="Arial-Rounded" panose="020B0500000000000000" pitchFamily="34" charset="-93"/>
                <a:sym typeface="+mn-lt"/>
              </a:rPr>
              <a:t> </a:t>
            </a:r>
            <a:r>
              <a:rPr lang="en-GB" altLang="zh-CN" sz="2400" b="1" dirty="0" err="1" smtClean="0">
                <a:solidFill>
                  <a:schemeClr val="accent4">
                    <a:lumMod val="50000"/>
                  </a:schemeClr>
                </a:solidFill>
                <a:latin typeface="Arial SGK"/>
                <a:ea typeface="Arial-Rounded" panose="020B0500000000000000" pitchFamily="34" charset="-93"/>
                <a:cs typeface="Arial-Rounded" panose="020B0500000000000000" pitchFamily="34" charset="-93"/>
                <a:sym typeface="+mn-lt"/>
              </a:rPr>
              <a:t>nguy</a:t>
            </a:r>
            <a:r>
              <a:rPr lang="en-GB" altLang="zh-CN" sz="2400" b="1" dirty="0" smtClean="0">
                <a:solidFill>
                  <a:schemeClr val="accent4">
                    <a:lumMod val="50000"/>
                  </a:schemeClr>
                </a:solidFill>
                <a:latin typeface="Arial SGK"/>
                <a:ea typeface="Arial-Rounded" panose="020B0500000000000000" pitchFamily="34" charset="-93"/>
                <a:cs typeface="Arial-Rounded" panose="020B0500000000000000" pitchFamily="34" charset="-93"/>
                <a:sym typeface="+mn-lt"/>
              </a:rPr>
              <a:t> </a:t>
            </a:r>
            <a:r>
              <a:rPr lang="en-GB" altLang="zh-CN" sz="2400" b="1" dirty="0" err="1" smtClean="0">
                <a:solidFill>
                  <a:schemeClr val="accent4">
                    <a:lumMod val="50000"/>
                  </a:schemeClr>
                </a:solidFill>
                <a:latin typeface="Arial SGK"/>
                <a:ea typeface="Arial-Rounded" panose="020B0500000000000000" pitchFamily="34" charset="-93"/>
                <a:cs typeface="Arial-Rounded" panose="020B0500000000000000" pitchFamily="34" charset="-93"/>
                <a:sym typeface="+mn-lt"/>
              </a:rPr>
              <a:t>hiểm</a:t>
            </a:r>
            <a:r>
              <a:rPr lang="en-GB" altLang="zh-CN" sz="2400" b="1" dirty="0" smtClean="0">
                <a:solidFill>
                  <a:schemeClr val="accent4">
                    <a:lumMod val="50000"/>
                  </a:schemeClr>
                </a:solidFill>
                <a:latin typeface="Arial SGK"/>
                <a:ea typeface="Arial-Rounded" panose="020B0500000000000000" pitchFamily="34" charset="-93"/>
                <a:cs typeface="Arial-Rounded" panose="020B0500000000000000" pitchFamily="34" charset="-93"/>
                <a:sym typeface="+mn-lt"/>
              </a:rPr>
              <a:t> </a:t>
            </a:r>
            <a:r>
              <a:rPr lang="en-GB" altLang="zh-CN" sz="2400" b="1" dirty="0" err="1" smtClean="0">
                <a:solidFill>
                  <a:schemeClr val="accent4">
                    <a:lumMod val="50000"/>
                  </a:schemeClr>
                </a:solidFill>
                <a:latin typeface="Arial SGK"/>
                <a:ea typeface="Arial-Rounded" panose="020B0500000000000000" pitchFamily="34" charset="-93"/>
                <a:cs typeface="Arial-Rounded" panose="020B0500000000000000" pitchFamily="34" charset="-93"/>
                <a:sym typeface="+mn-lt"/>
              </a:rPr>
              <a:t>hằng</a:t>
            </a:r>
            <a:r>
              <a:rPr lang="en-GB" altLang="zh-CN" sz="2400" b="1" dirty="0" smtClean="0">
                <a:solidFill>
                  <a:schemeClr val="accent4">
                    <a:lumMod val="50000"/>
                  </a:schemeClr>
                </a:solidFill>
                <a:latin typeface="Arial SGK"/>
                <a:ea typeface="Arial-Rounded" panose="020B0500000000000000" pitchFamily="34" charset="-93"/>
                <a:cs typeface="Arial-Rounded" panose="020B0500000000000000" pitchFamily="34" charset="-93"/>
                <a:sym typeface="+mn-lt"/>
              </a:rPr>
              <a:t> </a:t>
            </a:r>
            <a:r>
              <a:rPr lang="en-GB" altLang="zh-CN" sz="2400" b="1" dirty="0" err="1" smtClean="0">
                <a:solidFill>
                  <a:schemeClr val="accent4">
                    <a:lumMod val="50000"/>
                  </a:schemeClr>
                </a:solidFill>
                <a:latin typeface="Arial SGK"/>
                <a:ea typeface="Arial-Rounded" panose="020B0500000000000000" pitchFamily="34" charset="-93"/>
                <a:cs typeface="Arial-Rounded" panose="020B0500000000000000" pitchFamily="34" charset="-93"/>
                <a:sym typeface="+mn-lt"/>
              </a:rPr>
              <a:t>ngày</a:t>
            </a:r>
            <a:endParaRPr lang="zh-CN" altLang="en-US" sz="2400" b="1" dirty="0">
              <a:solidFill>
                <a:schemeClr val="accent4">
                  <a:lumMod val="50000"/>
                </a:schemeClr>
              </a:solidFill>
              <a:latin typeface="Arial SGK"/>
              <a:ea typeface="Arial-Rounded" panose="020B0500000000000000" pitchFamily="34" charset="-93"/>
              <a:cs typeface="Arial-Rounded" panose="020B0500000000000000" pitchFamily="34" charset="-93"/>
              <a:sym typeface="+mn-lt"/>
            </a:endParaRPr>
          </a:p>
        </p:txBody>
      </p:sp>
      <p:grpSp>
        <p:nvGrpSpPr>
          <p:cNvPr id="4" name="Group 3"/>
          <p:cNvGrpSpPr/>
          <p:nvPr/>
        </p:nvGrpSpPr>
        <p:grpSpPr>
          <a:xfrm>
            <a:off x="3084394" y="140293"/>
            <a:ext cx="2954740" cy="565551"/>
            <a:chOff x="3084394" y="150125"/>
            <a:chExt cx="2954740" cy="565551"/>
          </a:xfrm>
        </p:grpSpPr>
        <p:sp>
          <p:nvSpPr>
            <p:cNvPr id="5" name="Rectangle 4"/>
            <p:cNvSpPr/>
            <p:nvPr/>
          </p:nvSpPr>
          <p:spPr>
            <a:xfrm>
              <a:off x="3084394" y="150125"/>
              <a:ext cx="2954740" cy="565551"/>
            </a:xfrm>
            <a:prstGeom prst="rect">
              <a:avLst/>
            </a:prstGeom>
            <a:solidFill>
              <a:schemeClr val="accent5">
                <a:lumMod val="75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6" name="文本框 3">
              <a:extLst>
                <a:ext uri="{FF2B5EF4-FFF2-40B4-BE49-F238E27FC236}">
                  <a16:creationId xmlns:a16="http://schemas.microsoft.com/office/drawing/2014/main" id="{8C08EF97-40EE-4A1F-ADE7-08E23EFD0A1F}"/>
                </a:ext>
              </a:extLst>
            </p:cNvPr>
            <p:cNvSpPr txBox="1"/>
            <p:nvPr/>
          </p:nvSpPr>
          <p:spPr>
            <a:xfrm>
              <a:off x="3406837" y="158336"/>
              <a:ext cx="2262158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sz="2800" b="1" dirty="0" err="1">
                  <a:solidFill>
                    <a:prstClr val="white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 SGK"/>
                  <a:ea typeface="Arial-Rounded" panose="020B0500000000000000" pitchFamily="34" charset="-93"/>
                  <a:cs typeface="Arial-Rounded" panose="020B0500000000000000" pitchFamily="34" charset="-93"/>
                  <a:sym typeface="+mn-lt"/>
                </a:rPr>
                <a:t>Hoạt</a:t>
              </a:r>
              <a:r>
                <a:rPr lang="en-US" altLang="zh-CN" sz="2800" b="1" dirty="0">
                  <a:solidFill>
                    <a:prstClr val="white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 SGK"/>
                  <a:ea typeface="Arial-Rounded" panose="020B0500000000000000" pitchFamily="34" charset="-93"/>
                  <a:cs typeface="Arial-Rounded" panose="020B0500000000000000" pitchFamily="34" charset="-93"/>
                  <a:sym typeface="+mn-lt"/>
                </a:rPr>
                <a:t> </a:t>
              </a:r>
              <a:r>
                <a:rPr lang="en-US" altLang="zh-CN" sz="2800" b="1" dirty="0" err="1">
                  <a:solidFill>
                    <a:prstClr val="white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 SGK"/>
                  <a:ea typeface="Arial-Rounded" panose="020B0500000000000000" pitchFamily="34" charset="-93"/>
                  <a:cs typeface="Arial-Rounded" panose="020B0500000000000000" pitchFamily="34" charset="-93"/>
                  <a:sym typeface="+mn-lt"/>
                </a:rPr>
                <a:t>động</a:t>
              </a:r>
              <a:r>
                <a:rPr lang="en-US" altLang="zh-CN" sz="2800" b="1" dirty="0">
                  <a:solidFill>
                    <a:prstClr val="white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 SGK"/>
                  <a:ea typeface="Arial-Rounded" panose="020B0500000000000000" pitchFamily="34" charset="-93"/>
                  <a:cs typeface="Arial-Rounded" panose="020B0500000000000000" pitchFamily="34" charset="-93"/>
                  <a:sym typeface="+mn-lt"/>
                </a:rPr>
                <a:t> </a:t>
              </a:r>
              <a:r>
                <a:rPr lang="en-US" altLang="zh-CN" sz="2800" b="1" dirty="0" smtClean="0">
                  <a:solidFill>
                    <a:prstClr val="white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 SGK"/>
                  <a:ea typeface="Arial-Rounded" panose="020B0500000000000000" pitchFamily="34" charset="-93"/>
                  <a:cs typeface="Arial-Rounded" panose="020B0500000000000000" pitchFamily="34" charset="-93"/>
                  <a:sym typeface="+mn-lt"/>
                </a:rPr>
                <a:t>4</a:t>
              </a:r>
              <a:endParaRPr lang="zh-CN" altLang="en-US" sz="2800" b="1" dirty="0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SGK"/>
                <a:ea typeface="Arial-Rounded" panose="020B0500000000000000" pitchFamily="34" charset="-93"/>
                <a:cs typeface="Arial-Rounded" panose="020B0500000000000000" pitchFamily="34" charset="-93"/>
                <a:sym typeface="+mn-lt"/>
              </a:endParaRPr>
            </a:p>
          </p:txBody>
        </p:sp>
      </p:grpSp>
      <p:pic>
        <p:nvPicPr>
          <p:cNvPr id="7" name="Picture 6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43425" y="1427572"/>
            <a:ext cx="4102100" cy="30146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8" name="Picture 7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39200" y="1418047"/>
            <a:ext cx="4127500" cy="3117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658008694"/>
      </p:ext>
    </p:extLst>
  </p:cSld>
  <p:clrMapOvr>
    <a:masterClrMapping/>
  </p:clrMapOvr>
  <p:transition spd="slow" advClick="0" advTm="0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文本框 3">
            <a:extLst>
              <a:ext uri="{FF2B5EF4-FFF2-40B4-BE49-F238E27FC236}">
                <a16:creationId xmlns:a16="http://schemas.microsoft.com/office/drawing/2014/main" id="{8C08EF97-40EE-4A1F-ADE7-08E23EFD0A1F}"/>
              </a:ext>
            </a:extLst>
          </p:cNvPr>
          <p:cNvSpPr txBox="1"/>
          <p:nvPr/>
        </p:nvSpPr>
        <p:spPr>
          <a:xfrm>
            <a:off x="3475663" y="266491"/>
            <a:ext cx="196079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2400" b="1" dirty="0" err="1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SGK"/>
                <a:ea typeface="Arial-Rounded" panose="020B0500000000000000" pitchFamily="34" charset="-93"/>
                <a:cs typeface="Arial-Rounded" panose="020B0500000000000000" pitchFamily="34" charset="-93"/>
                <a:sym typeface="+mn-lt"/>
              </a:rPr>
              <a:t>Hoạt</a:t>
            </a:r>
            <a:r>
              <a:rPr lang="en-US" altLang="zh-CN" sz="2400" b="1" dirty="0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SGK"/>
                <a:ea typeface="Arial-Rounded" panose="020B0500000000000000" pitchFamily="34" charset="-93"/>
                <a:cs typeface="Arial-Rounded" panose="020B0500000000000000" pitchFamily="34" charset="-93"/>
                <a:sym typeface="+mn-lt"/>
              </a:rPr>
              <a:t> </a:t>
            </a:r>
            <a:r>
              <a:rPr lang="en-US" altLang="zh-CN" sz="2400" b="1" dirty="0" err="1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SGK"/>
                <a:ea typeface="Arial-Rounded" panose="020B0500000000000000" pitchFamily="34" charset="-93"/>
                <a:cs typeface="Arial-Rounded" panose="020B0500000000000000" pitchFamily="34" charset="-93"/>
                <a:sym typeface="+mn-lt"/>
              </a:rPr>
              <a:t>động</a:t>
            </a:r>
            <a:r>
              <a:rPr lang="en-US" altLang="zh-CN" sz="2400" b="1" dirty="0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SGK"/>
                <a:ea typeface="Arial-Rounded" panose="020B0500000000000000" pitchFamily="34" charset="-93"/>
                <a:cs typeface="Arial-Rounded" panose="020B0500000000000000" pitchFamily="34" charset="-93"/>
                <a:sym typeface="+mn-lt"/>
              </a:rPr>
              <a:t> </a:t>
            </a:r>
            <a:r>
              <a:rPr lang="en-US" altLang="zh-CN" sz="2400" b="1" dirty="0" smtClean="0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SGK"/>
                <a:ea typeface="Arial-Rounded" panose="020B0500000000000000" pitchFamily="34" charset="-93"/>
                <a:cs typeface="Arial-Rounded" panose="020B0500000000000000" pitchFamily="34" charset="-93"/>
                <a:sym typeface="+mn-lt"/>
              </a:rPr>
              <a:t>4</a:t>
            </a:r>
            <a:endParaRPr lang="zh-CN" altLang="en-US" sz="2400" b="1" dirty="0">
              <a:solidFill>
                <a:prstClr val="white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 SGK"/>
              <a:ea typeface="Arial-Rounded" panose="020B0500000000000000" pitchFamily="34" charset="-93"/>
              <a:cs typeface="Arial-Rounded" panose="020B0500000000000000" pitchFamily="34" charset="-93"/>
              <a:sym typeface="+mn-lt"/>
            </a:endParaRPr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4223" b="8626"/>
          <a:stretch/>
        </p:blipFill>
        <p:spPr bwMode="auto">
          <a:xfrm>
            <a:off x="608268" y="717756"/>
            <a:ext cx="2560640" cy="200578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" name="Picture 3"/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3601" b="8542"/>
          <a:stretch/>
        </p:blipFill>
        <p:spPr bwMode="auto">
          <a:xfrm>
            <a:off x="5810863" y="783817"/>
            <a:ext cx="2910349" cy="187089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" name="Oval 6"/>
          <p:cNvSpPr/>
          <p:nvPr/>
        </p:nvSpPr>
        <p:spPr>
          <a:xfrm>
            <a:off x="1828798" y="2517058"/>
            <a:ext cx="403123" cy="314632"/>
          </a:xfrm>
          <a:prstGeom prst="ellipse">
            <a:avLst/>
          </a:prstGeom>
          <a:solidFill>
            <a:schemeClr val="tx2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Oval 7"/>
          <p:cNvSpPr/>
          <p:nvPr/>
        </p:nvSpPr>
        <p:spPr>
          <a:xfrm>
            <a:off x="7266038" y="2467896"/>
            <a:ext cx="353962" cy="255640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10" name="Content Placeholder 11" descr="2">
            <a:extLst>
              <a:ext uri="{FF2B5EF4-FFF2-40B4-BE49-F238E27FC236}">
                <a16:creationId xmlns:a16="http://schemas.microsoft.com/office/drawing/2014/main" id="{DFDCE6B5-AB32-4B4D-869E-2453DECFEBC9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3234813" y="2900515"/>
            <a:ext cx="2699983" cy="1602659"/>
          </a:xfrm>
          <a:prstGeom prst="rect">
            <a:avLst/>
          </a:prstGeom>
        </p:spPr>
      </p:pic>
      <p:pic>
        <p:nvPicPr>
          <p:cNvPr id="11" name="Picture 10"/>
          <p:cNvPicPr>
            <a:picLocks noChangeAspect="1"/>
          </p:cNvPicPr>
          <p:nvPr/>
        </p:nvPicPr>
        <p:blipFill rotWithShape="1"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472" t="17885" r="18219" b="18650"/>
          <a:stretch/>
        </p:blipFill>
        <p:spPr>
          <a:xfrm rot="16200000">
            <a:off x="1081553" y="2536723"/>
            <a:ext cx="1602656" cy="2330241"/>
          </a:xfrm>
          <a:prstGeom prst="rect">
            <a:avLst/>
          </a:prstGeom>
        </p:spPr>
      </p:pic>
      <p:sp>
        <p:nvSpPr>
          <p:cNvPr id="12" name="Text Box 36"/>
          <p:cNvSpPr txBox="1">
            <a:spLocks noChangeArrowheads="1"/>
          </p:cNvSpPr>
          <p:nvPr/>
        </p:nvSpPr>
        <p:spPr bwMode="auto">
          <a:xfrm>
            <a:off x="452286" y="2363992"/>
            <a:ext cx="8426244" cy="52322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 dirty="0">
                <a:solidFill>
                  <a:srgbClr val="FF0000"/>
                </a:solidFill>
              </a:rPr>
              <a:t>- </a:t>
            </a:r>
            <a:r>
              <a:rPr lang="en-US" altLang="en-US" sz="2800" dirty="0" err="1" smtClean="0">
                <a:solidFill>
                  <a:srgbClr val="FF0000"/>
                </a:solidFill>
              </a:rPr>
              <a:t>Không</a:t>
            </a:r>
            <a:r>
              <a:rPr lang="en-US" altLang="en-US" sz="2800" dirty="0" smtClean="0">
                <a:solidFill>
                  <a:srgbClr val="FF0000"/>
                </a:solidFill>
              </a:rPr>
              <a:t> </a:t>
            </a:r>
            <a:r>
              <a:rPr lang="en-US" altLang="en-US" sz="2800" dirty="0" err="1">
                <a:solidFill>
                  <a:srgbClr val="FF0000"/>
                </a:solidFill>
              </a:rPr>
              <a:t>tham</a:t>
            </a:r>
            <a:r>
              <a:rPr lang="en-US" altLang="en-US" sz="2800" dirty="0">
                <a:solidFill>
                  <a:srgbClr val="FF0000"/>
                </a:solidFill>
              </a:rPr>
              <a:t> </a:t>
            </a:r>
            <a:r>
              <a:rPr lang="en-US" altLang="en-US" sz="2800" dirty="0" err="1">
                <a:solidFill>
                  <a:srgbClr val="FF0000"/>
                </a:solidFill>
              </a:rPr>
              <a:t>gia</a:t>
            </a:r>
            <a:r>
              <a:rPr lang="en-US" altLang="en-US" sz="2800" dirty="0">
                <a:solidFill>
                  <a:srgbClr val="FF0000"/>
                </a:solidFill>
              </a:rPr>
              <a:t> </a:t>
            </a:r>
            <a:r>
              <a:rPr lang="en-US" altLang="en-US" sz="2800" dirty="0" err="1">
                <a:solidFill>
                  <a:srgbClr val="FF0000"/>
                </a:solidFill>
              </a:rPr>
              <a:t>các</a:t>
            </a:r>
            <a:r>
              <a:rPr lang="en-US" altLang="en-US" sz="2800" dirty="0">
                <a:solidFill>
                  <a:srgbClr val="FF0000"/>
                </a:solidFill>
              </a:rPr>
              <a:t> </a:t>
            </a:r>
            <a:r>
              <a:rPr lang="en-US" altLang="en-US" sz="2800" dirty="0" err="1">
                <a:solidFill>
                  <a:srgbClr val="FF0000"/>
                </a:solidFill>
              </a:rPr>
              <a:t>trò</a:t>
            </a:r>
            <a:r>
              <a:rPr lang="en-US" altLang="en-US" sz="2800" dirty="0">
                <a:solidFill>
                  <a:srgbClr val="FF0000"/>
                </a:solidFill>
              </a:rPr>
              <a:t> </a:t>
            </a:r>
            <a:r>
              <a:rPr lang="en-US" altLang="en-US" sz="2800" dirty="0" err="1">
                <a:solidFill>
                  <a:srgbClr val="FF0000"/>
                </a:solidFill>
              </a:rPr>
              <a:t>chơi</a:t>
            </a:r>
            <a:r>
              <a:rPr lang="en-US" altLang="en-US" sz="2800" dirty="0">
                <a:solidFill>
                  <a:srgbClr val="FF0000"/>
                </a:solidFill>
              </a:rPr>
              <a:t> </a:t>
            </a:r>
            <a:r>
              <a:rPr lang="en-US" altLang="en-US" sz="2800" dirty="0" err="1" smtClean="0">
                <a:solidFill>
                  <a:srgbClr val="FF0000"/>
                </a:solidFill>
              </a:rPr>
              <a:t>nguy</a:t>
            </a:r>
            <a:r>
              <a:rPr lang="en-US" altLang="en-US" sz="2800" dirty="0" smtClean="0">
                <a:solidFill>
                  <a:srgbClr val="FF0000"/>
                </a:solidFill>
              </a:rPr>
              <a:t> </a:t>
            </a:r>
            <a:r>
              <a:rPr lang="en-US" altLang="en-US" sz="2800" dirty="0" err="1" smtClean="0">
                <a:solidFill>
                  <a:srgbClr val="FF0000"/>
                </a:solidFill>
              </a:rPr>
              <a:t>hiểm</a:t>
            </a:r>
            <a:r>
              <a:rPr lang="en-US" altLang="en-US" sz="2800" dirty="0" smtClean="0">
                <a:solidFill>
                  <a:srgbClr val="FF0000"/>
                </a:solidFill>
              </a:rPr>
              <a:t>.</a:t>
            </a:r>
            <a:endParaRPr lang="en-US" altLang="en-US" sz="2800" dirty="0">
              <a:solidFill>
                <a:srgbClr val="FF0000"/>
              </a:solidFill>
            </a:endParaRPr>
          </a:p>
        </p:txBody>
      </p:sp>
      <p:pic>
        <p:nvPicPr>
          <p:cNvPr id="13" name="Picture 12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3233502" y="737419"/>
            <a:ext cx="2469207" cy="1848465"/>
          </a:xfrm>
          <a:prstGeom prst="rect">
            <a:avLst/>
          </a:prstGeom>
          <a:ln>
            <a:noFill/>
          </a:ln>
          <a:effectLst>
            <a:softEdge rad="112500"/>
          </a:effectLst>
        </p:spPr>
      </p:pic>
      <p:sp>
        <p:nvSpPr>
          <p:cNvPr id="14" name="Oval 13"/>
          <p:cNvSpPr/>
          <p:nvPr/>
        </p:nvSpPr>
        <p:spPr>
          <a:xfrm>
            <a:off x="1804219" y="4360606"/>
            <a:ext cx="324465" cy="226142"/>
          </a:xfrm>
          <a:prstGeom prst="ellipse">
            <a:avLst/>
          </a:prstGeom>
          <a:solidFill>
            <a:srgbClr val="FFA7A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15" name="Picture 14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6176043" y="2820498"/>
            <a:ext cx="2417352" cy="175572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72143997"/>
      </p:ext>
    </p:extLst>
  </p:cSld>
  <p:clrMapOvr>
    <a:masterClrMapping/>
  </p:clrMapOvr>
  <p:transition spd="slow" advClick="0" advTm="0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3685" b="10576"/>
          <a:stretch/>
        </p:blipFill>
        <p:spPr bwMode="auto">
          <a:xfrm>
            <a:off x="1034025" y="816744"/>
            <a:ext cx="2466258" cy="1798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" name="Content Placeholder 3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3902016" y="981271"/>
            <a:ext cx="2390629" cy="1673440"/>
          </a:xfrm>
          <a:prstGeom prst="rect">
            <a:avLst/>
          </a:prstGeom>
        </p:spPr>
      </p:pic>
      <p:sp>
        <p:nvSpPr>
          <p:cNvPr id="4" name="Text Box 3"/>
          <p:cNvSpPr txBox="1">
            <a:spLocks noChangeArrowheads="1"/>
          </p:cNvSpPr>
          <p:nvPr/>
        </p:nvSpPr>
        <p:spPr bwMode="auto">
          <a:xfrm>
            <a:off x="759030" y="3275423"/>
            <a:ext cx="7470570" cy="15700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 marL="342900" indent="-34290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just" eaLnBrk="1" hangingPunct="1">
              <a:spcBef>
                <a:spcPct val="50000"/>
              </a:spcBef>
              <a:buFontTx/>
              <a:buNone/>
            </a:pPr>
            <a:r>
              <a:rPr lang="en-US" altLang="en-US" dirty="0">
                <a:solidFill>
                  <a:srgbClr val="FF0000"/>
                </a:solidFill>
              </a:rPr>
              <a:t> </a:t>
            </a:r>
            <a:r>
              <a:rPr lang="en-US" altLang="en-US" dirty="0" smtClean="0">
                <a:solidFill>
                  <a:srgbClr val="FF0000"/>
                </a:solidFill>
              </a:rPr>
              <a:t> - </a:t>
            </a:r>
            <a:r>
              <a:rPr lang="en-US" altLang="en-US" dirty="0" err="1">
                <a:solidFill>
                  <a:srgbClr val="FF0000"/>
                </a:solidFill>
              </a:rPr>
              <a:t>Nếu</a:t>
            </a:r>
            <a:r>
              <a:rPr lang="en-US" altLang="en-US" dirty="0">
                <a:solidFill>
                  <a:srgbClr val="FF0000"/>
                </a:solidFill>
              </a:rPr>
              <a:t> </a:t>
            </a:r>
            <a:r>
              <a:rPr lang="en-US" altLang="en-US" dirty="0" err="1">
                <a:solidFill>
                  <a:srgbClr val="FF0000"/>
                </a:solidFill>
              </a:rPr>
              <a:t>bạn</a:t>
            </a:r>
            <a:r>
              <a:rPr lang="en-US" altLang="en-US" dirty="0">
                <a:solidFill>
                  <a:srgbClr val="FF0000"/>
                </a:solidFill>
              </a:rPr>
              <a:t> </a:t>
            </a:r>
            <a:r>
              <a:rPr lang="en-US" altLang="en-US" dirty="0" err="1">
                <a:solidFill>
                  <a:srgbClr val="FF0000"/>
                </a:solidFill>
              </a:rPr>
              <a:t>rủ</a:t>
            </a:r>
            <a:r>
              <a:rPr lang="en-US" altLang="en-US" dirty="0">
                <a:solidFill>
                  <a:srgbClr val="FF0000"/>
                </a:solidFill>
              </a:rPr>
              <a:t> </a:t>
            </a:r>
            <a:r>
              <a:rPr lang="en-US" altLang="en-US" dirty="0" err="1">
                <a:solidFill>
                  <a:srgbClr val="FF0000"/>
                </a:solidFill>
              </a:rPr>
              <a:t>tham</a:t>
            </a:r>
            <a:r>
              <a:rPr lang="en-US" altLang="en-US" dirty="0">
                <a:solidFill>
                  <a:srgbClr val="FF0000"/>
                </a:solidFill>
              </a:rPr>
              <a:t> </a:t>
            </a:r>
            <a:r>
              <a:rPr lang="en-US" altLang="en-US" dirty="0" err="1">
                <a:solidFill>
                  <a:srgbClr val="FF0000"/>
                </a:solidFill>
              </a:rPr>
              <a:t>gia</a:t>
            </a:r>
            <a:r>
              <a:rPr lang="en-US" altLang="en-US" dirty="0">
                <a:solidFill>
                  <a:srgbClr val="FF0000"/>
                </a:solidFill>
              </a:rPr>
              <a:t> </a:t>
            </a:r>
            <a:r>
              <a:rPr lang="en-US" altLang="en-US" dirty="0" err="1">
                <a:solidFill>
                  <a:srgbClr val="FF0000"/>
                </a:solidFill>
              </a:rPr>
              <a:t>các</a:t>
            </a:r>
            <a:r>
              <a:rPr lang="en-US" altLang="en-US" dirty="0">
                <a:solidFill>
                  <a:srgbClr val="FF0000"/>
                </a:solidFill>
              </a:rPr>
              <a:t> </a:t>
            </a:r>
            <a:r>
              <a:rPr lang="en-US" altLang="en-US" dirty="0" err="1">
                <a:solidFill>
                  <a:srgbClr val="FF0000"/>
                </a:solidFill>
              </a:rPr>
              <a:t>trò</a:t>
            </a:r>
            <a:r>
              <a:rPr lang="en-US" altLang="en-US" dirty="0">
                <a:solidFill>
                  <a:srgbClr val="FF0000"/>
                </a:solidFill>
              </a:rPr>
              <a:t> </a:t>
            </a:r>
            <a:r>
              <a:rPr lang="en-US" altLang="en-US" dirty="0" err="1">
                <a:solidFill>
                  <a:srgbClr val="FF0000"/>
                </a:solidFill>
              </a:rPr>
              <a:t>chơi</a:t>
            </a:r>
            <a:r>
              <a:rPr lang="en-US" altLang="en-US" dirty="0">
                <a:solidFill>
                  <a:srgbClr val="FF0000"/>
                </a:solidFill>
              </a:rPr>
              <a:t> </a:t>
            </a:r>
            <a:r>
              <a:rPr lang="en-US" altLang="en-US" dirty="0" err="1" smtClean="0">
                <a:solidFill>
                  <a:srgbClr val="FF0000"/>
                </a:solidFill>
              </a:rPr>
              <a:t>nguy</a:t>
            </a:r>
            <a:r>
              <a:rPr lang="en-US" altLang="en-US" dirty="0" smtClean="0">
                <a:solidFill>
                  <a:srgbClr val="FF0000"/>
                </a:solidFill>
              </a:rPr>
              <a:t> </a:t>
            </a:r>
            <a:r>
              <a:rPr lang="en-US" altLang="en-US" dirty="0" err="1" smtClean="0">
                <a:solidFill>
                  <a:srgbClr val="FF0000"/>
                </a:solidFill>
              </a:rPr>
              <a:t>hiểm</a:t>
            </a:r>
            <a:r>
              <a:rPr lang="en-US" altLang="en-US" dirty="0" smtClean="0">
                <a:solidFill>
                  <a:srgbClr val="FF0000"/>
                </a:solidFill>
              </a:rPr>
              <a:t>, con </a:t>
            </a:r>
            <a:r>
              <a:rPr lang="en-US" altLang="en-US" dirty="0" err="1">
                <a:solidFill>
                  <a:srgbClr val="FF0000"/>
                </a:solidFill>
              </a:rPr>
              <a:t>cần</a:t>
            </a:r>
            <a:r>
              <a:rPr lang="en-US" altLang="en-US" dirty="0">
                <a:solidFill>
                  <a:srgbClr val="FF0000"/>
                </a:solidFill>
              </a:rPr>
              <a:t> </a:t>
            </a:r>
            <a:r>
              <a:rPr lang="en-US" altLang="en-US" dirty="0" err="1">
                <a:solidFill>
                  <a:srgbClr val="FF0000"/>
                </a:solidFill>
              </a:rPr>
              <a:t>từ</a:t>
            </a:r>
            <a:r>
              <a:rPr lang="en-US" altLang="en-US" dirty="0">
                <a:solidFill>
                  <a:srgbClr val="FF0000"/>
                </a:solidFill>
              </a:rPr>
              <a:t> </a:t>
            </a:r>
            <a:r>
              <a:rPr lang="en-US" altLang="en-US" dirty="0" err="1">
                <a:solidFill>
                  <a:srgbClr val="FF0000"/>
                </a:solidFill>
              </a:rPr>
              <a:t>chối</a:t>
            </a:r>
            <a:r>
              <a:rPr lang="en-US" altLang="en-US" dirty="0">
                <a:solidFill>
                  <a:srgbClr val="FF0000"/>
                </a:solidFill>
              </a:rPr>
              <a:t> </a:t>
            </a:r>
            <a:r>
              <a:rPr lang="en-US" altLang="en-US" dirty="0" err="1">
                <a:solidFill>
                  <a:srgbClr val="FF0000"/>
                </a:solidFill>
              </a:rPr>
              <a:t>và</a:t>
            </a:r>
            <a:r>
              <a:rPr lang="en-US" altLang="en-US" dirty="0">
                <a:solidFill>
                  <a:srgbClr val="FF0000"/>
                </a:solidFill>
              </a:rPr>
              <a:t> </a:t>
            </a:r>
            <a:r>
              <a:rPr lang="en-US" altLang="en-US" dirty="0" err="1">
                <a:solidFill>
                  <a:srgbClr val="FF0000"/>
                </a:solidFill>
              </a:rPr>
              <a:t>khuyên</a:t>
            </a:r>
            <a:r>
              <a:rPr lang="en-US" altLang="en-US" dirty="0">
                <a:solidFill>
                  <a:srgbClr val="FF0000"/>
                </a:solidFill>
              </a:rPr>
              <a:t> can </a:t>
            </a:r>
            <a:r>
              <a:rPr lang="en-US" altLang="en-US" dirty="0" err="1">
                <a:solidFill>
                  <a:srgbClr val="FF0000"/>
                </a:solidFill>
              </a:rPr>
              <a:t>bạn</a:t>
            </a:r>
            <a:r>
              <a:rPr lang="en-US" altLang="en-US" dirty="0">
                <a:solidFill>
                  <a:srgbClr val="FF0000"/>
                </a:solidFill>
              </a:rPr>
              <a:t>.</a:t>
            </a:r>
          </a:p>
        </p:txBody>
      </p:sp>
      <p:pic>
        <p:nvPicPr>
          <p:cNvPr id="5" name="Picture 4"/>
          <p:cNvPicPr>
            <a:picLocks noChangeAspect="1"/>
          </p:cNvPicPr>
          <p:nvPr/>
        </p:nvPicPr>
        <p:blipFill rotWithShape="1">
          <a:blip r:embed="rId4"/>
          <a:srcRect b="9396"/>
          <a:stretch/>
        </p:blipFill>
        <p:spPr>
          <a:xfrm>
            <a:off x="6452432" y="845573"/>
            <a:ext cx="2100353" cy="1877748"/>
          </a:xfrm>
          <a:prstGeom prst="rect">
            <a:avLst/>
          </a:prstGeom>
        </p:spPr>
      </p:pic>
      <p:sp>
        <p:nvSpPr>
          <p:cNvPr id="6" name="Text Box 36"/>
          <p:cNvSpPr txBox="1">
            <a:spLocks noChangeArrowheads="1"/>
          </p:cNvSpPr>
          <p:nvPr/>
        </p:nvSpPr>
        <p:spPr bwMode="auto">
          <a:xfrm>
            <a:off x="1071718" y="2767114"/>
            <a:ext cx="8426244" cy="52322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 dirty="0">
                <a:solidFill>
                  <a:srgbClr val="FF0000"/>
                </a:solidFill>
              </a:rPr>
              <a:t>- </a:t>
            </a:r>
            <a:r>
              <a:rPr lang="en-US" altLang="en-US" sz="2800" dirty="0" err="1" smtClean="0">
                <a:solidFill>
                  <a:srgbClr val="FF0000"/>
                </a:solidFill>
              </a:rPr>
              <a:t>Không</a:t>
            </a:r>
            <a:r>
              <a:rPr lang="en-US" altLang="en-US" sz="2800" dirty="0" smtClean="0">
                <a:solidFill>
                  <a:srgbClr val="FF0000"/>
                </a:solidFill>
              </a:rPr>
              <a:t> </a:t>
            </a:r>
            <a:r>
              <a:rPr lang="en-US" altLang="en-US" sz="2800" dirty="0" err="1">
                <a:solidFill>
                  <a:srgbClr val="FF0000"/>
                </a:solidFill>
              </a:rPr>
              <a:t>tham</a:t>
            </a:r>
            <a:r>
              <a:rPr lang="en-US" altLang="en-US" sz="2800" dirty="0">
                <a:solidFill>
                  <a:srgbClr val="FF0000"/>
                </a:solidFill>
              </a:rPr>
              <a:t> </a:t>
            </a:r>
            <a:r>
              <a:rPr lang="en-US" altLang="en-US" sz="2800" dirty="0" err="1">
                <a:solidFill>
                  <a:srgbClr val="FF0000"/>
                </a:solidFill>
              </a:rPr>
              <a:t>gia</a:t>
            </a:r>
            <a:r>
              <a:rPr lang="en-US" altLang="en-US" sz="2800" dirty="0">
                <a:solidFill>
                  <a:srgbClr val="FF0000"/>
                </a:solidFill>
              </a:rPr>
              <a:t> </a:t>
            </a:r>
            <a:r>
              <a:rPr lang="en-US" altLang="en-US" sz="2800" dirty="0" err="1">
                <a:solidFill>
                  <a:srgbClr val="FF0000"/>
                </a:solidFill>
              </a:rPr>
              <a:t>các</a:t>
            </a:r>
            <a:r>
              <a:rPr lang="en-US" altLang="en-US" sz="2800" dirty="0">
                <a:solidFill>
                  <a:srgbClr val="FF0000"/>
                </a:solidFill>
              </a:rPr>
              <a:t> </a:t>
            </a:r>
            <a:r>
              <a:rPr lang="en-US" altLang="en-US" sz="2800" dirty="0" err="1">
                <a:solidFill>
                  <a:srgbClr val="FF0000"/>
                </a:solidFill>
              </a:rPr>
              <a:t>trò</a:t>
            </a:r>
            <a:r>
              <a:rPr lang="en-US" altLang="en-US" sz="2800" dirty="0">
                <a:solidFill>
                  <a:srgbClr val="FF0000"/>
                </a:solidFill>
              </a:rPr>
              <a:t> </a:t>
            </a:r>
            <a:r>
              <a:rPr lang="en-US" altLang="en-US" sz="2800" dirty="0" err="1">
                <a:solidFill>
                  <a:srgbClr val="FF0000"/>
                </a:solidFill>
              </a:rPr>
              <a:t>chơi</a:t>
            </a:r>
            <a:r>
              <a:rPr lang="en-US" altLang="en-US" sz="2800" dirty="0">
                <a:solidFill>
                  <a:srgbClr val="FF0000"/>
                </a:solidFill>
              </a:rPr>
              <a:t> </a:t>
            </a:r>
            <a:r>
              <a:rPr lang="en-US" altLang="en-US" sz="2800" dirty="0" err="1" smtClean="0">
                <a:solidFill>
                  <a:srgbClr val="FF0000"/>
                </a:solidFill>
              </a:rPr>
              <a:t>nguy</a:t>
            </a:r>
            <a:r>
              <a:rPr lang="en-US" altLang="en-US" sz="2800" dirty="0" smtClean="0">
                <a:solidFill>
                  <a:srgbClr val="FF0000"/>
                </a:solidFill>
              </a:rPr>
              <a:t> </a:t>
            </a:r>
            <a:r>
              <a:rPr lang="en-US" altLang="en-US" sz="2800" dirty="0" err="1" smtClean="0">
                <a:solidFill>
                  <a:srgbClr val="FF0000"/>
                </a:solidFill>
              </a:rPr>
              <a:t>hiểm</a:t>
            </a:r>
            <a:r>
              <a:rPr lang="en-US" altLang="en-US" sz="2800" dirty="0" smtClean="0">
                <a:solidFill>
                  <a:srgbClr val="FF0000"/>
                </a:solidFill>
              </a:rPr>
              <a:t>.</a:t>
            </a:r>
            <a:endParaRPr lang="en-US" altLang="en-US" sz="2800" dirty="0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22282772"/>
      </p:ext>
    </p:extLst>
  </p:cSld>
  <p:clrMapOvr>
    <a:masterClrMapping/>
  </p:clrMapOvr>
  <p:transition spd="slow" advClick="0" advTm="0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EJ023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0834" t="5556" r="5833" b="3333"/>
          <a:stretch>
            <a:fillRect/>
          </a:stretch>
        </p:blipFill>
        <p:spPr bwMode="auto">
          <a:xfrm>
            <a:off x="0" y="-9833"/>
            <a:ext cx="9144001" cy="497512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Text Box 36"/>
          <p:cNvSpPr txBox="1">
            <a:spLocks noChangeArrowheads="1"/>
          </p:cNvSpPr>
          <p:nvPr/>
        </p:nvSpPr>
        <p:spPr bwMode="auto">
          <a:xfrm>
            <a:off x="469285" y="1075967"/>
            <a:ext cx="8340417" cy="95410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just" eaLnBrk="1" hangingPunct="1">
              <a:spcBef>
                <a:spcPct val="50000"/>
              </a:spcBef>
              <a:buFontTx/>
              <a:buNone/>
            </a:pPr>
            <a:r>
              <a:rPr lang="en-US" altLang="en-US" sz="2800" dirty="0" smtClean="0">
                <a:solidFill>
                  <a:srgbClr val="FF0000"/>
                </a:solidFill>
              </a:rPr>
              <a:t>- Qua </a:t>
            </a:r>
            <a:r>
              <a:rPr lang="en-US" altLang="en-US" sz="2800" dirty="0" err="1" smtClean="0">
                <a:solidFill>
                  <a:srgbClr val="FF0000"/>
                </a:solidFill>
              </a:rPr>
              <a:t>bài</a:t>
            </a:r>
            <a:r>
              <a:rPr lang="en-US" altLang="en-US" sz="2800" dirty="0" smtClean="0">
                <a:solidFill>
                  <a:srgbClr val="FF0000"/>
                </a:solidFill>
              </a:rPr>
              <a:t> </a:t>
            </a:r>
            <a:r>
              <a:rPr lang="en-US" altLang="en-US" sz="2800" dirty="0" err="1" smtClean="0">
                <a:solidFill>
                  <a:srgbClr val="FF0000"/>
                </a:solidFill>
              </a:rPr>
              <a:t>học</a:t>
            </a:r>
            <a:r>
              <a:rPr lang="en-US" altLang="en-US" sz="2800" dirty="0" smtClean="0">
                <a:solidFill>
                  <a:srgbClr val="FF0000"/>
                </a:solidFill>
              </a:rPr>
              <a:t> </a:t>
            </a:r>
            <a:r>
              <a:rPr lang="en-US" altLang="en-US" sz="2800" dirty="0" err="1" smtClean="0">
                <a:solidFill>
                  <a:srgbClr val="FF0000"/>
                </a:solidFill>
              </a:rPr>
              <a:t>các</a:t>
            </a:r>
            <a:r>
              <a:rPr lang="en-US" altLang="en-US" sz="2800" dirty="0" smtClean="0">
                <a:solidFill>
                  <a:srgbClr val="FF0000"/>
                </a:solidFill>
              </a:rPr>
              <a:t> con </a:t>
            </a:r>
            <a:r>
              <a:rPr lang="en-US" altLang="en-US" sz="2800" dirty="0" err="1" smtClean="0">
                <a:solidFill>
                  <a:srgbClr val="FF0000"/>
                </a:solidFill>
              </a:rPr>
              <a:t>cần</a:t>
            </a:r>
            <a:r>
              <a:rPr lang="en-US" altLang="en-US" sz="2800" dirty="0" smtClean="0">
                <a:solidFill>
                  <a:srgbClr val="FF0000"/>
                </a:solidFill>
              </a:rPr>
              <a:t> </a:t>
            </a:r>
            <a:r>
              <a:rPr lang="en-US" altLang="en-US" sz="2800" dirty="0" err="1" smtClean="0">
                <a:solidFill>
                  <a:srgbClr val="FF0000"/>
                </a:solidFill>
              </a:rPr>
              <a:t>ghi</a:t>
            </a:r>
            <a:r>
              <a:rPr lang="en-US" altLang="en-US" sz="2800" dirty="0" smtClean="0">
                <a:solidFill>
                  <a:srgbClr val="FF0000"/>
                </a:solidFill>
              </a:rPr>
              <a:t> </a:t>
            </a:r>
            <a:r>
              <a:rPr lang="en-US" altLang="en-US" sz="2800" dirty="0" err="1" smtClean="0">
                <a:solidFill>
                  <a:srgbClr val="FF0000"/>
                </a:solidFill>
              </a:rPr>
              <a:t>nhớ</a:t>
            </a:r>
            <a:r>
              <a:rPr lang="en-US" altLang="en-US" sz="2800" dirty="0" smtClean="0">
                <a:solidFill>
                  <a:srgbClr val="FF0000"/>
                </a:solidFill>
              </a:rPr>
              <a:t> </a:t>
            </a:r>
            <a:r>
              <a:rPr lang="en-US" altLang="en-US" sz="2800" dirty="0" err="1" smtClean="0">
                <a:solidFill>
                  <a:srgbClr val="FF0000"/>
                </a:solidFill>
              </a:rPr>
              <a:t>không</a:t>
            </a:r>
            <a:r>
              <a:rPr lang="en-US" altLang="en-US" sz="2800" dirty="0" smtClean="0">
                <a:solidFill>
                  <a:srgbClr val="FF0000"/>
                </a:solidFill>
              </a:rPr>
              <a:t> </a:t>
            </a:r>
            <a:r>
              <a:rPr lang="en-US" altLang="en-US" sz="2800" dirty="0" err="1" smtClean="0">
                <a:solidFill>
                  <a:srgbClr val="FF0000"/>
                </a:solidFill>
              </a:rPr>
              <a:t>chơi</a:t>
            </a:r>
            <a:r>
              <a:rPr lang="en-US" altLang="en-US" sz="2800" dirty="0" smtClean="0">
                <a:solidFill>
                  <a:srgbClr val="FF0000"/>
                </a:solidFill>
              </a:rPr>
              <a:t> </a:t>
            </a:r>
            <a:r>
              <a:rPr lang="en-US" altLang="en-US" sz="2800" dirty="0" err="1" smtClean="0">
                <a:solidFill>
                  <a:srgbClr val="FF0000"/>
                </a:solidFill>
              </a:rPr>
              <a:t>những</a:t>
            </a:r>
            <a:r>
              <a:rPr lang="en-US" altLang="en-US" sz="2800" dirty="0" smtClean="0">
                <a:solidFill>
                  <a:srgbClr val="FF0000"/>
                </a:solidFill>
              </a:rPr>
              <a:t> </a:t>
            </a:r>
            <a:r>
              <a:rPr lang="en-US" altLang="en-US" sz="2800" dirty="0" err="1">
                <a:solidFill>
                  <a:srgbClr val="FF0000"/>
                </a:solidFill>
              </a:rPr>
              <a:t>trò</a:t>
            </a:r>
            <a:r>
              <a:rPr lang="en-US" altLang="en-US" sz="2800" dirty="0">
                <a:solidFill>
                  <a:srgbClr val="FF0000"/>
                </a:solidFill>
              </a:rPr>
              <a:t> </a:t>
            </a:r>
            <a:r>
              <a:rPr lang="en-US" altLang="en-US" sz="2800" dirty="0" err="1">
                <a:solidFill>
                  <a:srgbClr val="FF0000"/>
                </a:solidFill>
              </a:rPr>
              <a:t>chơi</a:t>
            </a:r>
            <a:r>
              <a:rPr lang="en-US" altLang="en-US" sz="2800" dirty="0">
                <a:solidFill>
                  <a:srgbClr val="FF0000"/>
                </a:solidFill>
              </a:rPr>
              <a:t> </a:t>
            </a:r>
            <a:r>
              <a:rPr lang="en-US" altLang="en-US" sz="2800" dirty="0" err="1">
                <a:solidFill>
                  <a:srgbClr val="FF0000"/>
                </a:solidFill>
              </a:rPr>
              <a:t>không</a:t>
            </a:r>
            <a:r>
              <a:rPr lang="en-US" altLang="en-US" sz="2800" dirty="0">
                <a:solidFill>
                  <a:srgbClr val="FF0000"/>
                </a:solidFill>
              </a:rPr>
              <a:t> an </a:t>
            </a:r>
            <a:r>
              <a:rPr lang="en-US" altLang="en-US" sz="2800" dirty="0" err="1">
                <a:solidFill>
                  <a:srgbClr val="FF0000"/>
                </a:solidFill>
              </a:rPr>
              <a:t>toàn</a:t>
            </a:r>
            <a:r>
              <a:rPr lang="en-US" altLang="en-US" sz="2800" dirty="0">
                <a:solidFill>
                  <a:srgbClr val="FF0000"/>
                </a:solidFill>
              </a:rPr>
              <a:t>.</a:t>
            </a:r>
          </a:p>
        </p:txBody>
      </p:sp>
      <p:sp>
        <p:nvSpPr>
          <p:cNvPr id="4" name="Text Box 3"/>
          <p:cNvSpPr txBox="1">
            <a:spLocks noChangeArrowheads="1"/>
          </p:cNvSpPr>
          <p:nvPr/>
        </p:nvSpPr>
        <p:spPr bwMode="auto">
          <a:xfrm>
            <a:off x="216310" y="2075888"/>
            <a:ext cx="8445910" cy="95410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 marL="342900" indent="-34290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just" eaLnBrk="1" hangingPunct="1">
              <a:spcBef>
                <a:spcPct val="50000"/>
              </a:spcBef>
              <a:buFontTx/>
              <a:buNone/>
            </a:pPr>
            <a:r>
              <a:rPr lang="en-US" altLang="en-US" sz="2800" dirty="0">
                <a:solidFill>
                  <a:srgbClr val="FF0000"/>
                </a:solidFill>
              </a:rPr>
              <a:t>- </a:t>
            </a:r>
            <a:r>
              <a:rPr lang="en-US" altLang="en-US" sz="2800" dirty="0" err="1" smtClean="0">
                <a:solidFill>
                  <a:srgbClr val="FF0000"/>
                </a:solidFill>
              </a:rPr>
              <a:t>Khi</a:t>
            </a:r>
            <a:r>
              <a:rPr lang="en-US" altLang="en-US" sz="2800" dirty="0" smtClean="0">
                <a:solidFill>
                  <a:srgbClr val="FF0000"/>
                </a:solidFill>
              </a:rPr>
              <a:t> </a:t>
            </a:r>
            <a:r>
              <a:rPr lang="en-US" altLang="en-US" sz="2800" dirty="0" err="1" smtClean="0">
                <a:solidFill>
                  <a:srgbClr val="FF0000"/>
                </a:solidFill>
              </a:rPr>
              <a:t>bạn</a:t>
            </a:r>
            <a:r>
              <a:rPr lang="en-US" altLang="en-US" sz="2800" dirty="0" smtClean="0">
                <a:solidFill>
                  <a:srgbClr val="FF0000"/>
                </a:solidFill>
              </a:rPr>
              <a:t> </a:t>
            </a:r>
            <a:r>
              <a:rPr lang="en-US" altLang="en-US" sz="2800" dirty="0" err="1">
                <a:solidFill>
                  <a:srgbClr val="FF0000"/>
                </a:solidFill>
              </a:rPr>
              <a:t>rủ</a:t>
            </a:r>
            <a:r>
              <a:rPr lang="en-US" altLang="en-US" sz="2800" dirty="0">
                <a:solidFill>
                  <a:srgbClr val="FF0000"/>
                </a:solidFill>
              </a:rPr>
              <a:t> </a:t>
            </a:r>
            <a:r>
              <a:rPr lang="en-US" altLang="en-US" sz="2800" dirty="0" err="1">
                <a:solidFill>
                  <a:srgbClr val="FF0000"/>
                </a:solidFill>
              </a:rPr>
              <a:t>tham</a:t>
            </a:r>
            <a:r>
              <a:rPr lang="en-US" altLang="en-US" sz="2800" dirty="0">
                <a:solidFill>
                  <a:srgbClr val="FF0000"/>
                </a:solidFill>
              </a:rPr>
              <a:t> </a:t>
            </a:r>
            <a:r>
              <a:rPr lang="en-US" altLang="en-US" sz="2800" dirty="0" err="1">
                <a:solidFill>
                  <a:srgbClr val="FF0000"/>
                </a:solidFill>
              </a:rPr>
              <a:t>gia</a:t>
            </a:r>
            <a:r>
              <a:rPr lang="en-US" altLang="en-US" sz="2800" dirty="0">
                <a:solidFill>
                  <a:srgbClr val="FF0000"/>
                </a:solidFill>
              </a:rPr>
              <a:t> </a:t>
            </a:r>
            <a:r>
              <a:rPr lang="en-US" altLang="en-US" sz="2800" dirty="0" err="1">
                <a:solidFill>
                  <a:srgbClr val="FF0000"/>
                </a:solidFill>
              </a:rPr>
              <a:t>các</a:t>
            </a:r>
            <a:r>
              <a:rPr lang="en-US" altLang="en-US" sz="2800" dirty="0">
                <a:solidFill>
                  <a:srgbClr val="FF0000"/>
                </a:solidFill>
              </a:rPr>
              <a:t> </a:t>
            </a:r>
            <a:r>
              <a:rPr lang="en-US" altLang="en-US" sz="2800" dirty="0" err="1">
                <a:solidFill>
                  <a:srgbClr val="FF0000"/>
                </a:solidFill>
              </a:rPr>
              <a:t>trò</a:t>
            </a:r>
            <a:r>
              <a:rPr lang="en-US" altLang="en-US" sz="2800" dirty="0">
                <a:solidFill>
                  <a:srgbClr val="FF0000"/>
                </a:solidFill>
              </a:rPr>
              <a:t> </a:t>
            </a:r>
            <a:r>
              <a:rPr lang="en-US" altLang="en-US" sz="2800" dirty="0" err="1">
                <a:solidFill>
                  <a:srgbClr val="FF0000"/>
                </a:solidFill>
              </a:rPr>
              <a:t>chơi</a:t>
            </a:r>
            <a:r>
              <a:rPr lang="en-US" altLang="en-US" sz="2800" dirty="0">
                <a:solidFill>
                  <a:srgbClr val="FF0000"/>
                </a:solidFill>
              </a:rPr>
              <a:t> </a:t>
            </a:r>
            <a:r>
              <a:rPr lang="en-US" altLang="en-US" sz="2800" dirty="0" err="1">
                <a:solidFill>
                  <a:srgbClr val="FF0000"/>
                </a:solidFill>
              </a:rPr>
              <a:t>không</a:t>
            </a:r>
            <a:r>
              <a:rPr lang="en-US" altLang="en-US" sz="2800" dirty="0">
                <a:solidFill>
                  <a:srgbClr val="FF0000"/>
                </a:solidFill>
              </a:rPr>
              <a:t> an </a:t>
            </a:r>
            <a:r>
              <a:rPr lang="en-US" altLang="en-US" sz="2800" dirty="0" err="1">
                <a:solidFill>
                  <a:srgbClr val="FF0000"/>
                </a:solidFill>
              </a:rPr>
              <a:t>toàn</a:t>
            </a:r>
            <a:r>
              <a:rPr lang="en-US" altLang="en-US" sz="2800" dirty="0">
                <a:solidFill>
                  <a:srgbClr val="FF0000"/>
                </a:solidFill>
              </a:rPr>
              <a:t>, </a:t>
            </a:r>
            <a:r>
              <a:rPr lang="en-US" altLang="en-US" sz="2800" dirty="0" smtClean="0">
                <a:solidFill>
                  <a:srgbClr val="FF0000"/>
                </a:solidFill>
              </a:rPr>
              <a:t>con </a:t>
            </a:r>
            <a:r>
              <a:rPr lang="en-US" altLang="en-US" sz="2800" dirty="0" err="1">
                <a:solidFill>
                  <a:srgbClr val="FF0000"/>
                </a:solidFill>
              </a:rPr>
              <a:t>cần</a:t>
            </a:r>
            <a:r>
              <a:rPr lang="en-US" altLang="en-US" sz="2800" dirty="0">
                <a:solidFill>
                  <a:srgbClr val="FF0000"/>
                </a:solidFill>
              </a:rPr>
              <a:t> </a:t>
            </a:r>
            <a:r>
              <a:rPr lang="en-US" altLang="en-US" sz="2800" dirty="0" err="1">
                <a:solidFill>
                  <a:srgbClr val="FF0000"/>
                </a:solidFill>
              </a:rPr>
              <a:t>từ</a:t>
            </a:r>
            <a:r>
              <a:rPr lang="en-US" altLang="en-US" sz="2800" dirty="0">
                <a:solidFill>
                  <a:srgbClr val="FF0000"/>
                </a:solidFill>
              </a:rPr>
              <a:t> </a:t>
            </a:r>
            <a:r>
              <a:rPr lang="en-US" altLang="en-US" sz="2800" dirty="0" err="1">
                <a:solidFill>
                  <a:srgbClr val="FF0000"/>
                </a:solidFill>
              </a:rPr>
              <a:t>chối</a:t>
            </a:r>
            <a:r>
              <a:rPr lang="en-US" altLang="en-US" sz="2800" dirty="0">
                <a:solidFill>
                  <a:srgbClr val="FF0000"/>
                </a:solidFill>
              </a:rPr>
              <a:t> </a:t>
            </a:r>
            <a:r>
              <a:rPr lang="en-US" altLang="en-US" sz="2800" dirty="0" err="1">
                <a:solidFill>
                  <a:srgbClr val="FF0000"/>
                </a:solidFill>
              </a:rPr>
              <a:t>và</a:t>
            </a:r>
            <a:r>
              <a:rPr lang="en-US" altLang="en-US" sz="2800" dirty="0">
                <a:solidFill>
                  <a:srgbClr val="FF0000"/>
                </a:solidFill>
              </a:rPr>
              <a:t> </a:t>
            </a:r>
            <a:r>
              <a:rPr lang="en-US" altLang="en-US" sz="2800" dirty="0" err="1">
                <a:solidFill>
                  <a:srgbClr val="FF0000"/>
                </a:solidFill>
              </a:rPr>
              <a:t>khuyên</a:t>
            </a:r>
            <a:r>
              <a:rPr lang="en-US" altLang="en-US" sz="2800" dirty="0">
                <a:solidFill>
                  <a:srgbClr val="FF0000"/>
                </a:solidFill>
              </a:rPr>
              <a:t> can </a:t>
            </a:r>
            <a:r>
              <a:rPr lang="en-US" altLang="en-US" sz="2800" dirty="0" err="1">
                <a:solidFill>
                  <a:srgbClr val="FF0000"/>
                </a:solidFill>
              </a:rPr>
              <a:t>bạn</a:t>
            </a:r>
            <a:r>
              <a:rPr lang="en-US" altLang="en-US" sz="2800" dirty="0">
                <a:solidFill>
                  <a:srgbClr val="FF0000"/>
                </a:solidFill>
              </a:rPr>
              <a:t>.</a:t>
            </a:r>
          </a:p>
        </p:txBody>
      </p:sp>
      <p:sp>
        <p:nvSpPr>
          <p:cNvPr id="5" name="文本框 6">
            <a:extLst>
              <a:ext uri="{FF2B5EF4-FFF2-40B4-BE49-F238E27FC236}">
                <a16:creationId xmlns:a16="http://schemas.microsoft.com/office/drawing/2014/main" id="{9384FD50-2BA6-45DE-B4C5-FCA56569D0F8}"/>
              </a:ext>
            </a:extLst>
          </p:cNvPr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1366685" y="688260"/>
            <a:ext cx="2399072" cy="531674"/>
          </a:xfrm>
          <a:prstGeom prst="doubleWave">
            <a:avLst/>
          </a:prstGeom>
          <a:ln/>
          <a:effectLst>
            <a:glow rad="101600">
              <a:schemeClr val="accent2">
                <a:satMod val="175000"/>
                <a:alpha val="40000"/>
              </a:schemeClr>
            </a:glow>
            <a:outerShdw blurRad="50800" dist="38100" algn="l" rotWithShape="0">
              <a:prstClr val="black">
                <a:alpha val="40000"/>
              </a:prstClr>
            </a:outerShdw>
          </a:effectLst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ctr"/>
            <a:r>
              <a:rPr lang="vi-VN" altLang="zh-CN" sz="2000" b="1" dirty="0">
                <a:ln w="9525">
                  <a:solidFill>
                    <a:prstClr val="white"/>
                  </a:solidFill>
                  <a:prstDash val="solid"/>
                </a:ln>
                <a:solidFill>
                  <a:prstClr val="white"/>
                </a:solidFill>
                <a:effectLst>
                  <a:outerShdw blurRad="12700" dist="38100" dir="2700000" algn="tl" rotWithShape="0">
                    <a:prstClr val="white">
                      <a:lumMod val="50000"/>
                    </a:prstClr>
                  </a:outerShdw>
                </a:effectLst>
                <a:latin typeface="Arial SGK"/>
                <a:ea typeface="Arial-Rounded" panose="020B0500000000000000" pitchFamily="34" charset="-93"/>
                <a:cs typeface="Arial-Rounded" panose="020B0500000000000000" pitchFamily="34" charset="-93"/>
                <a:sym typeface="+mn-lt"/>
              </a:rPr>
              <a:t>TỔNG KẾT</a:t>
            </a:r>
          </a:p>
        </p:txBody>
      </p:sp>
      <p:sp>
        <p:nvSpPr>
          <p:cNvPr id="6" name="Text Box 3"/>
          <p:cNvSpPr txBox="1">
            <a:spLocks noChangeArrowheads="1"/>
          </p:cNvSpPr>
          <p:nvPr/>
        </p:nvSpPr>
        <p:spPr bwMode="auto">
          <a:xfrm>
            <a:off x="211392" y="3064029"/>
            <a:ext cx="8549150" cy="95410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 marL="342900" indent="-34290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 dirty="0">
                <a:solidFill>
                  <a:srgbClr val="FF0000"/>
                </a:solidFill>
              </a:rPr>
              <a:t>- </a:t>
            </a:r>
            <a:r>
              <a:rPr lang="en-US" altLang="en-US" sz="2800" dirty="0" err="1" smtClean="0">
                <a:solidFill>
                  <a:srgbClr val="FF0000"/>
                </a:solidFill>
              </a:rPr>
              <a:t>Các</a:t>
            </a:r>
            <a:r>
              <a:rPr lang="en-US" altLang="en-US" sz="2800" dirty="0" smtClean="0">
                <a:solidFill>
                  <a:srgbClr val="FF0000"/>
                </a:solidFill>
              </a:rPr>
              <a:t> con </a:t>
            </a:r>
            <a:r>
              <a:rPr lang="en-US" altLang="en-US" sz="2800" dirty="0" err="1" smtClean="0">
                <a:solidFill>
                  <a:srgbClr val="FF0000"/>
                </a:solidFill>
              </a:rPr>
              <a:t>cùng</a:t>
            </a:r>
            <a:r>
              <a:rPr lang="en-US" altLang="en-US" sz="2800" dirty="0" smtClean="0">
                <a:solidFill>
                  <a:srgbClr val="FF0000"/>
                </a:solidFill>
              </a:rPr>
              <a:t> </a:t>
            </a:r>
            <a:r>
              <a:rPr lang="en-US" altLang="en-US" sz="2800" dirty="0" err="1" smtClean="0">
                <a:solidFill>
                  <a:srgbClr val="FF0000"/>
                </a:solidFill>
              </a:rPr>
              <a:t>thực</a:t>
            </a:r>
            <a:r>
              <a:rPr lang="en-US" altLang="en-US" sz="2800" dirty="0" smtClean="0">
                <a:solidFill>
                  <a:srgbClr val="FF0000"/>
                </a:solidFill>
              </a:rPr>
              <a:t> </a:t>
            </a:r>
            <a:r>
              <a:rPr lang="en-US" altLang="en-US" sz="2800" dirty="0" err="1" smtClean="0">
                <a:solidFill>
                  <a:srgbClr val="FF0000"/>
                </a:solidFill>
              </a:rPr>
              <a:t>hiện</a:t>
            </a:r>
            <a:r>
              <a:rPr lang="en-US" altLang="en-US" sz="2800" dirty="0" smtClean="0">
                <a:solidFill>
                  <a:srgbClr val="FF0000"/>
                </a:solidFill>
              </a:rPr>
              <a:t> </a:t>
            </a:r>
            <a:r>
              <a:rPr lang="en-US" altLang="en-US" sz="2800" dirty="0" err="1" smtClean="0">
                <a:solidFill>
                  <a:srgbClr val="FF0000"/>
                </a:solidFill>
              </a:rPr>
              <a:t>vui</a:t>
            </a:r>
            <a:r>
              <a:rPr lang="en-US" altLang="en-US" sz="2800" dirty="0" smtClean="0">
                <a:solidFill>
                  <a:srgbClr val="FF0000"/>
                </a:solidFill>
              </a:rPr>
              <a:t> </a:t>
            </a:r>
            <a:r>
              <a:rPr lang="en-US" altLang="en-US" sz="2800" dirty="0" err="1" smtClean="0">
                <a:solidFill>
                  <a:srgbClr val="FF0000"/>
                </a:solidFill>
              </a:rPr>
              <a:t>chơi</a:t>
            </a:r>
            <a:r>
              <a:rPr lang="en-US" altLang="en-US" sz="2800" dirty="0" smtClean="0">
                <a:solidFill>
                  <a:srgbClr val="FF0000"/>
                </a:solidFill>
              </a:rPr>
              <a:t> </a:t>
            </a:r>
            <a:r>
              <a:rPr lang="en-US" altLang="en-US" sz="2800" dirty="0" err="1" smtClean="0">
                <a:solidFill>
                  <a:srgbClr val="FF0000"/>
                </a:solidFill>
              </a:rPr>
              <a:t>những</a:t>
            </a:r>
            <a:r>
              <a:rPr lang="en-US" altLang="en-US" sz="2800" dirty="0" smtClean="0">
                <a:solidFill>
                  <a:srgbClr val="FF0000"/>
                </a:solidFill>
              </a:rPr>
              <a:t> </a:t>
            </a:r>
            <a:r>
              <a:rPr lang="en-US" altLang="en-US" sz="2800" dirty="0" err="1" smtClean="0">
                <a:solidFill>
                  <a:srgbClr val="FF0000"/>
                </a:solidFill>
              </a:rPr>
              <a:t>trò</a:t>
            </a:r>
            <a:r>
              <a:rPr lang="en-US" altLang="en-US" sz="2800" dirty="0" smtClean="0">
                <a:solidFill>
                  <a:srgbClr val="FF0000"/>
                </a:solidFill>
              </a:rPr>
              <a:t> </a:t>
            </a:r>
            <a:r>
              <a:rPr lang="en-US" altLang="en-US" sz="2800" dirty="0" err="1" smtClean="0">
                <a:solidFill>
                  <a:srgbClr val="FF0000"/>
                </a:solidFill>
              </a:rPr>
              <a:t>chơi</a:t>
            </a:r>
            <a:r>
              <a:rPr lang="en-US" altLang="en-US" sz="2800" dirty="0" smtClean="0">
                <a:solidFill>
                  <a:srgbClr val="FF0000"/>
                </a:solidFill>
              </a:rPr>
              <a:t> </a:t>
            </a:r>
            <a:r>
              <a:rPr lang="en-US" altLang="en-US" sz="2800" dirty="0" err="1" smtClean="0">
                <a:solidFill>
                  <a:srgbClr val="FF0000"/>
                </a:solidFill>
              </a:rPr>
              <a:t>phù</a:t>
            </a:r>
            <a:r>
              <a:rPr lang="en-US" altLang="en-US" sz="2800" dirty="0" smtClean="0">
                <a:solidFill>
                  <a:srgbClr val="FF0000"/>
                </a:solidFill>
              </a:rPr>
              <a:t> </a:t>
            </a:r>
            <a:r>
              <a:rPr lang="en-US" altLang="en-US" sz="2800" dirty="0" err="1" smtClean="0">
                <a:solidFill>
                  <a:srgbClr val="FF0000"/>
                </a:solidFill>
              </a:rPr>
              <a:t>hợp</a:t>
            </a:r>
            <a:r>
              <a:rPr lang="en-US" altLang="en-US" sz="2800" dirty="0" smtClean="0">
                <a:solidFill>
                  <a:srgbClr val="FF0000"/>
                </a:solidFill>
              </a:rPr>
              <a:t> an </a:t>
            </a:r>
            <a:r>
              <a:rPr lang="en-US" altLang="en-US" sz="2800" dirty="0" err="1" smtClean="0">
                <a:solidFill>
                  <a:srgbClr val="FF0000"/>
                </a:solidFill>
              </a:rPr>
              <a:t>toàn</a:t>
            </a:r>
            <a:r>
              <a:rPr lang="en-US" altLang="en-US" sz="2800" dirty="0" smtClean="0">
                <a:solidFill>
                  <a:srgbClr val="FF0000"/>
                </a:solidFill>
              </a:rPr>
              <a:t> ở </a:t>
            </a:r>
            <a:r>
              <a:rPr lang="en-US" altLang="en-US" sz="2800" dirty="0" err="1" smtClean="0">
                <a:solidFill>
                  <a:srgbClr val="FF0000"/>
                </a:solidFill>
              </a:rPr>
              <a:t>nhà</a:t>
            </a:r>
            <a:r>
              <a:rPr lang="en-US" altLang="en-US" sz="2800" dirty="0" smtClean="0">
                <a:solidFill>
                  <a:srgbClr val="FF0000"/>
                </a:solidFill>
              </a:rPr>
              <a:t> </a:t>
            </a:r>
            <a:r>
              <a:rPr lang="en-US" altLang="en-US" sz="2800" dirty="0" err="1" smtClean="0">
                <a:solidFill>
                  <a:srgbClr val="FF0000"/>
                </a:solidFill>
              </a:rPr>
              <a:t>cũng</a:t>
            </a:r>
            <a:r>
              <a:rPr lang="en-US" altLang="en-US" sz="2800" dirty="0" smtClean="0">
                <a:solidFill>
                  <a:srgbClr val="FF0000"/>
                </a:solidFill>
              </a:rPr>
              <a:t> </a:t>
            </a:r>
            <a:r>
              <a:rPr lang="en-US" altLang="en-US" sz="2800" dirty="0" err="1" smtClean="0">
                <a:solidFill>
                  <a:srgbClr val="FF0000"/>
                </a:solidFill>
              </a:rPr>
              <a:t>như</a:t>
            </a:r>
            <a:r>
              <a:rPr lang="en-US" altLang="en-US" sz="2800" dirty="0" smtClean="0">
                <a:solidFill>
                  <a:srgbClr val="FF0000"/>
                </a:solidFill>
              </a:rPr>
              <a:t> </a:t>
            </a:r>
            <a:r>
              <a:rPr lang="en-US" altLang="en-US" sz="2800" dirty="0" err="1" smtClean="0">
                <a:solidFill>
                  <a:srgbClr val="FF0000"/>
                </a:solidFill>
              </a:rPr>
              <a:t>đến</a:t>
            </a:r>
            <a:r>
              <a:rPr lang="en-US" altLang="en-US" sz="2800" dirty="0" smtClean="0">
                <a:solidFill>
                  <a:srgbClr val="FF0000"/>
                </a:solidFill>
              </a:rPr>
              <a:t> </a:t>
            </a:r>
            <a:r>
              <a:rPr lang="en-US" altLang="en-US" sz="2800" dirty="0" err="1" smtClean="0">
                <a:solidFill>
                  <a:srgbClr val="FF0000"/>
                </a:solidFill>
              </a:rPr>
              <a:t>trường</a:t>
            </a:r>
            <a:r>
              <a:rPr lang="en-US" altLang="en-US" sz="2800" dirty="0" smtClean="0">
                <a:solidFill>
                  <a:srgbClr val="FF0000"/>
                </a:solidFill>
              </a:rPr>
              <a:t> </a:t>
            </a:r>
            <a:r>
              <a:rPr lang="en-US" altLang="en-US" sz="2800" dirty="0" err="1" smtClean="0">
                <a:solidFill>
                  <a:srgbClr val="FF0000"/>
                </a:solidFill>
              </a:rPr>
              <a:t>nhé</a:t>
            </a:r>
            <a:r>
              <a:rPr lang="en-US" altLang="en-US" sz="2800" dirty="0" smtClean="0">
                <a:solidFill>
                  <a:srgbClr val="FF0000"/>
                </a:solidFill>
              </a:rPr>
              <a:t>.</a:t>
            </a:r>
            <a:endParaRPr lang="en-US" altLang="en-US" sz="2800" dirty="0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68262814"/>
      </p:ext>
    </p:extLst>
  </p:cSld>
  <p:clrMapOvr>
    <a:masterClrMapping/>
  </p:clrMapOvr>
  <p:transition spd="slow" advClick="0" advTm="0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9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9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9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2954741" y="1494431"/>
            <a:ext cx="3004349" cy="212365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GB" sz="4400" b="1" dirty="0" smtClean="0">
                <a:solidFill>
                  <a:srgbClr val="FFFF00"/>
                </a:solidFill>
              </a:rPr>
              <a:t>TẠM BIỆT</a:t>
            </a:r>
          </a:p>
          <a:p>
            <a:pPr>
              <a:lnSpc>
                <a:spcPct val="150000"/>
              </a:lnSpc>
            </a:pPr>
            <a:r>
              <a:rPr lang="en-GB" sz="4400" b="1" dirty="0" smtClean="0">
                <a:solidFill>
                  <a:srgbClr val="FFFF00"/>
                </a:solidFill>
              </a:rPr>
              <a:t>CÁC CON!</a:t>
            </a:r>
            <a:endParaRPr lang="en-GB" sz="4400" b="1" dirty="0">
              <a:solidFill>
                <a:srgbClr val="FFFF00"/>
              </a:solidFill>
            </a:endParaRPr>
          </a:p>
        </p:txBody>
      </p:sp>
      <p:pic>
        <p:nvPicPr>
          <p:cNvPr id="1028" name="Picture 4" descr="File:Bye-Bye2.gif - Wikimedia Commons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98775" y="0"/>
            <a:ext cx="2857500" cy="197167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41911101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 advClick="0" advTm="9000"/>
    </mc:Choice>
    <mc:Fallback xmlns="">
      <p:transition advClick="0" advTm="900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ounded Rectangle 2"/>
          <p:cNvSpPr/>
          <p:nvPr/>
        </p:nvSpPr>
        <p:spPr>
          <a:xfrm>
            <a:off x="592057" y="292739"/>
            <a:ext cx="1841957" cy="697312"/>
          </a:xfrm>
          <a:prstGeom prst="roundRect">
            <a:avLst/>
          </a:prstGeom>
          <a:solidFill>
            <a:schemeClr val="accent6">
              <a:lumMod val="40000"/>
              <a:lumOff val="60000"/>
            </a:schemeClr>
          </a:solidFill>
          <a:ln>
            <a:solidFill>
              <a:schemeClr val="accent6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2400" b="1" dirty="0" smtClean="0">
                <a:solidFill>
                  <a:srgbClr val="0070C0"/>
                </a:solidFill>
              </a:rPr>
              <a:t>CHỦ ĐỀ 4</a:t>
            </a:r>
            <a:endParaRPr lang="en-GB" sz="2400" b="1" dirty="0">
              <a:solidFill>
                <a:srgbClr val="0070C0"/>
              </a:solidFill>
            </a:endParaRPr>
          </a:p>
        </p:txBody>
      </p:sp>
      <p:sp>
        <p:nvSpPr>
          <p:cNvPr id="4" name="Rounded Rectangle 3"/>
          <p:cNvSpPr/>
          <p:nvPr/>
        </p:nvSpPr>
        <p:spPr>
          <a:xfrm>
            <a:off x="2532690" y="269715"/>
            <a:ext cx="4979862" cy="743361"/>
          </a:xfrm>
          <a:prstGeom prst="roundRect">
            <a:avLst/>
          </a:prstGeom>
          <a:solidFill>
            <a:schemeClr val="accent3">
              <a:lumMod val="40000"/>
              <a:lumOff val="60000"/>
            </a:schemeClr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2400" b="1" dirty="0" smtClean="0">
                <a:solidFill>
                  <a:srgbClr val="C00000"/>
                </a:solidFill>
              </a:rPr>
              <a:t>AN TOÀN CHO EM</a:t>
            </a:r>
            <a:endParaRPr lang="en-GB" sz="2400" b="1" dirty="0">
              <a:solidFill>
                <a:srgbClr val="C00000"/>
              </a:solidFill>
            </a:endParaRPr>
          </a:p>
        </p:txBody>
      </p:sp>
      <p:sp>
        <p:nvSpPr>
          <p:cNvPr id="5" name="文本框 3"/>
          <p:cNvSpPr txBox="1"/>
          <p:nvPr/>
        </p:nvSpPr>
        <p:spPr>
          <a:xfrm>
            <a:off x="1203850" y="1544968"/>
            <a:ext cx="6372296" cy="23083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GB" altLang="zh-CN" sz="3200" b="1" dirty="0" err="1" smtClean="0">
                <a:solidFill>
                  <a:srgbClr val="C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SGK"/>
                <a:ea typeface="Arial-Rounded" panose="020B0500000000000000" pitchFamily="34" charset="-93"/>
                <a:cs typeface="Arial-Rounded" panose="020B0500000000000000" pitchFamily="34" charset="-93"/>
                <a:sym typeface="+mn-lt"/>
              </a:rPr>
              <a:t>Bài</a:t>
            </a:r>
            <a:r>
              <a:rPr lang="en-GB" altLang="zh-CN" sz="3200" b="1" dirty="0" smtClean="0">
                <a:solidFill>
                  <a:srgbClr val="C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SGK"/>
                <a:ea typeface="Arial-Rounded" panose="020B0500000000000000" pitchFamily="34" charset="-93"/>
                <a:cs typeface="Arial-Rounded" panose="020B0500000000000000" pitchFamily="34" charset="-93"/>
                <a:sym typeface="+mn-lt"/>
              </a:rPr>
              <a:t> 8:</a:t>
            </a:r>
          </a:p>
          <a:p>
            <a:pPr algn="ctr">
              <a:lnSpc>
                <a:spcPct val="150000"/>
              </a:lnSpc>
            </a:pPr>
            <a:r>
              <a:rPr lang="en-GB" altLang="zh-CN" sz="3200" b="1" dirty="0" smtClean="0">
                <a:solidFill>
                  <a:srgbClr val="7030A0"/>
                </a:solidFill>
                <a:latin typeface="Arial SGK"/>
                <a:ea typeface="Arial-Rounded" panose="020B0500000000000000" pitchFamily="34" charset="-93"/>
                <a:cs typeface="Arial-Rounded" panose="020B0500000000000000" pitchFamily="34" charset="-93"/>
                <a:sym typeface="+mn-lt"/>
              </a:rPr>
              <a:t>An </a:t>
            </a:r>
            <a:r>
              <a:rPr lang="en-GB" altLang="zh-CN" sz="3200" b="1" dirty="0" err="1" smtClean="0">
                <a:solidFill>
                  <a:srgbClr val="7030A0"/>
                </a:solidFill>
                <a:latin typeface="Arial SGK"/>
                <a:ea typeface="Arial-Rounded" panose="020B0500000000000000" pitchFamily="34" charset="-93"/>
                <a:cs typeface="Arial-Rounded" panose="020B0500000000000000" pitchFamily="34" charset="-93"/>
                <a:sym typeface="+mn-lt"/>
              </a:rPr>
              <a:t>toàn</a:t>
            </a:r>
            <a:r>
              <a:rPr lang="en-GB" altLang="zh-CN" sz="3200" b="1" dirty="0" smtClean="0">
                <a:solidFill>
                  <a:srgbClr val="7030A0"/>
                </a:solidFill>
                <a:latin typeface="Arial SGK"/>
                <a:ea typeface="Arial-Rounded" panose="020B0500000000000000" pitchFamily="34" charset="-93"/>
                <a:cs typeface="Arial-Rounded" panose="020B0500000000000000" pitchFamily="34" charset="-93"/>
                <a:sym typeface="+mn-lt"/>
              </a:rPr>
              <a:t> </a:t>
            </a:r>
            <a:r>
              <a:rPr lang="en-GB" altLang="zh-CN" sz="3200" b="1" dirty="0" err="1" smtClean="0">
                <a:solidFill>
                  <a:srgbClr val="7030A0"/>
                </a:solidFill>
                <a:latin typeface="Arial SGK"/>
                <a:ea typeface="Arial-Rounded" panose="020B0500000000000000" pitchFamily="34" charset="-93"/>
                <a:cs typeface="Arial-Rounded" panose="020B0500000000000000" pitchFamily="34" charset="-93"/>
                <a:sym typeface="+mn-lt"/>
              </a:rPr>
              <a:t>khi</a:t>
            </a:r>
            <a:r>
              <a:rPr lang="en-GB" altLang="zh-CN" sz="3200" b="1" dirty="0" smtClean="0">
                <a:solidFill>
                  <a:srgbClr val="7030A0"/>
                </a:solidFill>
                <a:latin typeface="Arial SGK"/>
                <a:ea typeface="Arial-Rounded" panose="020B0500000000000000" pitchFamily="34" charset="-93"/>
                <a:cs typeface="Arial-Rounded" panose="020B0500000000000000" pitchFamily="34" charset="-93"/>
                <a:sym typeface="+mn-lt"/>
              </a:rPr>
              <a:t> </a:t>
            </a:r>
            <a:r>
              <a:rPr lang="en-GB" altLang="zh-CN" sz="3200" b="1" dirty="0" err="1" smtClean="0">
                <a:solidFill>
                  <a:srgbClr val="7030A0"/>
                </a:solidFill>
                <a:latin typeface="Arial SGK"/>
                <a:ea typeface="Arial-Rounded" panose="020B0500000000000000" pitchFamily="34" charset="-93"/>
                <a:cs typeface="Arial-Rounded" panose="020B0500000000000000" pitchFamily="34" charset="-93"/>
                <a:sym typeface="+mn-lt"/>
              </a:rPr>
              <a:t>vui</a:t>
            </a:r>
            <a:r>
              <a:rPr lang="en-GB" altLang="zh-CN" sz="3200" b="1" dirty="0" smtClean="0">
                <a:solidFill>
                  <a:srgbClr val="7030A0"/>
                </a:solidFill>
                <a:latin typeface="Arial SGK"/>
                <a:ea typeface="Arial-Rounded" panose="020B0500000000000000" pitchFamily="34" charset="-93"/>
                <a:cs typeface="Arial-Rounded" panose="020B0500000000000000" pitchFamily="34" charset="-93"/>
                <a:sym typeface="+mn-lt"/>
              </a:rPr>
              <a:t> </a:t>
            </a:r>
            <a:r>
              <a:rPr lang="en-GB" altLang="zh-CN" sz="3200" b="1" dirty="0" err="1" smtClean="0">
                <a:solidFill>
                  <a:srgbClr val="7030A0"/>
                </a:solidFill>
                <a:latin typeface="Arial SGK"/>
                <a:ea typeface="Arial-Rounded" panose="020B0500000000000000" pitchFamily="34" charset="-93"/>
                <a:cs typeface="Arial-Rounded" panose="020B0500000000000000" pitchFamily="34" charset="-93"/>
                <a:sym typeface="+mn-lt"/>
              </a:rPr>
              <a:t>chơi</a:t>
            </a:r>
            <a:r>
              <a:rPr lang="en-GB" altLang="zh-CN" sz="3200" b="1" dirty="0" smtClean="0">
                <a:solidFill>
                  <a:srgbClr val="7030A0"/>
                </a:solidFill>
                <a:latin typeface="Arial SGK"/>
                <a:ea typeface="Arial-Rounded" panose="020B0500000000000000" pitchFamily="34" charset="-93"/>
                <a:cs typeface="Arial-Rounded" panose="020B0500000000000000" pitchFamily="34" charset="-93"/>
                <a:sym typeface="+mn-lt"/>
              </a:rPr>
              <a:t> </a:t>
            </a:r>
          </a:p>
          <a:p>
            <a:pPr algn="ctr">
              <a:lnSpc>
                <a:spcPct val="150000"/>
              </a:lnSpc>
            </a:pPr>
            <a:r>
              <a:rPr lang="en-GB" altLang="zh-CN" sz="3200" b="1" dirty="0" smtClean="0">
                <a:solidFill>
                  <a:srgbClr val="7030A0"/>
                </a:solidFill>
                <a:latin typeface="Arial SGK"/>
                <a:ea typeface="Arial-Rounded" panose="020B0500000000000000" pitchFamily="34" charset="-93"/>
                <a:cs typeface="Arial-Rounded" panose="020B0500000000000000" pitchFamily="34" charset="-93"/>
                <a:sym typeface="+mn-lt"/>
              </a:rPr>
              <a:t>( </a:t>
            </a:r>
            <a:r>
              <a:rPr lang="en-GB" altLang="zh-CN" sz="3200" b="1" dirty="0" err="1" smtClean="0">
                <a:solidFill>
                  <a:srgbClr val="7030A0"/>
                </a:solidFill>
                <a:latin typeface="Arial SGK"/>
                <a:ea typeface="Arial-Rounded" panose="020B0500000000000000" pitchFamily="34" charset="-93"/>
                <a:cs typeface="Arial-Rounded" panose="020B0500000000000000" pitchFamily="34" charset="-93"/>
                <a:sym typeface="+mn-lt"/>
              </a:rPr>
              <a:t>tiết</a:t>
            </a:r>
            <a:r>
              <a:rPr lang="en-GB" altLang="zh-CN" sz="3200" b="1" dirty="0" smtClean="0">
                <a:solidFill>
                  <a:srgbClr val="7030A0"/>
                </a:solidFill>
                <a:latin typeface="Arial SGK"/>
                <a:ea typeface="Arial-Rounded" panose="020B0500000000000000" pitchFamily="34" charset="-93"/>
                <a:cs typeface="Arial-Rounded" panose="020B0500000000000000" pitchFamily="34" charset="-93"/>
                <a:sym typeface="+mn-lt"/>
              </a:rPr>
              <a:t> 2)</a:t>
            </a:r>
            <a:endParaRPr lang="zh-CN" altLang="en-US" sz="3200" b="1" dirty="0">
              <a:solidFill>
                <a:srgbClr val="7030A0"/>
              </a:solidFill>
              <a:latin typeface="Arial SGK"/>
              <a:ea typeface="Arial-Rounded" panose="020B0500000000000000" pitchFamily="34" charset="-93"/>
              <a:cs typeface="Arial-Rounded" panose="020B0500000000000000" pitchFamily="34" charset="-93"/>
              <a:sym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391437984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 advClick="0" advTm="23307">
        <p:push dir="u"/>
      </p:transition>
    </mc:Choice>
    <mc:Fallback xmlns="">
      <p:transition advClick="0" advTm="23307">
        <p:push dir="u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3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8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/>
          <p:cNvGrpSpPr/>
          <p:nvPr/>
        </p:nvGrpSpPr>
        <p:grpSpPr>
          <a:xfrm>
            <a:off x="1838960" y="942204"/>
            <a:ext cx="5628638" cy="3653136"/>
            <a:chOff x="2635700" y="942204"/>
            <a:chExt cx="3682042" cy="3653136"/>
          </a:xfrm>
        </p:grpSpPr>
        <p:grpSp>
          <p:nvGrpSpPr>
            <p:cNvPr id="3" name="组合 4"/>
            <p:cNvGrpSpPr/>
            <p:nvPr/>
          </p:nvGrpSpPr>
          <p:grpSpPr>
            <a:xfrm>
              <a:off x="4274453" y="942204"/>
              <a:ext cx="2043289" cy="2739429"/>
              <a:chOff x="4324709" y="1628800"/>
              <a:chExt cx="2498116" cy="3349212"/>
            </a:xfrm>
            <a:solidFill>
              <a:schemeClr val="accent3"/>
            </a:solidFill>
          </p:grpSpPr>
          <p:sp>
            <p:nvSpPr>
              <p:cNvPr id="4" name="未知"/>
              <p:cNvSpPr>
                <a:spLocks/>
              </p:cNvSpPr>
              <p:nvPr/>
            </p:nvSpPr>
            <p:spPr bwMode="auto">
              <a:xfrm>
                <a:off x="4580276" y="1628800"/>
                <a:ext cx="2242549" cy="3349212"/>
              </a:xfrm>
              <a:custGeom>
                <a:avLst/>
                <a:gdLst>
                  <a:gd name="T0" fmla="*/ 150 w 174"/>
                  <a:gd name="T1" fmla="*/ 260 h 260"/>
                  <a:gd name="T2" fmla="*/ 174 w 174"/>
                  <a:gd name="T3" fmla="*/ 174 h 260"/>
                  <a:gd name="T4" fmla="*/ 0 w 174"/>
                  <a:gd name="T5" fmla="*/ 0 h 260"/>
                  <a:gd name="T6" fmla="*/ 0 w 174"/>
                  <a:gd name="T7" fmla="*/ 174 h 260"/>
                  <a:gd name="T8" fmla="*/ 150 w 174"/>
                  <a:gd name="T9" fmla="*/ 260 h 2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4" h="260">
                    <a:moveTo>
                      <a:pt x="150" y="260"/>
                    </a:moveTo>
                    <a:cubicBezTo>
                      <a:pt x="165" y="234"/>
                      <a:pt x="174" y="204"/>
                      <a:pt x="174" y="174"/>
                    </a:cubicBezTo>
                    <a:cubicBezTo>
                      <a:pt x="174" y="77"/>
                      <a:pt x="96" y="0"/>
                      <a:pt x="0" y="0"/>
                    </a:cubicBezTo>
                    <a:lnTo>
                      <a:pt x="0" y="174"/>
                    </a:lnTo>
                    <a:lnTo>
                      <a:pt x="150" y="260"/>
                    </a:lnTo>
                    <a:close/>
                  </a:path>
                </a:pathLst>
              </a:custGeom>
              <a:grpFill/>
              <a:ln w="19050" cap="flat" cmpd="sng">
                <a:solidFill>
                  <a:srgbClr val="FFFFFF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pPr defTabSz="914400">
                  <a:defRPr/>
                </a:pPr>
                <a:endParaRPr lang="zh-CN" altLang="en-US" sz="1800" kern="0" dirty="0">
                  <a:solidFill>
                    <a:sysClr val="windowText" lastClr="000000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5" name="AutoShape 8"/>
              <p:cNvSpPr>
                <a:spLocks noChangeArrowheads="1"/>
              </p:cNvSpPr>
              <p:nvPr/>
            </p:nvSpPr>
            <p:spPr bwMode="auto">
              <a:xfrm rot="13500000">
                <a:off x="4270173" y="1805436"/>
                <a:ext cx="553662" cy="444590"/>
              </a:xfrm>
              <a:prstGeom prst="rtTriangl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defTabSz="914400">
                  <a:defRPr/>
                </a:pPr>
                <a:endParaRPr lang="zh-CN" altLang="en-US" sz="1800" kern="0" dirty="0">
                  <a:solidFill>
                    <a:sysClr val="windowText" lastClr="000000"/>
                  </a:solidFill>
                  <a:cs typeface="+mn-ea"/>
                  <a:sym typeface="+mn-lt"/>
                </a:endParaRPr>
              </a:p>
            </p:txBody>
          </p:sp>
        </p:grpSp>
        <p:grpSp>
          <p:nvGrpSpPr>
            <p:cNvPr id="7" name="组合 8"/>
            <p:cNvGrpSpPr/>
            <p:nvPr/>
          </p:nvGrpSpPr>
          <p:grpSpPr>
            <a:xfrm>
              <a:off x="2635700" y="943895"/>
              <a:ext cx="1844406" cy="2834132"/>
              <a:chOff x="2321176" y="1630868"/>
              <a:chExt cx="2254962" cy="3464995"/>
            </a:xfrm>
            <a:solidFill>
              <a:schemeClr val="accent3"/>
            </a:solidFill>
          </p:grpSpPr>
          <p:sp>
            <p:nvSpPr>
              <p:cNvPr id="8" name="未知"/>
              <p:cNvSpPr>
                <a:spLocks/>
              </p:cNvSpPr>
              <p:nvPr/>
            </p:nvSpPr>
            <p:spPr bwMode="auto">
              <a:xfrm>
                <a:off x="2321176" y="1630868"/>
                <a:ext cx="2254962" cy="3349214"/>
              </a:xfrm>
              <a:custGeom>
                <a:avLst/>
                <a:gdLst>
                  <a:gd name="T0" fmla="*/ 174 w 175"/>
                  <a:gd name="T1" fmla="*/ 0 h 260"/>
                  <a:gd name="T2" fmla="*/ 1 w 175"/>
                  <a:gd name="T3" fmla="*/ 173 h 260"/>
                  <a:gd name="T4" fmla="*/ 24 w 175"/>
                  <a:gd name="T5" fmla="*/ 260 h 260"/>
                  <a:gd name="T6" fmla="*/ 175 w 175"/>
                  <a:gd name="T7" fmla="*/ 174 h 260"/>
                  <a:gd name="T8" fmla="*/ 174 w 175"/>
                  <a:gd name="T9" fmla="*/ 0 h 2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5" h="260">
                    <a:moveTo>
                      <a:pt x="174" y="0"/>
                    </a:moveTo>
                    <a:cubicBezTo>
                      <a:pt x="78" y="0"/>
                      <a:pt x="1" y="77"/>
                      <a:pt x="1" y="173"/>
                    </a:cubicBezTo>
                    <a:cubicBezTo>
                      <a:pt x="0" y="204"/>
                      <a:pt x="9" y="234"/>
                      <a:pt x="24" y="260"/>
                    </a:cubicBezTo>
                    <a:lnTo>
                      <a:pt x="175" y="174"/>
                    </a:lnTo>
                    <a:lnTo>
                      <a:pt x="174" y="0"/>
                    </a:lnTo>
                    <a:close/>
                  </a:path>
                </a:pathLst>
              </a:custGeom>
              <a:grpFill/>
              <a:ln w="19050" cap="flat" cmpd="sng">
                <a:solidFill>
                  <a:srgbClr val="FFFFFF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pPr defTabSz="914400">
                  <a:defRPr/>
                </a:pPr>
                <a:endParaRPr lang="zh-CN" altLang="en-US" sz="1800" kern="0" dirty="0">
                  <a:solidFill>
                    <a:sysClr val="windowText" lastClr="000000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9" name="AutoShape 7"/>
              <p:cNvSpPr>
                <a:spLocks noChangeArrowheads="1"/>
              </p:cNvSpPr>
              <p:nvPr/>
            </p:nvSpPr>
            <p:spPr bwMode="auto">
              <a:xfrm rot="6300000">
                <a:off x="2666543" y="4455489"/>
                <a:ext cx="669140" cy="611607"/>
              </a:xfrm>
              <a:prstGeom prst="rtTriangl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defTabSz="914400">
                  <a:defRPr/>
                </a:pPr>
                <a:endParaRPr lang="zh-CN" altLang="en-US" sz="1800" kern="0" dirty="0">
                  <a:solidFill>
                    <a:sysClr val="windowText" lastClr="000000"/>
                  </a:solidFill>
                  <a:cs typeface="+mn-ea"/>
                  <a:sym typeface="+mn-lt"/>
                </a:endParaRPr>
              </a:p>
            </p:txBody>
          </p:sp>
        </p:grpSp>
        <p:grpSp>
          <p:nvGrpSpPr>
            <p:cNvPr id="11" name="组合 12"/>
            <p:cNvGrpSpPr/>
            <p:nvPr/>
          </p:nvGrpSpPr>
          <p:grpSpPr>
            <a:xfrm>
              <a:off x="2886133" y="2774694"/>
              <a:ext cx="3177793" cy="1820646"/>
              <a:chOff x="2627355" y="3869193"/>
              <a:chExt cx="3885155" cy="2225913"/>
            </a:xfrm>
            <a:solidFill>
              <a:schemeClr val="accent3"/>
            </a:solidFill>
          </p:grpSpPr>
          <p:sp>
            <p:nvSpPr>
              <p:cNvPr id="12" name="未知"/>
              <p:cNvSpPr>
                <a:spLocks/>
              </p:cNvSpPr>
              <p:nvPr/>
            </p:nvSpPr>
            <p:spPr bwMode="auto">
              <a:xfrm>
                <a:off x="2627355" y="3869193"/>
                <a:ext cx="3885155" cy="2225913"/>
              </a:xfrm>
              <a:custGeom>
                <a:avLst/>
                <a:gdLst>
                  <a:gd name="T0" fmla="*/ 0 w 301"/>
                  <a:gd name="T1" fmla="*/ 86 h 173"/>
                  <a:gd name="T2" fmla="*/ 151 w 301"/>
                  <a:gd name="T3" fmla="*/ 173 h 173"/>
                  <a:gd name="T4" fmla="*/ 301 w 301"/>
                  <a:gd name="T5" fmla="*/ 86 h 173"/>
                  <a:gd name="T6" fmla="*/ 151 w 301"/>
                  <a:gd name="T7" fmla="*/ 0 h 173"/>
                  <a:gd name="T8" fmla="*/ 0 w 301"/>
                  <a:gd name="T9" fmla="*/ 86 h 1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1" h="173">
                    <a:moveTo>
                      <a:pt x="0" y="86"/>
                    </a:moveTo>
                    <a:cubicBezTo>
                      <a:pt x="31" y="140"/>
                      <a:pt x="88" y="173"/>
                      <a:pt x="151" y="173"/>
                    </a:cubicBezTo>
                    <a:cubicBezTo>
                      <a:pt x="213" y="173"/>
                      <a:pt x="270" y="140"/>
                      <a:pt x="301" y="86"/>
                    </a:cubicBezTo>
                    <a:lnTo>
                      <a:pt x="151" y="0"/>
                    </a:lnTo>
                    <a:lnTo>
                      <a:pt x="0" y="86"/>
                    </a:lnTo>
                    <a:close/>
                  </a:path>
                </a:pathLst>
              </a:custGeom>
              <a:grpFill/>
              <a:ln w="19050" cap="flat" cmpd="sng">
                <a:solidFill>
                  <a:srgbClr val="FFFFFF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pPr defTabSz="914400">
                  <a:defRPr/>
                </a:pPr>
                <a:endParaRPr lang="zh-CN" altLang="en-US" sz="1800" kern="0" dirty="0">
                  <a:solidFill>
                    <a:sysClr val="windowText" lastClr="000000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3" name="AutoShape 9"/>
              <p:cNvSpPr>
                <a:spLocks noChangeArrowheads="1"/>
              </p:cNvSpPr>
              <p:nvPr/>
            </p:nvSpPr>
            <p:spPr bwMode="auto">
              <a:xfrm rot="20700000">
                <a:off x="5943596" y="4539450"/>
                <a:ext cx="506850" cy="510968"/>
              </a:xfrm>
              <a:prstGeom prst="rtTriangl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defTabSz="914400">
                  <a:defRPr/>
                </a:pPr>
                <a:endParaRPr lang="zh-CN" altLang="en-US" sz="1800" kern="0" dirty="0">
                  <a:solidFill>
                    <a:sysClr val="windowText" lastClr="000000"/>
                  </a:solidFill>
                  <a:cs typeface="+mn-ea"/>
                  <a:sym typeface="+mn-lt"/>
                </a:endParaRPr>
              </a:p>
            </p:txBody>
          </p:sp>
        </p:grpSp>
        <p:grpSp>
          <p:nvGrpSpPr>
            <p:cNvPr id="15" name="组合 16"/>
            <p:cNvGrpSpPr/>
            <p:nvPr/>
          </p:nvGrpSpPr>
          <p:grpSpPr>
            <a:xfrm>
              <a:off x="3129005" y="1539902"/>
              <a:ext cx="2821877" cy="2483930"/>
              <a:chOff x="2924288" y="2359542"/>
              <a:chExt cx="3450013" cy="3036841"/>
            </a:xfrm>
          </p:grpSpPr>
          <p:grpSp>
            <p:nvGrpSpPr>
              <p:cNvPr id="18" name="Group 10"/>
              <p:cNvGrpSpPr>
                <a:grpSpLocks/>
              </p:cNvGrpSpPr>
              <p:nvPr/>
            </p:nvGrpSpPr>
            <p:grpSpPr bwMode="auto">
              <a:xfrm rot="650306">
                <a:off x="2924288" y="2359542"/>
                <a:ext cx="3450013" cy="3036841"/>
                <a:chOff x="-54" y="0"/>
                <a:chExt cx="1287" cy="1134"/>
              </a:xfrm>
            </p:grpSpPr>
            <p:sp>
              <p:nvSpPr>
                <p:cNvPr id="20" name="Oval 11"/>
                <p:cNvSpPr>
                  <a:spLocks noChangeArrowheads="1"/>
                </p:cNvSpPr>
                <p:nvPr/>
              </p:nvSpPr>
              <p:spPr bwMode="auto">
                <a:xfrm>
                  <a:off x="-54" y="0"/>
                  <a:ext cx="1287" cy="1134"/>
                </a:xfrm>
                <a:prstGeom prst="ellipse">
                  <a:avLst/>
                </a:prstGeom>
                <a:solidFill>
                  <a:schemeClr val="bg1"/>
                </a:solidFill>
                <a:ln w="9525" cmpd="sng">
                  <a:noFill/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>
                    <a:defRPr/>
                  </a:pPr>
                  <a:endParaRPr lang="zh-CN" altLang="en-US" sz="1800" kern="0" dirty="0">
                    <a:solidFill>
                      <a:sysClr val="windowText" lastClr="000000"/>
                    </a:solidFill>
                    <a:cs typeface="+mn-ea"/>
                    <a:sym typeface="+mn-lt"/>
                  </a:endParaRPr>
                </a:p>
              </p:txBody>
            </p:sp>
            <p:sp>
              <p:nvSpPr>
                <p:cNvPr id="21" name="Oval 12"/>
                <p:cNvSpPr>
                  <a:spLocks noChangeArrowheads="1"/>
                </p:cNvSpPr>
                <p:nvPr/>
              </p:nvSpPr>
              <p:spPr bwMode="auto">
                <a:xfrm>
                  <a:off x="3" y="62"/>
                  <a:ext cx="1163" cy="1010"/>
                </a:xfrm>
                <a:prstGeom prst="ellipse">
                  <a:avLst/>
                </a:prstGeom>
                <a:solidFill>
                  <a:schemeClr val="accent2"/>
                </a:solidFill>
                <a:ln w="9525" cmpd="sng">
                  <a:noFill/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>
                    <a:defRPr/>
                  </a:pPr>
                  <a:endParaRPr lang="zh-CN" altLang="en-US" sz="1800" kern="0" dirty="0">
                    <a:solidFill>
                      <a:sysClr val="windowText" lastClr="000000"/>
                    </a:solidFill>
                    <a:cs typeface="+mn-ea"/>
                    <a:sym typeface="+mn-lt"/>
                  </a:endParaRPr>
                </a:p>
              </p:txBody>
            </p:sp>
          </p:grpSp>
          <p:sp>
            <p:nvSpPr>
              <p:cNvPr id="17" name="WordArt 17"/>
              <p:cNvSpPr>
                <a:spLocks noChangeArrowheads="1" noChangeShapeType="1"/>
              </p:cNvSpPr>
              <p:nvPr/>
            </p:nvSpPr>
            <p:spPr bwMode="auto">
              <a:xfrm>
                <a:off x="3247016" y="3187499"/>
                <a:ext cx="2589474" cy="1047694"/>
              </a:xfrm>
              <a:prstGeom prst="rect">
                <a:avLst/>
              </a:prstGeom>
              <a:extLst>
                <a:ext uri="{AF507438-7753-43E0-B8FC-AC1667EBCBE1}">
                  <a14:hiddenEffects xmlns:a14="http://schemas.microsoft.com/office/drawing/2010/main">
                    <a:effectLst/>
                  </a14:hiddenEffects>
                </a:ext>
              </a:extLst>
            </p:spPr>
            <p:txBody>
              <a:bodyPr wrap="none" fromWordArt="1">
                <a:prstTxWarp prst="textPlain">
                  <a:avLst>
                    <a:gd name="adj" fmla="val 50000"/>
                  </a:avLst>
                </a:prstTxWarp>
              </a:bodyPr>
              <a:lstStyle/>
              <a:p>
                <a:pPr algn="ctr" defTabSz="914400">
                  <a:defRPr/>
                </a:pPr>
                <a:r>
                  <a:rPr lang="en-US" altLang="zh-CN" sz="2400" kern="0" dirty="0">
                    <a:ln w="9525" cmpd="sng">
                      <a:noFill/>
                      <a:round/>
                      <a:headEnd/>
                      <a:tailEnd/>
                    </a:ln>
                    <a:solidFill>
                      <a:srgbClr val="FFFFFF"/>
                    </a:solidFill>
                    <a:latin typeface="Arial-Rounded" panose="020B0500000000000000" pitchFamily="34" charset="-93"/>
                    <a:ea typeface="Arial-Rounded" panose="020B0500000000000000" pitchFamily="34" charset="-93"/>
                    <a:cs typeface="Arial-Rounded" panose="020B0500000000000000" pitchFamily="34" charset="-93"/>
                    <a:sym typeface="+mn-lt"/>
                  </a:rPr>
                  <a:t>THỰC HÀNH</a:t>
                </a:r>
                <a:endParaRPr lang="zh-CN" altLang="en-US" sz="2400" kern="0" dirty="0">
                  <a:ln w="9525" cmpd="sng">
                    <a:noFill/>
                    <a:round/>
                    <a:headEnd/>
                    <a:tailEnd/>
                  </a:ln>
                  <a:solidFill>
                    <a:srgbClr val="FFFFFF"/>
                  </a:solidFill>
                  <a:latin typeface="Arial-Rounded" panose="020B0500000000000000" pitchFamily="34" charset="-93"/>
                  <a:ea typeface="Arial-Rounded" panose="020B0500000000000000" pitchFamily="34" charset="-93"/>
                  <a:cs typeface="Arial-Rounded" panose="020B0500000000000000" pitchFamily="34" charset="-93"/>
                  <a:sym typeface="+mn-lt"/>
                </a:endParaRPr>
              </a:p>
            </p:txBody>
          </p:sp>
        </p:grpSp>
      </p:grpSp>
      <p:sp>
        <p:nvSpPr>
          <p:cNvPr id="6" name="Rounded Rectangle 5"/>
          <p:cNvSpPr/>
          <p:nvPr/>
        </p:nvSpPr>
        <p:spPr>
          <a:xfrm>
            <a:off x="2447494" y="183000"/>
            <a:ext cx="4237630" cy="566382"/>
          </a:xfrm>
          <a:prstGeom prst="round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3200" b="1" dirty="0" smtClean="0">
                <a:solidFill>
                  <a:schemeClr val="accent5">
                    <a:lumMod val="50000"/>
                  </a:schemeClr>
                </a:solidFill>
              </a:rPr>
              <a:t>HOẠT ĐỘNG 3: </a:t>
            </a:r>
            <a:endParaRPr lang="en-GB" sz="3200" b="1" dirty="0">
              <a:solidFill>
                <a:schemeClr val="accent5">
                  <a:lumMod val="50000"/>
                </a:schemeClr>
              </a:solidFill>
            </a:endParaRPr>
          </a:p>
        </p:txBody>
      </p:sp>
      <p:pic>
        <p:nvPicPr>
          <p:cNvPr id="14" name="y2mate (mp3cut.net)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5"/>
          <a:stretch>
            <a:fillRect/>
          </a:stretch>
        </p:blipFill>
        <p:spPr>
          <a:xfrm>
            <a:off x="4563500" y="2464926"/>
            <a:ext cx="487363" cy="4873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245041258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p14:dur="10" advClick="0" advTm="6000">
        <p15:prstTrans prst="peelOff"/>
      </p:transition>
    </mc:Choice>
    <mc:Fallback xmlns="">
      <p:transition advClick="0" advTm="6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1000"/>
                            </p:stCondLst>
                            <p:childTnLst>
                              <p:par>
                                <p:cTn id="12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3" dur="5067" fill="hold"/>
                                        <p:tgtEl>
                                          <p:spTgt spid="1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 showWhenStopped="0">
                <p:cTn id="14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4"/>
                </p:tgtEl>
              </p:cMediaNode>
            </p:audio>
          </p:childTnLst>
        </p:cTn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任意多边形 4"/>
          <p:cNvSpPr/>
          <p:nvPr/>
        </p:nvSpPr>
        <p:spPr>
          <a:xfrm>
            <a:off x="2607170" y="3016735"/>
            <a:ext cx="3676706" cy="3741237"/>
          </a:xfrm>
          <a:custGeom>
            <a:avLst/>
            <a:gdLst>
              <a:gd name="connsiteX0" fmla="*/ 0 w 3948545"/>
              <a:gd name="connsiteY0" fmla="*/ 41592 h 4017847"/>
              <a:gd name="connsiteX1" fmla="*/ 0 w 3948545"/>
              <a:gd name="connsiteY1" fmla="*/ 41592 h 4017847"/>
              <a:gd name="connsiteX2" fmla="*/ 3131127 w 3948545"/>
              <a:gd name="connsiteY2" fmla="*/ 13883 h 4017847"/>
              <a:gd name="connsiteX3" fmla="*/ 3948545 w 3948545"/>
              <a:gd name="connsiteY3" fmla="*/ 28 h 4017847"/>
              <a:gd name="connsiteX4" fmla="*/ 3948545 w 3948545"/>
              <a:gd name="connsiteY4" fmla="*/ 4017847 h 40178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948545" h="4017847">
                <a:moveTo>
                  <a:pt x="0" y="41592"/>
                </a:moveTo>
                <a:lnTo>
                  <a:pt x="0" y="41592"/>
                </a:lnTo>
                <a:lnTo>
                  <a:pt x="3131127" y="13883"/>
                </a:lnTo>
                <a:cubicBezTo>
                  <a:pt x="4154421" y="-1277"/>
                  <a:pt x="3463851" y="28"/>
                  <a:pt x="3948545" y="28"/>
                </a:cubicBezTo>
                <a:lnTo>
                  <a:pt x="3948545" y="4017847"/>
                </a:lnTo>
              </a:path>
            </a:pathLst>
          </a:cu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prstClr val="white"/>
              </a:solidFill>
              <a:latin typeface="Arial SGK"/>
              <a:cs typeface="+mn-ea"/>
              <a:sym typeface="+mn-lt"/>
            </a:endParaRPr>
          </a:p>
        </p:txBody>
      </p:sp>
      <p:pic>
        <p:nvPicPr>
          <p:cNvPr id="20" name="Hình ảnh 19">
            <a:extLst>
              <a:ext uri="{FF2B5EF4-FFF2-40B4-BE49-F238E27FC236}">
                <a16:creationId xmlns:a16="http://schemas.microsoft.com/office/drawing/2014/main" id="{FEF33DC6-6278-4D65-8037-559762F6CBB3}"/>
              </a:ext>
            </a:extLst>
          </p:cNvPr>
          <p:cNvPicPr>
            <a:picLocks noChangeAspect="1"/>
          </p:cNvPicPr>
          <p:nvPr/>
        </p:nvPicPr>
        <p:blipFill rotWithShape="1"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526" t="58508" r="81513" b="35311"/>
          <a:stretch/>
        </p:blipFill>
        <p:spPr>
          <a:xfrm>
            <a:off x="277985" y="634113"/>
            <a:ext cx="587253" cy="570961"/>
          </a:xfrm>
          <a:prstGeom prst="rect">
            <a:avLst/>
          </a:prstGeom>
          <a:ln>
            <a:noFill/>
          </a:ln>
          <a:effectLst>
            <a:softEdge rad="112500"/>
          </a:effectLst>
        </p:spPr>
      </p:pic>
      <p:sp>
        <p:nvSpPr>
          <p:cNvPr id="22" name="文本框 3">
            <a:extLst>
              <a:ext uri="{FF2B5EF4-FFF2-40B4-BE49-F238E27FC236}">
                <a16:creationId xmlns:a16="http://schemas.microsoft.com/office/drawing/2014/main" id="{8C08EF97-40EE-4A1F-ADE7-08E23EFD0A1F}"/>
              </a:ext>
            </a:extLst>
          </p:cNvPr>
          <p:cNvSpPr txBox="1"/>
          <p:nvPr/>
        </p:nvSpPr>
        <p:spPr>
          <a:xfrm>
            <a:off x="3814519" y="285135"/>
            <a:ext cx="1770204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000" b="1" dirty="0" err="1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SGK"/>
                <a:ea typeface="Arial-Rounded" panose="020B0500000000000000" pitchFamily="34" charset="-93"/>
                <a:cs typeface="Arial-Rounded" panose="020B0500000000000000" pitchFamily="34" charset="-93"/>
                <a:sym typeface="+mn-lt"/>
              </a:rPr>
              <a:t>Hoạt</a:t>
            </a:r>
            <a:r>
              <a:rPr lang="en-US" altLang="zh-CN" sz="2000" b="1" dirty="0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SGK"/>
                <a:ea typeface="Arial-Rounded" panose="020B0500000000000000" pitchFamily="34" charset="-93"/>
                <a:cs typeface="Arial-Rounded" panose="020B0500000000000000" pitchFamily="34" charset="-93"/>
                <a:sym typeface="+mn-lt"/>
              </a:rPr>
              <a:t> </a:t>
            </a:r>
            <a:r>
              <a:rPr lang="en-US" altLang="zh-CN" sz="2000" b="1" dirty="0" err="1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SGK"/>
                <a:ea typeface="Arial-Rounded" panose="020B0500000000000000" pitchFamily="34" charset="-93"/>
                <a:cs typeface="Arial-Rounded" panose="020B0500000000000000" pitchFamily="34" charset="-93"/>
                <a:sym typeface="+mn-lt"/>
              </a:rPr>
              <a:t>động</a:t>
            </a:r>
            <a:r>
              <a:rPr lang="en-US" altLang="zh-CN" sz="2000" b="1" dirty="0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SGK"/>
                <a:ea typeface="Arial-Rounded" panose="020B0500000000000000" pitchFamily="34" charset="-93"/>
                <a:cs typeface="Arial-Rounded" panose="020B0500000000000000" pitchFamily="34" charset="-93"/>
                <a:sym typeface="+mn-lt"/>
              </a:rPr>
              <a:t> </a:t>
            </a:r>
            <a:r>
              <a:rPr lang="en-US" altLang="zh-CN" sz="2000" b="1" dirty="0" smtClean="0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SGK"/>
                <a:ea typeface="Arial-Rounded" panose="020B0500000000000000" pitchFamily="34" charset="-93"/>
                <a:cs typeface="Arial-Rounded" panose="020B0500000000000000" pitchFamily="34" charset="-93"/>
                <a:sym typeface="+mn-lt"/>
              </a:rPr>
              <a:t>3</a:t>
            </a:r>
            <a:endParaRPr lang="zh-CN" altLang="en-US" sz="2000" b="1" dirty="0">
              <a:solidFill>
                <a:prstClr val="white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 SGK"/>
              <a:ea typeface="Arial-Rounded" panose="020B0500000000000000" pitchFamily="34" charset="-93"/>
              <a:cs typeface="Arial-Rounded" panose="020B0500000000000000" pitchFamily="34" charset="-93"/>
              <a:sym typeface="+mn-lt"/>
            </a:endParaRPr>
          </a:p>
        </p:txBody>
      </p:sp>
      <p:pic>
        <p:nvPicPr>
          <p:cNvPr id="9" name="Picture 8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04633" y="911020"/>
            <a:ext cx="5228661" cy="142281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" name="Picture 9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55274" y="2311145"/>
            <a:ext cx="5109087" cy="11498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1" name="Picture 10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72328" y="3441854"/>
            <a:ext cx="4915053" cy="13433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" name="文本框 6">
            <a:extLst>
              <a:ext uri="{FF2B5EF4-FFF2-40B4-BE49-F238E27FC236}">
                <a16:creationId xmlns:a16="http://schemas.microsoft.com/office/drawing/2014/main" id="{67CB6753-1C5F-45EE-944A-2E803F95E5F8}"/>
              </a:ext>
            </a:extLst>
          </p:cNvPr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494692" y="618335"/>
            <a:ext cx="7941385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ctr"/>
            <a:r>
              <a:rPr lang="en-US" altLang="zh-CN" sz="2000" b="1" dirty="0" err="1" smtClean="0">
                <a:solidFill>
                  <a:srgbClr val="83B40D"/>
                </a:solidFill>
                <a:latin typeface="Arial SGK"/>
                <a:ea typeface="Arial-Rounded" panose="020B0500000000000000" pitchFamily="34" charset="-93"/>
                <a:cs typeface="Arial-Rounded" panose="020B0500000000000000" pitchFamily="34" charset="-93"/>
                <a:sym typeface="+mn-lt"/>
              </a:rPr>
              <a:t>Đưa</a:t>
            </a:r>
            <a:r>
              <a:rPr lang="en-US" altLang="zh-CN" sz="2000" b="1" dirty="0" smtClean="0">
                <a:solidFill>
                  <a:srgbClr val="83B40D"/>
                </a:solidFill>
                <a:latin typeface="Arial SGK"/>
                <a:ea typeface="Arial-Rounded" panose="020B0500000000000000" pitchFamily="34" charset="-93"/>
                <a:cs typeface="Arial-Rounded" panose="020B0500000000000000" pitchFamily="34" charset="-93"/>
                <a:sym typeface="+mn-lt"/>
              </a:rPr>
              <a:t> </a:t>
            </a:r>
            <a:r>
              <a:rPr lang="en-US" altLang="zh-CN" sz="2000" b="1" dirty="0" err="1" smtClean="0">
                <a:solidFill>
                  <a:srgbClr val="83B40D"/>
                </a:solidFill>
                <a:latin typeface="Arial SGK"/>
                <a:ea typeface="Arial-Rounded" panose="020B0500000000000000" pitchFamily="34" charset="-93"/>
                <a:cs typeface="Arial-Rounded" panose="020B0500000000000000" pitchFamily="34" charset="-93"/>
                <a:sym typeface="+mn-lt"/>
              </a:rPr>
              <a:t>ra</a:t>
            </a:r>
            <a:r>
              <a:rPr lang="en-US" altLang="zh-CN" sz="2000" b="1" dirty="0" smtClean="0">
                <a:solidFill>
                  <a:srgbClr val="83B40D"/>
                </a:solidFill>
                <a:latin typeface="Arial SGK"/>
                <a:ea typeface="Arial-Rounded" panose="020B0500000000000000" pitchFamily="34" charset="-93"/>
                <a:cs typeface="Arial-Rounded" panose="020B0500000000000000" pitchFamily="34" charset="-93"/>
                <a:sym typeface="+mn-lt"/>
              </a:rPr>
              <a:t> </a:t>
            </a:r>
            <a:r>
              <a:rPr lang="en-US" altLang="zh-CN" sz="2000" b="1" dirty="0" err="1" smtClean="0">
                <a:solidFill>
                  <a:srgbClr val="83B40D"/>
                </a:solidFill>
                <a:latin typeface="Arial SGK"/>
                <a:ea typeface="Arial-Rounded" panose="020B0500000000000000" pitchFamily="34" charset="-93"/>
                <a:cs typeface="Arial-Rounded" panose="020B0500000000000000" pitchFamily="34" charset="-93"/>
                <a:sym typeface="+mn-lt"/>
              </a:rPr>
              <a:t>lời</a:t>
            </a:r>
            <a:r>
              <a:rPr lang="en-US" altLang="zh-CN" sz="2000" b="1" dirty="0" smtClean="0">
                <a:solidFill>
                  <a:srgbClr val="83B40D"/>
                </a:solidFill>
                <a:latin typeface="Arial SGK"/>
                <a:ea typeface="Arial-Rounded" panose="020B0500000000000000" pitchFamily="34" charset="-93"/>
                <a:cs typeface="Arial-Rounded" panose="020B0500000000000000" pitchFamily="34" charset="-93"/>
                <a:sym typeface="+mn-lt"/>
              </a:rPr>
              <a:t> </a:t>
            </a:r>
            <a:r>
              <a:rPr lang="en-US" altLang="zh-CN" sz="2000" b="1" dirty="0" err="1" smtClean="0">
                <a:solidFill>
                  <a:srgbClr val="83B40D"/>
                </a:solidFill>
                <a:latin typeface="Arial SGK"/>
                <a:ea typeface="Arial-Rounded" panose="020B0500000000000000" pitchFamily="34" charset="-93"/>
                <a:cs typeface="Arial-Rounded" panose="020B0500000000000000" pitchFamily="34" charset="-93"/>
                <a:sym typeface="+mn-lt"/>
              </a:rPr>
              <a:t>khuyên</a:t>
            </a:r>
            <a:r>
              <a:rPr lang="en-US" altLang="zh-CN" sz="2000" b="1" dirty="0" smtClean="0">
                <a:solidFill>
                  <a:srgbClr val="83B40D"/>
                </a:solidFill>
                <a:latin typeface="Arial SGK"/>
                <a:ea typeface="Arial-Rounded" panose="020B0500000000000000" pitchFamily="34" charset="-93"/>
                <a:cs typeface="Arial-Rounded" panose="020B0500000000000000" pitchFamily="34" charset="-93"/>
                <a:sym typeface="+mn-lt"/>
              </a:rPr>
              <a:t> </a:t>
            </a:r>
            <a:r>
              <a:rPr lang="en-US" altLang="zh-CN" sz="2000" b="1" dirty="0" err="1" smtClean="0">
                <a:solidFill>
                  <a:srgbClr val="83B40D"/>
                </a:solidFill>
                <a:latin typeface="Arial SGK"/>
                <a:ea typeface="Arial-Rounded" panose="020B0500000000000000" pitchFamily="34" charset="-93"/>
                <a:cs typeface="Arial-Rounded" panose="020B0500000000000000" pitchFamily="34" charset="-93"/>
                <a:sym typeface="+mn-lt"/>
              </a:rPr>
              <a:t>phù</a:t>
            </a:r>
            <a:r>
              <a:rPr lang="en-US" altLang="zh-CN" sz="2000" b="1" dirty="0" smtClean="0">
                <a:solidFill>
                  <a:srgbClr val="83B40D"/>
                </a:solidFill>
                <a:latin typeface="Arial SGK"/>
                <a:ea typeface="Arial-Rounded" panose="020B0500000000000000" pitchFamily="34" charset="-93"/>
                <a:cs typeface="Arial-Rounded" panose="020B0500000000000000" pitchFamily="34" charset="-93"/>
                <a:sym typeface="+mn-lt"/>
              </a:rPr>
              <a:t> </a:t>
            </a:r>
            <a:r>
              <a:rPr lang="en-US" altLang="zh-CN" sz="2000" b="1" dirty="0" err="1" smtClean="0">
                <a:solidFill>
                  <a:srgbClr val="83B40D"/>
                </a:solidFill>
                <a:latin typeface="Arial SGK"/>
                <a:ea typeface="Arial-Rounded" panose="020B0500000000000000" pitchFamily="34" charset="-93"/>
                <a:cs typeface="Arial-Rounded" panose="020B0500000000000000" pitchFamily="34" charset="-93"/>
                <a:sym typeface="+mn-lt"/>
              </a:rPr>
              <a:t>hợp</a:t>
            </a:r>
            <a:r>
              <a:rPr lang="en-US" altLang="zh-CN" sz="2000" b="1" dirty="0" smtClean="0">
                <a:solidFill>
                  <a:srgbClr val="83B40D"/>
                </a:solidFill>
                <a:latin typeface="Arial SGK"/>
                <a:ea typeface="Arial-Rounded" panose="020B0500000000000000" pitchFamily="34" charset="-93"/>
                <a:cs typeface="Arial-Rounded" panose="020B0500000000000000" pitchFamily="34" charset="-93"/>
                <a:sym typeface="+mn-lt"/>
              </a:rPr>
              <a:t> </a:t>
            </a:r>
            <a:r>
              <a:rPr lang="en-US" altLang="zh-CN" sz="2000" b="1" dirty="0" err="1" smtClean="0">
                <a:solidFill>
                  <a:srgbClr val="83B40D"/>
                </a:solidFill>
                <a:latin typeface="Arial SGK"/>
                <a:ea typeface="Arial-Rounded" panose="020B0500000000000000" pitchFamily="34" charset="-93"/>
                <a:cs typeface="Arial-Rounded" panose="020B0500000000000000" pitchFamily="34" charset="-93"/>
                <a:sym typeface="+mn-lt"/>
              </a:rPr>
              <a:t>với</a:t>
            </a:r>
            <a:r>
              <a:rPr lang="en-US" altLang="zh-CN" sz="2000" b="1" dirty="0" smtClean="0">
                <a:solidFill>
                  <a:srgbClr val="83B40D"/>
                </a:solidFill>
                <a:latin typeface="Arial SGK"/>
                <a:ea typeface="Arial-Rounded" panose="020B0500000000000000" pitchFamily="34" charset="-93"/>
                <a:cs typeface="Arial-Rounded" panose="020B0500000000000000" pitchFamily="34" charset="-93"/>
                <a:sym typeface="+mn-lt"/>
              </a:rPr>
              <a:t> </a:t>
            </a:r>
            <a:r>
              <a:rPr lang="en-US" altLang="zh-CN" sz="2000" b="1" dirty="0" err="1" smtClean="0">
                <a:solidFill>
                  <a:srgbClr val="83B40D"/>
                </a:solidFill>
                <a:latin typeface="Arial SGK"/>
                <a:ea typeface="Arial-Rounded" panose="020B0500000000000000" pitchFamily="34" charset="-93"/>
                <a:cs typeface="Arial-Rounded" panose="020B0500000000000000" pitchFamily="34" charset="-93"/>
                <a:sym typeface="+mn-lt"/>
              </a:rPr>
              <a:t>các</a:t>
            </a:r>
            <a:r>
              <a:rPr lang="en-US" altLang="zh-CN" sz="2000" b="1" dirty="0" smtClean="0">
                <a:solidFill>
                  <a:srgbClr val="83B40D"/>
                </a:solidFill>
                <a:latin typeface="Arial SGK"/>
                <a:ea typeface="Arial-Rounded" panose="020B0500000000000000" pitchFamily="34" charset="-93"/>
                <a:cs typeface="Arial-Rounded" panose="020B0500000000000000" pitchFamily="34" charset="-93"/>
                <a:sym typeface="+mn-lt"/>
              </a:rPr>
              <a:t> </a:t>
            </a:r>
            <a:r>
              <a:rPr lang="en-US" altLang="zh-CN" sz="2000" b="1" dirty="0" err="1" smtClean="0">
                <a:solidFill>
                  <a:srgbClr val="83B40D"/>
                </a:solidFill>
                <a:latin typeface="Arial SGK"/>
                <a:ea typeface="Arial-Rounded" panose="020B0500000000000000" pitchFamily="34" charset="-93"/>
                <a:cs typeface="Arial-Rounded" panose="020B0500000000000000" pitchFamily="34" charset="-93"/>
                <a:sym typeface="+mn-lt"/>
              </a:rPr>
              <a:t>tình</a:t>
            </a:r>
            <a:r>
              <a:rPr lang="en-US" altLang="zh-CN" sz="2000" b="1" dirty="0" smtClean="0">
                <a:solidFill>
                  <a:srgbClr val="83B40D"/>
                </a:solidFill>
                <a:latin typeface="Arial SGK"/>
                <a:ea typeface="Arial-Rounded" panose="020B0500000000000000" pitchFamily="34" charset="-93"/>
                <a:cs typeface="Arial-Rounded" panose="020B0500000000000000" pitchFamily="34" charset="-93"/>
                <a:sym typeface="+mn-lt"/>
              </a:rPr>
              <a:t> </a:t>
            </a:r>
            <a:r>
              <a:rPr lang="en-US" altLang="zh-CN" sz="2000" b="1" dirty="0" err="1" smtClean="0">
                <a:solidFill>
                  <a:srgbClr val="83B40D"/>
                </a:solidFill>
                <a:latin typeface="Arial SGK"/>
                <a:ea typeface="Arial-Rounded" panose="020B0500000000000000" pitchFamily="34" charset="-93"/>
                <a:cs typeface="Arial-Rounded" panose="020B0500000000000000" pitchFamily="34" charset="-93"/>
                <a:sym typeface="+mn-lt"/>
              </a:rPr>
              <a:t>huống</a:t>
            </a:r>
            <a:r>
              <a:rPr lang="en-US" altLang="zh-CN" sz="2000" b="1" dirty="0" smtClean="0">
                <a:solidFill>
                  <a:srgbClr val="83B40D"/>
                </a:solidFill>
                <a:latin typeface="Arial SGK"/>
                <a:ea typeface="Arial-Rounded" panose="020B0500000000000000" pitchFamily="34" charset="-93"/>
                <a:cs typeface="Arial-Rounded" panose="020B0500000000000000" pitchFamily="34" charset="-93"/>
                <a:sym typeface="+mn-lt"/>
              </a:rPr>
              <a:t> </a:t>
            </a:r>
            <a:r>
              <a:rPr lang="en-US" altLang="zh-CN" sz="2000" b="1" dirty="0" err="1" smtClean="0">
                <a:solidFill>
                  <a:srgbClr val="83B40D"/>
                </a:solidFill>
                <a:latin typeface="Arial SGK"/>
                <a:ea typeface="Arial-Rounded" panose="020B0500000000000000" pitchFamily="34" charset="-93"/>
                <a:cs typeface="Arial-Rounded" panose="020B0500000000000000" pitchFamily="34" charset="-93"/>
                <a:sym typeface="+mn-lt"/>
              </a:rPr>
              <a:t>trong</a:t>
            </a:r>
            <a:r>
              <a:rPr lang="en-US" altLang="zh-CN" sz="2000" b="1" dirty="0" smtClean="0">
                <a:solidFill>
                  <a:srgbClr val="83B40D"/>
                </a:solidFill>
                <a:latin typeface="Arial SGK"/>
                <a:ea typeface="Arial-Rounded" panose="020B0500000000000000" pitchFamily="34" charset="-93"/>
                <a:cs typeface="Arial-Rounded" panose="020B0500000000000000" pitchFamily="34" charset="-93"/>
                <a:sym typeface="+mn-lt"/>
              </a:rPr>
              <a:t> </a:t>
            </a:r>
            <a:r>
              <a:rPr lang="en-US" altLang="zh-CN" sz="2000" b="1" dirty="0" err="1" smtClean="0">
                <a:solidFill>
                  <a:srgbClr val="83B40D"/>
                </a:solidFill>
                <a:latin typeface="Arial SGK"/>
                <a:ea typeface="Arial-Rounded" panose="020B0500000000000000" pitchFamily="34" charset="-93"/>
                <a:cs typeface="Arial-Rounded" panose="020B0500000000000000" pitchFamily="34" charset="-93"/>
                <a:sym typeface="+mn-lt"/>
              </a:rPr>
              <a:t>tranh</a:t>
            </a:r>
            <a:endParaRPr lang="en-US" altLang="zh-CN" sz="2000" b="1" dirty="0" smtClean="0">
              <a:solidFill>
                <a:srgbClr val="83B40D"/>
              </a:solidFill>
              <a:latin typeface="Arial SGK"/>
              <a:ea typeface="Arial-Rounded" panose="020B0500000000000000" pitchFamily="34" charset="-93"/>
              <a:cs typeface="Arial-Rounded" panose="020B0500000000000000" pitchFamily="34" charset="-93"/>
              <a:sym typeface="+mn-lt"/>
            </a:endParaRP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1576545672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p14:dur="10" advClick="0" advTm="19142">
        <p15:prstTrans prst="pageCurlDouble"/>
      </p:transition>
    </mc:Choice>
    <mc:Fallback xmlns="">
      <p:transition advClick="0" advTm="19142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4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400"/>
                            </p:stCondLst>
                            <p:childTnLst>
                              <p:par>
                                <p:cTn id="9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600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12" dur="6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6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7" dur="2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500"/>
                            </p:stCondLst>
                            <p:childTnLst>
                              <p:par>
                                <p:cTn id="2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7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" grpId="0"/>
      <p:bldP spid="13" grpId="0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文本框 6">
            <a:extLst>
              <a:ext uri="{FF2B5EF4-FFF2-40B4-BE49-F238E27FC236}">
                <a16:creationId xmlns:a16="http://schemas.microsoft.com/office/drawing/2014/main" id="{67CB6753-1C5F-45EE-944A-2E803F95E5F8}"/>
              </a:ext>
            </a:extLst>
          </p:cNvPr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84240" y="284799"/>
            <a:ext cx="3167862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ctr"/>
            <a:r>
              <a:rPr lang="en-GB" altLang="zh-CN" sz="3200" b="1" dirty="0" err="1" smtClean="0">
                <a:solidFill>
                  <a:srgbClr val="83B40D"/>
                </a:solidFill>
                <a:latin typeface="Arial SGK"/>
                <a:ea typeface="Arial-Rounded" panose="020B0500000000000000" pitchFamily="34" charset="-93"/>
                <a:cs typeface="Arial-Rounded" panose="020B0500000000000000" pitchFamily="34" charset="-93"/>
                <a:sym typeface="+mn-lt"/>
              </a:rPr>
              <a:t>Tình</a:t>
            </a:r>
            <a:r>
              <a:rPr lang="en-GB" altLang="zh-CN" sz="3200" b="1" dirty="0" smtClean="0">
                <a:solidFill>
                  <a:srgbClr val="83B40D"/>
                </a:solidFill>
                <a:latin typeface="Arial SGK"/>
                <a:ea typeface="Arial-Rounded" panose="020B0500000000000000" pitchFamily="34" charset="-93"/>
                <a:cs typeface="Arial-Rounded" panose="020B0500000000000000" pitchFamily="34" charset="-93"/>
                <a:sym typeface="+mn-lt"/>
              </a:rPr>
              <a:t> </a:t>
            </a:r>
            <a:r>
              <a:rPr lang="en-GB" altLang="zh-CN" sz="3200" b="1" dirty="0" err="1" smtClean="0">
                <a:solidFill>
                  <a:srgbClr val="83B40D"/>
                </a:solidFill>
                <a:latin typeface="Arial SGK"/>
                <a:ea typeface="Arial-Rounded" panose="020B0500000000000000" pitchFamily="34" charset="-93"/>
                <a:cs typeface="Arial-Rounded" panose="020B0500000000000000" pitchFamily="34" charset="-93"/>
                <a:sym typeface="+mn-lt"/>
              </a:rPr>
              <a:t>huống</a:t>
            </a:r>
            <a:r>
              <a:rPr lang="en-GB" altLang="zh-CN" sz="3200" b="1" dirty="0" smtClean="0">
                <a:solidFill>
                  <a:srgbClr val="83B40D"/>
                </a:solidFill>
                <a:latin typeface="Arial SGK"/>
                <a:ea typeface="Arial-Rounded" panose="020B0500000000000000" pitchFamily="34" charset="-93"/>
                <a:cs typeface="Arial-Rounded" panose="020B0500000000000000" pitchFamily="34" charset="-93"/>
                <a:sym typeface="+mn-lt"/>
              </a:rPr>
              <a:t> 1: </a:t>
            </a:r>
            <a:endParaRPr lang="zh-CN" altLang="en-US" sz="3200" b="1" dirty="0">
              <a:solidFill>
                <a:srgbClr val="83B40D"/>
              </a:solidFill>
              <a:latin typeface="Arial SGK"/>
              <a:ea typeface="Arial-Rounded" panose="020B0500000000000000" pitchFamily="34" charset="-93"/>
              <a:cs typeface="Arial-Rounded" panose="020B0500000000000000" pitchFamily="34" charset="-93"/>
              <a:sym typeface="+mn-lt"/>
            </a:endParaRPr>
          </a:p>
        </p:txBody>
      </p:sp>
      <p:pic>
        <p:nvPicPr>
          <p:cNvPr id="6" name="Picture 5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08481" y="1001492"/>
            <a:ext cx="5984240" cy="336730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99333940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 advClick="0" advTm="25151">
        <p:push dir="u"/>
      </p:transition>
    </mc:Choice>
    <mc:Fallback xmlns="">
      <p:transition advClick="0" advTm="25151">
        <p:push dir="u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文本框 6">
            <a:extLst>
              <a:ext uri="{FF2B5EF4-FFF2-40B4-BE49-F238E27FC236}">
                <a16:creationId xmlns:a16="http://schemas.microsoft.com/office/drawing/2014/main" id="{67CB6753-1C5F-45EE-944A-2E803F95E5F8}"/>
              </a:ext>
            </a:extLst>
          </p:cNvPr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343546" y="270872"/>
            <a:ext cx="3167862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ctr"/>
            <a:r>
              <a:rPr lang="en-GB" altLang="zh-CN" sz="3200" b="1" dirty="0" err="1" smtClean="0">
                <a:solidFill>
                  <a:srgbClr val="83B40D"/>
                </a:solidFill>
                <a:latin typeface="Arial SGK"/>
                <a:ea typeface="Arial-Rounded" panose="020B0500000000000000" pitchFamily="34" charset="-93"/>
                <a:cs typeface="Arial-Rounded" panose="020B0500000000000000" pitchFamily="34" charset="-93"/>
                <a:sym typeface="+mn-lt"/>
              </a:rPr>
              <a:t>Tình</a:t>
            </a:r>
            <a:r>
              <a:rPr lang="en-GB" altLang="zh-CN" sz="3200" b="1" dirty="0" smtClean="0">
                <a:solidFill>
                  <a:srgbClr val="83B40D"/>
                </a:solidFill>
                <a:latin typeface="Arial SGK"/>
                <a:ea typeface="Arial-Rounded" panose="020B0500000000000000" pitchFamily="34" charset="-93"/>
                <a:cs typeface="Arial-Rounded" panose="020B0500000000000000" pitchFamily="34" charset="-93"/>
                <a:sym typeface="+mn-lt"/>
              </a:rPr>
              <a:t> </a:t>
            </a:r>
            <a:r>
              <a:rPr lang="en-GB" altLang="zh-CN" sz="3200" b="1" dirty="0" err="1" smtClean="0">
                <a:solidFill>
                  <a:srgbClr val="83B40D"/>
                </a:solidFill>
                <a:latin typeface="Arial SGK"/>
                <a:ea typeface="Arial-Rounded" panose="020B0500000000000000" pitchFamily="34" charset="-93"/>
                <a:cs typeface="Arial-Rounded" panose="020B0500000000000000" pitchFamily="34" charset="-93"/>
                <a:sym typeface="+mn-lt"/>
              </a:rPr>
              <a:t>huống</a:t>
            </a:r>
            <a:r>
              <a:rPr lang="en-GB" altLang="zh-CN" sz="3200" b="1" dirty="0" smtClean="0">
                <a:solidFill>
                  <a:srgbClr val="83B40D"/>
                </a:solidFill>
                <a:latin typeface="Arial SGK"/>
                <a:ea typeface="Arial-Rounded" panose="020B0500000000000000" pitchFamily="34" charset="-93"/>
                <a:cs typeface="Arial-Rounded" panose="020B0500000000000000" pitchFamily="34" charset="-93"/>
                <a:sym typeface="+mn-lt"/>
              </a:rPr>
              <a:t> 1: </a:t>
            </a:r>
            <a:endParaRPr lang="zh-CN" altLang="en-US" sz="3200" b="1" dirty="0">
              <a:solidFill>
                <a:srgbClr val="83B40D"/>
              </a:solidFill>
              <a:latin typeface="Arial SGK"/>
              <a:ea typeface="Arial-Rounded" panose="020B0500000000000000" pitchFamily="34" charset="-93"/>
              <a:cs typeface="Arial-Rounded" panose="020B0500000000000000" pitchFamily="34" charset="-93"/>
              <a:sym typeface="+mn-lt"/>
            </a:endParaRP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08481" y="1001492"/>
            <a:ext cx="5984240" cy="336730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496237773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p14:dur="10" advClick="0" advTm="31118">
        <p15:prstTrans prst="drape"/>
      </p:transition>
    </mc:Choice>
    <mc:Fallback xmlns="">
      <p:transition advClick="0" advTm="31118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08481" y="1001492"/>
            <a:ext cx="5984240" cy="336730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7913892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12828"/>
    </mc:Choice>
    <mc:Fallback xmlns="">
      <p:transition spd="slow" advTm="12828"/>
    </mc:Fallback>
  </mc:AlternateContent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19200" y="1052051"/>
            <a:ext cx="6361471" cy="313649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文本框 6">
            <a:extLst>
              <a:ext uri="{FF2B5EF4-FFF2-40B4-BE49-F238E27FC236}">
                <a16:creationId xmlns:a16="http://schemas.microsoft.com/office/drawing/2014/main" id="{67CB6753-1C5F-45EE-944A-2E803F95E5F8}"/>
              </a:ext>
            </a:extLst>
          </p:cNvPr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182563" y="363458"/>
            <a:ext cx="3167862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ctr"/>
            <a:r>
              <a:rPr lang="en-GB" altLang="zh-CN" sz="3200" b="1" dirty="0" err="1" smtClean="0">
                <a:solidFill>
                  <a:srgbClr val="83B40D"/>
                </a:solidFill>
                <a:latin typeface="Arial SGK"/>
                <a:ea typeface="Arial-Rounded" panose="020B0500000000000000" pitchFamily="34" charset="-93"/>
                <a:cs typeface="Arial-Rounded" panose="020B0500000000000000" pitchFamily="34" charset="-93"/>
                <a:sym typeface="+mn-lt"/>
              </a:rPr>
              <a:t>Tình</a:t>
            </a:r>
            <a:r>
              <a:rPr lang="en-GB" altLang="zh-CN" sz="3200" b="1" dirty="0" smtClean="0">
                <a:solidFill>
                  <a:srgbClr val="83B40D"/>
                </a:solidFill>
                <a:latin typeface="Arial SGK"/>
                <a:ea typeface="Arial-Rounded" panose="020B0500000000000000" pitchFamily="34" charset="-93"/>
                <a:cs typeface="Arial-Rounded" panose="020B0500000000000000" pitchFamily="34" charset="-93"/>
                <a:sym typeface="+mn-lt"/>
              </a:rPr>
              <a:t> </a:t>
            </a:r>
            <a:r>
              <a:rPr lang="en-GB" altLang="zh-CN" sz="3200" b="1" dirty="0" err="1" smtClean="0">
                <a:solidFill>
                  <a:srgbClr val="83B40D"/>
                </a:solidFill>
                <a:latin typeface="Arial SGK"/>
                <a:ea typeface="Arial-Rounded" panose="020B0500000000000000" pitchFamily="34" charset="-93"/>
                <a:cs typeface="Arial-Rounded" panose="020B0500000000000000" pitchFamily="34" charset="-93"/>
                <a:sym typeface="+mn-lt"/>
              </a:rPr>
              <a:t>huống</a:t>
            </a:r>
            <a:r>
              <a:rPr lang="en-GB" altLang="zh-CN" sz="3200" b="1" dirty="0" smtClean="0">
                <a:solidFill>
                  <a:srgbClr val="83B40D"/>
                </a:solidFill>
                <a:latin typeface="Arial SGK"/>
                <a:ea typeface="Arial-Rounded" panose="020B0500000000000000" pitchFamily="34" charset="-93"/>
                <a:cs typeface="Arial-Rounded" panose="020B0500000000000000" pitchFamily="34" charset="-93"/>
                <a:sym typeface="+mn-lt"/>
              </a:rPr>
              <a:t> 2: </a:t>
            </a:r>
            <a:endParaRPr lang="zh-CN" altLang="en-US" sz="3200" b="1" dirty="0">
              <a:solidFill>
                <a:srgbClr val="83B40D"/>
              </a:solidFill>
              <a:latin typeface="Arial SGK"/>
              <a:ea typeface="Arial-Rounded" panose="020B0500000000000000" pitchFamily="34" charset="-93"/>
              <a:cs typeface="Arial-Rounded" panose="020B0500000000000000" pitchFamily="34" charset="-93"/>
              <a:sym typeface="+mn-lt"/>
            </a:endParaRP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187682444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30339"/>
    </mc:Choice>
    <mc:Fallback xmlns="">
      <p:transition spd="slow" advTm="30339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66685" y="1032386"/>
            <a:ext cx="6400800" cy="291034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文本框 6">
            <a:extLst>
              <a:ext uri="{FF2B5EF4-FFF2-40B4-BE49-F238E27FC236}">
                <a16:creationId xmlns:a16="http://schemas.microsoft.com/office/drawing/2014/main" id="{67CB6753-1C5F-45EE-944A-2E803F95E5F8}"/>
              </a:ext>
            </a:extLst>
          </p:cNvPr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343546" y="270872"/>
            <a:ext cx="3167862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ctr"/>
            <a:r>
              <a:rPr lang="en-GB" altLang="zh-CN" sz="3200" b="1" dirty="0" err="1" smtClean="0">
                <a:solidFill>
                  <a:srgbClr val="83B40D"/>
                </a:solidFill>
                <a:latin typeface="Arial SGK"/>
                <a:ea typeface="Arial-Rounded" panose="020B0500000000000000" pitchFamily="34" charset="-93"/>
                <a:cs typeface="Arial-Rounded" panose="020B0500000000000000" pitchFamily="34" charset="-93"/>
                <a:sym typeface="+mn-lt"/>
              </a:rPr>
              <a:t>Tình</a:t>
            </a:r>
            <a:r>
              <a:rPr lang="en-GB" altLang="zh-CN" sz="3200" b="1" dirty="0" smtClean="0">
                <a:solidFill>
                  <a:srgbClr val="83B40D"/>
                </a:solidFill>
                <a:latin typeface="Arial SGK"/>
                <a:ea typeface="Arial-Rounded" panose="020B0500000000000000" pitchFamily="34" charset="-93"/>
                <a:cs typeface="Arial-Rounded" panose="020B0500000000000000" pitchFamily="34" charset="-93"/>
                <a:sym typeface="+mn-lt"/>
              </a:rPr>
              <a:t> </a:t>
            </a:r>
            <a:r>
              <a:rPr lang="en-GB" altLang="zh-CN" sz="3200" b="1" dirty="0" err="1" smtClean="0">
                <a:solidFill>
                  <a:srgbClr val="83B40D"/>
                </a:solidFill>
                <a:latin typeface="Arial SGK"/>
                <a:ea typeface="Arial-Rounded" panose="020B0500000000000000" pitchFamily="34" charset="-93"/>
                <a:cs typeface="Arial-Rounded" panose="020B0500000000000000" pitchFamily="34" charset="-93"/>
                <a:sym typeface="+mn-lt"/>
              </a:rPr>
              <a:t>huống</a:t>
            </a:r>
            <a:r>
              <a:rPr lang="en-GB" altLang="zh-CN" sz="3200" b="1" dirty="0" smtClean="0">
                <a:solidFill>
                  <a:srgbClr val="83B40D"/>
                </a:solidFill>
                <a:latin typeface="Arial SGK"/>
                <a:ea typeface="Arial-Rounded" panose="020B0500000000000000" pitchFamily="34" charset="-93"/>
                <a:cs typeface="Arial-Rounded" panose="020B0500000000000000" pitchFamily="34" charset="-93"/>
                <a:sym typeface="+mn-lt"/>
              </a:rPr>
              <a:t> 3: </a:t>
            </a:r>
            <a:endParaRPr lang="zh-CN" altLang="en-US" sz="3200" b="1" dirty="0">
              <a:solidFill>
                <a:srgbClr val="83B40D"/>
              </a:solidFill>
              <a:latin typeface="Arial SGK"/>
              <a:ea typeface="Arial-Rounded" panose="020B0500000000000000" pitchFamily="34" charset="-93"/>
              <a:cs typeface="Arial-Rounded" panose="020B0500000000000000" pitchFamily="34" charset="-93"/>
              <a:sym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243689314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</p:bldLst>
  </p:timing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NKNOELEADERBOARD" val="-1913721691"/>
</p:tagLst>
</file>

<file path=ppt/tags/tag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70420151032"/>
  <p:tag name="MH_LIBRARY" val="GRAPHIC"/>
  <p:tag name="MH_ORDER" val="文本框 6"/>
</p:tagLst>
</file>

<file path=ppt/tags/tag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0.4|0|0.1"/>
</p:tagLst>
</file>

<file path=ppt/tags/tag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70420151032"/>
  <p:tag name="MH_LIBRARY" val="GRAPHIC"/>
  <p:tag name="MH_ORDER" val="文本框 6"/>
</p:tagLst>
</file>

<file path=ppt/tags/tag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70420151032"/>
  <p:tag name="MH_LIBRARY" val="GRAPHIC"/>
  <p:tag name="MH_ORDER" val="文本框 6"/>
</p:tagLst>
</file>

<file path=ppt/tags/tag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70420151032"/>
  <p:tag name="MH_LIBRARY" val="GRAPHIC"/>
  <p:tag name="MH_ORDER" val="文本框 6"/>
</p:tagLst>
</file>

<file path=ppt/tags/tag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0.1"/>
</p:tagLst>
</file>

<file path=ppt/tags/tag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70420151032"/>
  <p:tag name="MH_LIBRARY" val="GRAPHIC"/>
  <p:tag name="MH_ORDER" val="文本框 6"/>
</p:tagLst>
</file>

<file path=ppt/tags/tag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70420151032"/>
  <p:tag name="MH_LIBRARY" val="GRAPHIC"/>
  <p:tag name="MH_ORDER" val="文本框 6"/>
</p:tagLst>
</file>

<file path=ppt/tags/tag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70420151032"/>
  <p:tag name="MH_LIBRARY" val="GRAPHIC"/>
  <p:tag name="MH_ORDER" val="文本框 6"/>
</p:tagLst>
</file>

<file path=ppt/theme/theme1.xml><?xml version="1.0" encoding="utf-8"?>
<a:theme xmlns:a="http://schemas.openxmlformats.org/drawingml/2006/main" name="第一PPT，www.1ppt.com​">
  <a:themeElements>
    <a:clrScheme name="自定义 1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92D050"/>
      </a:accent1>
      <a:accent2>
        <a:srgbClr val="0E940E"/>
      </a:accent2>
      <a:accent3>
        <a:srgbClr val="92D050"/>
      </a:accent3>
      <a:accent4>
        <a:srgbClr val="0E940E"/>
      </a:accent4>
      <a:accent5>
        <a:srgbClr val="6DAA2D"/>
      </a:accent5>
      <a:accent6>
        <a:srgbClr val="600000"/>
      </a:accent6>
      <a:hlink>
        <a:srgbClr val="0563C1"/>
      </a:hlink>
      <a:folHlink>
        <a:srgbClr val="954F72"/>
      </a:folHlink>
    </a:clrScheme>
    <a:fontScheme name="w4fa4nbc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 主题​​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2_Office 主题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Office Theme">
  <a:themeElements>
    <a:clrScheme name="Office 2007-2010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Custom 4">
      <a:majorFont>
        <a:latin typeface="UTM Cookies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.xml><?xml version="1.0" encoding="utf-8"?>
<a:theme xmlns:a="http://schemas.openxmlformats.org/drawingml/2006/main" name="Office 主题​​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等线 Light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等线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customXml/_rels/item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.xml"/></Relationships>
</file>

<file path=customXml/_rels/item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.xml"/></Relationships>
</file>

<file path=customXml/_rels/item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.xml"/></Relationships>
</file>

<file path=customXml/item1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/>
</p:properties>
</file>

<file path=customXml/item2.xml><?xml version="1.0" encoding="utf-8"?>
<ct:contentTypeSchema xmlns:ct="http://schemas.microsoft.com/office/2006/metadata/contentType" xmlns:ma="http://schemas.microsoft.com/office/2006/metadata/properties/metaAttributes" ct:_="" ma:_="" ma:contentTypeName="Document" ma:contentTypeID="0x010100592AF9ED3A35974FB4FC0A750E20F08F" ma:contentTypeVersion="10" ma:contentTypeDescription="Create a new document." ma:contentTypeScope="" ma:versionID="79b29c12e9c3387cc716ac59d15a190e">
  <xsd:schema xmlns:xsd="http://www.w3.org/2001/XMLSchema" xmlns:xs="http://www.w3.org/2001/XMLSchema" xmlns:p="http://schemas.microsoft.com/office/2006/metadata/properties" xmlns:ns3="2954521b-b4ab-4ce3-8aa8-8bfa99a4c36e" targetNamespace="http://schemas.microsoft.com/office/2006/metadata/properties" ma:root="true" ma:fieldsID="9229b072d9ce3250b9c7567893fbcc3b" ns3:_="">
    <xsd:import namespace="2954521b-b4ab-4ce3-8aa8-8bfa99a4c36e"/>
    <xsd:element name="properties">
      <xsd:complexType>
        <xsd:sequence>
          <xsd:element name="documentManagement">
            <xsd:complexType>
              <xsd:all>
                <xsd:element ref="ns3:MediaServiceMetadata" minOccurs="0"/>
                <xsd:element ref="ns3:MediaServiceFastMetadata" minOccurs="0"/>
                <xsd:element ref="ns3:MediaServiceAutoTags" minOccurs="0"/>
                <xsd:element ref="ns3:MediaServiceOCR" minOccurs="0"/>
                <xsd:element ref="ns3:MediaServiceGenerationTime" minOccurs="0"/>
                <xsd:element ref="ns3:MediaServiceEventHashCode" minOccurs="0"/>
                <xsd:element ref="ns3:MediaServiceDateTaken" minOccurs="0"/>
                <xsd:element ref="ns3:MediaServiceAutoKeyPoints" minOccurs="0"/>
                <xsd:element ref="ns3:MediaServiceKeyPoints" minOccurs="0"/>
                <xsd:element ref="ns3:MediaServiceLocation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2954521b-b4ab-4ce3-8aa8-8bfa99a4c36e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8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9" nillable="true" ma:displayName="MediaServiceFastMetadata" ma:hidden="true" ma:internalName="MediaServiceFastMetadata" ma:readOnly="true">
      <xsd:simpleType>
        <xsd:restriction base="dms:Note"/>
      </xsd:simpleType>
    </xsd:element>
    <xsd:element name="MediaServiceAutoTags" ma:index="10" nillable="true" ma:displayName="Tags" ma:internalName="MediaServiceAutoTags" ma:readOnly="true">
      <xsd:simpleType>
        <xsd:restriction base="dms:Text"/>
      </xsd:simpleType>
    </xsd:element>
    <xsd:element name="MediaServiceOCR" ma:index="11" nillable="true" ma:displayName="Extracted Text" ma:internalName="MediaServiceOCR" ma:readOnly="true">
      <xsd:simpleType>
        <xsd:restriction base="dms:Note">
          <xsd:maxLength value="255"/>
        </xsd:restriction>
      </xsd:simpleType>
    </xsd:element>
    <xsd:element name="MediaServiceGenerationTime" ma:index="12" nillable="true" ma:displayName="MediaServiceGenerationTime" ma:hidden="true" ma:internalName="MediaServiceGenerationTime" ma:readOnly="true">
      <xsd:simpleType>
        <xsd:restriction base="dms:Text"/>
      </xsd:simpleType>
    </xsd:element>
    <xsd:element name="MediaServiceEventHashCode" ma:index="13" nillable="true" ma:displayName="MediaServiceEventHashCode" ma:hidden="true" ma:internalName="MediaServiceEventHashCode" ma:readOnly="true">
      <xsd:simpleType>
        <xsd:restriction base="dms:Text"/>
      </xsd:simpleType>
    </xsd:element>
    <xsd:element name="MediaServiceDateTaken" ma:index="14" nillable="true" ma:displayName="MediaServiceDateTaken" ma:hidden="true" ma:internalName="MediaServiceDateTaken" ma:readOnly="true">
      <xsd:simpleType>
        <xsd:restriction base="dms:Text"/>
      </xsd:simpleType>
    </xsd:element>
    <xsd:element name="MediaServiceAutoKeyPoints" ma:index="15" nillable="true" ma:displayName="MediaServiceAutoKeyPoints" ma:hidden="true" ma:internalName="MediaServiceAutoKeyPoints" ma:readOnly="true">
      <xsd:simpleType>
        <xsd:restriction base="dms:Note"/>
      </xsd:simpleType>
    </xsd:element>
    <xsd:element name="MediaServiceKeyPoints" ma:index="16" nillable="true" ma:displayName="KeyPoints" ma:internalName="MediaServiceKeyPoints" ma:readOnly="true">
      <xsd:simpleType>
        <xsd:restriction base="dms:Note">
          <xsd:maxLength value="255"/>
        </xsd:restriction>
      </xsd:simpleType>
    </xsd:element>
    <xsd:element name="MediaServiceLocation" ma:index="17" nillable="true" ma:displayName="Location" ma:internalName="MediaServiceLocation" ma:readOnly="true">
      <xsd:simpleType>
        <xsd:restriction base="dms:Text"/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Content Type"/>
        <xsd:element ref="dc:title" minOccurs="0" maxOccurs="1" ma:index="4" ma:displayName="Title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
                        This value indicates the number of saves or revisions. The application is responsible for updating this value after each revision.
                    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3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Props1.xml><?xml version="1.0" encoding="utf-8"?>
<ds:datastoreItem xmlns:ds="http://schemas.openxmlformats.org/officeDocument/2006/customXml" ds:itemID="{200C27DA-E208-437B-BF76-CF6E81518E3A}">
  <ds:schemaRefs>
    <ds:schemaRef ds:uri="http://purl.org/dc/terms/"/>
    <ds:schemaRef ds:uri="http://schemas.openxmlformats.org/package/2006/metadata/core-properties"/>
    <ds:schemaRef ds:uri="http://purl.org/dc/dcmitype/"/>
    <ds:schemaRef ds:uri="http://schemas.microsoft.com/office/2006/documentManagement/types"/>
    <ds:schemaRef ds:uri="http://purl.org/dc/elements/1.1/"/>
    <ds:schemaRef ds:uri="http://schemas.microsoft.com/office/2006/metadata/properties"/>
    <ds:schemaRef ds:uri="http://schemas.microsoft.com/office/infopath/2007/PartnerControls"/>
    <ds:schemaRef ds:uri="2954521b-b4ab-4ce3-8aa8-8bfa99a4c36e"/>
    <ds:schemaRef ds:uri="http://www.w3.org/XML/1998/namespace"/>
  </ds:schemaRefs>
</ds:datastoreItem>
</file>

<file path=customXml/itemProps2.xml><?xml version="1.0" encoding="utf-8"?>
<ds:datastoreItem xmlns:ds="http://schemas.openxmlformats.org/officeDocument/2006/customXml" ds:itemID="{C1EB7E11-431D-4372-9F0C-B327A8EED607}">
  <ds:schemaRefs>
    <ds:schemaRef ds:uri="http://schemas.microsoft.com/office/2006/metadata/contentType"/>
    <ds:schemaRef ds:uri="http://schemas.microsoft.com/office/2006/metadata/properties/metaAttributes"/>
    <ds:schemaRef ds:uri="http://www.w3.org/2001/XMLSchema"/>
    <ds:schemaRef ds:uri="http://schemas.microsoft.com/office/2006/metadata/properties"/>
    <ds:schemaRef ds:uri="2954521b-b4ab-4ce3-8aa8-8bfa99a4c36e"/>
    <ds:schemaRef ds:uri="http://schemas.microsoft.com/office/2006/documentManagement/types"/>
    <ds:schemaRef ds:uri="http://schemas.microsoft.com/office/infopath/2007/PartnerControls"/>
    <ds:schemaRef ds:uri="http://schemas.openxmlformats.org/package/2006/metadata/core-properties"/>
    <ds:schemaRef ds:uri="http://purl.org/dc/elements/1.1/"/>
    <ds:schemaRef ds:uri="http://purl.org/dc/terms/"/>
    <ds:schemaRef ds:uri="http://schemas.microsoft.com/internal/obd"/>
  </ds:schemaRefs>
</ds:datastoreItem>
</file>

<file path=customXml/itemProps3.xml><?xml version="1.0" encoding="utf-8"?>
<ds:datastoreItem xmlns:ds="http://schemas.openxmlformats.org/officeDocument/2006/customXml" ds:itemID="{7CA853B2-F46F-43AC-8AF8-FF4B8C0E2F04}">
  <ds:schemaRefs>
    <ds:schemaRef ds:uri="http://schemas.microsoft.com/sharepoint/v3/contenttype/forms"/>
  </ds:schemaRefs>
</ds:datastoreItem>
</file>

<file path=docProps/app.xml><?xml version="1.0" encoding="utf-8"?>
<Properties xmlns="http://schemas.openxmlformats.org/officeDocument/2006/extended-properties" xmlns:vt="http://schemas.openxmlformats.org/officeDocument/2006/docPropsVTypes">
  <Template>Office Theme</Template>
  <TotalTime>2876</TotalTime>
  <Words>234</Words>
  <Application>Microsoft Office PowerPoint</Application>
  <PresentationFormat>On-screen Show (16:9)</PresentationFormat>
  <Paragraphs>37</Paragraphs>
  <Slides>16</Slides>
  <Notes>4</Notes>
  <HiddenSlides>0</HiddenSlides>
  <MMClips>2</MMClips>
  <ScaleCrop>false</ScaleCrop>
  <HeadingPairs>
    <vt:vector size="6" baseType="variant">
      <vt:variant>
        <vt:lpstr>Fonts Used</vt:lpstr>
      </vt:variant>
      <vt:variant>
        <vt:i4>11</vt:i4>
      </vt:variant>
      <vt:variant>
        <vt:lpstr>Theme</vt:lpstr>
      </vt:variant>
      <vt:variant>
        <vt:i4>3</vt:i4>
      </vt:variant>
      <vt:variant>
        <vt:lpstr>Slide Titles</vt:lpstr>
      </vt:variant>
      <vt:variant>
        <vt:i4>16</vt:i4>
      </vt:variant>
    </vt:vector>
  </HeadingPairs>
  <TitlesOfParts>
    <vt:vector size="30" baseType="lpstr">
      <vt:lpstr>微软雅黑</vt:lpstr>
      <vt:lpstr>宋体</vt:lpstr>
      <vt:lpstr>Arial</vt:lpstr>
      <vt:lpstr>Arial SGK</vt:lpstr>
      <vt:lpstr>Arial-Rounded</vt:lpstr>
      <vt:lpstr>Calibri</vt:lpstr>
      <vt:lpstr>Calibri Light</vt:lpstr>
      <vt:lpstr>等线</vt:lpstr>
      <vt:lpstr>Times New Roman</vt:lpstr>
      <vt:lpstr>UTM Cookies</vt:lpstr>
      <vt:lpstr>UTM Edwardian</vt:lpstr>
      <vt:lpstr>第一PPT，www.1ppt.com​</vt:lpstr>
      <vt:lpstr>2_Office 主题</vt:lpstr>
      <vt:lpstr>Office Theme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Bản trình bày PowerPoint</dc:title>
  <dc:creator>ADMIN</dc:creator>
  <cp:lastModifiedBy>ASUS</cp:lastModifiedBy>
  <cp:revision>158</cp:revision>
  <dcterms:created xsi:type="dcterms:W3CDTF">2017-03-04T06:55:50Z</dcterms:created>
  <dcterms:modified xsi:type="dcterms:W3CDTF">2021-12-13T16:37:47Z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ontentTypeId">
    <vt:lpwstr>0x010100592AF9ED3A35974FB4FC0A750E20F08F</vt:lpwstr>
  </property>
</Properties>
</file>