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75" r:id="rId2"/>
    <p:sldId id="257" r:id="rId3"/>
    <p:sldId id="263" r:id="rId4"/>
    <p:sldId id="264" r:id="rId5"/>
    <p:sldId id="267" r:id="rId6"/>
    <p:sldId id="265" r:id="rId7"/>
    <p:sldId id="270" r:id="rId8"/>
    <p:sldId id="266" r:id="rId9"/>
    <p:sldId id="272" r:id="rId10"/>
    <p:sldId id="274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1666" y="25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1527C4-79C7-4167-BC6A-2B8B2CB46802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007DB3-7802-4949-8C95-2487C93CF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249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981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381000" y="-457200"/>
            <a:ext cx="9829800" cy="7315200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4154572"/>
            <a:ext cx="9182515" cy="272268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5994119" y="771340"/>
            <a:ext cx="2349342" cy="145339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399654" y="3390554"/>
            <a:ext cx="614636" cy="117992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76492" y="1096726"/>
            <a:ext cx="1767103" cy="192189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7705767" y="1498038"/>
            <a:ext cx="785574" cy="1370736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6331941" y="1335604"/>
            <a:ext cx="486706" cy="8079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030" y="4382579"/>
            <a:ext cx="2463250" cy="23673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806" y="2453915"/>
            <a:ext cx="1070185" cy="12649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868995" y="40304"/>
            <a:ext cx="5677582" cy="88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87547">
              <a:lnSpc>
                <a:spcPct val="150000"/>
              </a:lnSpc>
            </a:pPr>
            <a:r>
              <a:rPr lang="en-US" sz="1714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</a:t>
            </a:r>
            <a:r>
              <a:rPr lang="en-US" sz="1714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BIÊN</a:t>
            </a:r>
          </a:p>
          <a:p>
            <a:pPr algn="ctr" defTabSz="587547">
              <a:lnSpc>
                <a:spcPct val="150000"/>
              </a:lnSpc>
            </a:pPr>
            <a:r>
              <a:rPr lang="en-US" sz="1714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  <a:endParaRPr lang="vi-VN" sz="1714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1591054" y="2250384"/>
            <a:ext cx="6262835" cy="2876941"/>
          </a:xfrm>
          <a:prstGeom prst="rect">
            <a:avLst/>
          </a:prstGeom>
        </p:spPr>
        <p:txBody>
          <a:bodyPr spcFirstLastPara="1" wrap="none" lIns="58677" tIns="29376" rIns="58677" bIns="29376" numCol="1" fromWordArt="1">
            <a:prstTxWarp prst="textArchUp">
              <a:avLst>
                <a:gd name="adj" fmla="val 11160877"/>
              </a:avLst>
            </a:prstTxWarp>
          </a:bodyPr>
          <a:lstStyle/>
          <a:p>
            <a:pPr algn="ctr" defTabSz="781826">
              <a:lnSpc>
                <a:spcPct val="150000"/>
              </a:lnSpc>
            </a:pPr>
            <a:r>
              <a:rPr lang="en-US" sz="114174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781826">
              <a:lnSpc>
                <a:spcPct val="150000"/>
              </a:lnSpc>
            </a:pPr>
            <a:r>
              <a:rPr lang="en-US" sz="114174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 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2431707" y="3879559"/>
            <a:ext cx="4552157" cy="77803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8204" tIns="39102" rIns="78204" bIns="39102" anchor="ctr"/>
          <a:lstStyle/>
          <a:p>
            <a:pPr algn="ctr" defTabSz="1042569">
              <a:defRPr/>
            </a:pPr>
            <a:r>
              <a:rPr lang="en-US" altLang="zh-C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ĐẠO ĐỨC 1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15351" y="4663412"/>
            <a:ext cx="40142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GV</a:t>
            </a:r>
            <a:r>
              <a:rPr lang="en-US" sz="3200" b="1" dirty="0" smtClean="0">
                <a:solidFill>
                  <a:srgbClr val="002060"/>
                </a:solidFill>
                <a:latin typeface="UTM Edwardian" panose="02040603050506020204" pitchFamily="18" charset="0"/>
              </a:rPr>
              <a:t>: </a:t>
            </a:r>
            <a:r>
              <a:rPr lang="en-US" sz="3200" b="1" dirty="0" err="1" smtClean="0">
                <a:solidFill>
                  <a:srgbClr val="002060"/>
                </a:solidFill>
                <a:latin typeface="UTM Edwardian" panose="02040603050506020204" pitchFamily="18" charset="0"/>
              </a:rPr>
              <a:t>Bùi</a:t>
            </a:r>
            <a:r>
              <a:rPr lang="en-US" sz="3200" b="1" dirty="0" smtClean="0">
                <a:solidFill>
                  <a:srgbClr val="002060"/>
                </a:solidFill>
                <a:latin typeface="UTM Edwardian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UTM Edwardian" panose="02040603050506020204" pitchFamily="18" charset="0"/>
              </a:rPr>
              <a:t>Thị</a:t>
            </a:r>
            <a:r>
              <a:rPr lang="en-US" sz="3200" b="1" dirty="0" smtClean="0">
                <a:solidFill>
                  <a:srgbClr val="002060"/>
                </a:solidFill>
                <a:latin typeface="UTM Edwardian" panose="02040603050506020204" pitchFamily="18" charset="0"/>
              </a:rPr>
              <a:t> Kim </a:t>
            </a:r>
            <a:r>
              <a:rPr lang="en-US" sz="3200" b="1" dirty="0" err="1" smtClean="0">
                <a:solidFill>
                  <a:srgbClr val="002060"/>
                </a:solidFill>
                <a:latin typeface="UTM Edwardian" panose="02040603050506020204" pitchFamily="18" charset="0"/>
              </a:rPr>
              <a:t>Oanh</a:t>
            </a:r>
            <a:endParaRPr lang="en-US" sz="3200" b="1" dirty="0">
              <a:solidFill>
                <a:srgbClr val="002060"/>
              </a:solidFill>
              <a:latin typeface="UTM Edwardian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68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bldLvl="0" animBg="1"/>
    </p:bldLst>
  </p:timing>
  <p:extLst mod="1">
    <p:ext uri="{E180D4A7-C9FB-4DFB-919C-405C955672EB}">
      <p14:showEvtLst xmlns:p14="http://schemas.microsoft.com/office/powerpoint/2010/main">
        <p14:playEvt time="328" objId="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636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rgbClr val="A7E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4" name="Group 3"/>
          <p:cNvGrpSpPr/>
          <p:nvPr/>
        </p:nvGrpSpPr>
        <p:grpSpPr>
          <a:xfrm>
            <a:off x="152400" y="1295400"/>
            <a:ext cx="8809703" cy="3124199"/>
            <a:chOff x="258097" y="1914117"/>
            <a:chExt cx="8458200" cy="1828800"/>
          </a:xfrm>
        </p:grpSpPr>
        <p:sp>
          <p:nvSpPr>
            <p:cNvPr id="5" name="Rounded Rectangle 4"/>
            <p:cNvSpPr/>
            <p:nvPr/>
          </p:nvSpPr>
          <p:spPr>
            <a:xfrm>
              <a:off x="258097" y="1914117"/>
              <a:ext cx="8458200" cy="1828800"/>
            </a:xfrm>
            <a:prstGeom prst="round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81000" y="1968912"/>
              <a:ext cx="8200103" cy="16124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4800" dirty="0">
                <a:solidFill>
                  <a:schemeClr val="tx1"/>
                </a:solidFill>
                <a:latin typeface=".VnAvant" pitchFamily="34" charset="0"/>
              </a:endParaRPr>
            </a:p>
          </p:txBody>
        </p:sp>
      </p:grp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97951" y="2391074"/>
            <a:ext cx="8305800" cy="1752600"/>
          </a:xfrm>
        </p:spPr>
        <p:txBody>
          <a:bodyPr>
            <a:noAutofit/>
          </a:bodyPr>
          <a:lstStyle/>
          <a:p>
            <a:r>
              <a:rPr lang="en-US" sz="4800" dirty="0" err="1">
                <a:solidFill>
                  <a:srgbClr val="0000FF"/>
                </a:solidFill>
                <a:latin typeface="HP-087" pitchFamily="34" charset="0"/>
              </a:rPr>
              <a:t>Giữ</a:t>
            </a:r>
            <a:r>
              <a:rPr lang="en-US" sz="48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HP-087" pitchFamily="34" charset="0"/>
              </a:rPr>
              <a:t>trật</a:t>
            </a:r>
            <a:r>
              <a:rPr lang="en-US" sz="48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HP-087" pitchFamily="34" charset="0"/>
              </a:rPr>
              <a:t>tự</a:t>
            </a:r>
            <a:r>
              <a:rPr lang="en-US" sz="48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HP-087" pitchFamily="34" charset="0"/>
              </a:rPr>
              <a:t>trong</a:t>
            </a:r>
            <a:r>
              <a:rPr lang="en-US" sz="48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HP-087" pitchFamily="34" charset="0"/>
              </a:rPr>
              <a:t>trường</a:t>
            </a:r>
            <a:r>
              <a:rPr lang="en-US" sz="4800" dirty="0">
                <a:solidFill>
                  <a:srgbClr val="0000FF"/>
                </a:solidFill>
                <a:latin typeface="HP-087" pitchFamily="34" charset="0"/>
              </a:rPr>
              <a:t>, </a:t>
            </a:r>
            <a:r>
              <a:rPr lang="en-US" sz="4800" dirty="0" err="1">
                <a:solidFill>
                  <a:srgbClr val="0000FF"/>
                </a:solidFill>
                <a:latin typeface="HP-087" pitchFamily="34" charset="0"/>
              </a:rPr>
              <a:t>lớp</a:t>
            </a:r>
            <a:endParaRPr lang="vi-VN" sz="4800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81400" y="1565564"/>
            <a:ext cx="449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12</a:t>
            </a:r>
          </a:p>
        </p:txBody>
      </p:sp>
    </p:spTree>
    <p:extLst>
      <p:ext uri="{BB962C8B-B14F-4D97-AF65-F5344CB8AC3E}">
        <p14:creationId xmlns:p14="http://schemas.microsoft.com/office/powerpoint/2010/main" val="427274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FF0000"/>
                </a:solidFill>
                <a:latin typeface="HP-089" pitchFamily="34" charset="0"/>
              </a:rPr>
              <a:t>Khởi động</a:t>
            </a:r>
            <a:endParaRPr lang="vi-VN" sz="3600" b="1" dirty="0">
              <a:solidFill>
                <a:srgbClr val="FF0000"/>
              </a:solidFill>
              <a:latin typeface="HP001 TD 4H" pitchFamily="34" charset="-93"/>
            </a:endParaRPr>
          </a:p>
        </p:txBody>
      </p:sp>
      <p:pic>
        <p:nvPicPr>
          <p:cNvPr id="4" name="ÂM NHẠC 1- BÀI 1- HỌC SINH LỚP MỘT VUI CA( CÓ LỜI )-CÙNG HỌC ĐỂ PHÁT TRIỂN NĂNG LỰC 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3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85335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38400" y="5715000"/>
            <a:ext cx="48205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trật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0E27C7-3B29-454D-86A5-31BD5F755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610" y="1215230"/>
            <a:ext cx="8288379" cy="410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1118619" y="-827672"/>
            <a:ext cx="1025510" cy="2680856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192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2749" y="4697721"/>
            <a:ext cx="76385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 err="1">
                <a:solidFill>
                  <a:srgbClr val="0000FF"/>
                </a:solidFill>
              </a:rPr>
              <a:t>Vì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sao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em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cần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giữ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trật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tự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trong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trường</a:t>
            </a:r>
            <a:r>
              <a:rPr lang="en-US" sz="3200" dirty="0">
                <a:solidFill>
                  <a:srgbClr val="0000FF"/>
                </a:solidFill>
              </a:rPr>
              <a:t>, </a:t>
            </a:r>
            <a:r>
              <a:rPr lang="en-US" sz="3200" dirty="0" err="1">
                <a:solidFill>
                  <a:srgbClr val="0000FF"/>
                </a:solidFill>
              </a:rPr>
              <a:t>lớp</a:t>
            </a:r>
            <a:r>
              <a:rPr lang="en-US" sz="3200" dirty="0">
                <a:solidFill>
                  <a:srgbClr val="0000FF"/>
                </a:solidFill>
              </a:rPr>
              <a:t>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A385FC-AC4A-442B-9E00-4FEE96BE9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4140" y="1368806"/>
            <a:ext cx="5495718" cy="308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89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1042419" y="-751472"/>
            <a:ext cx="1025510" cy="2528456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316185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Luyện tập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0927" y="1600200"/>
            <a:ext cx="91877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1EDCC9-901D-4EEF-A4BC-E06CBD65D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65" y="2642175"/>
            <a:ext cx="8877300" cy="261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316185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Luyện tập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0834" y="1676400"/>
            <a:ext cx="83658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trật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1" y="3124200"/>
            <a:ext cx="3219162" cy="343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28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3769" y="1629974"/>
            <a:ext cx="77620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A4D74B-AD4C-416B-996B-5BB97D2E9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399" y="2728120"/>
            <a:ext cx="7188802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6019" y="1259320"/>
            <a:ext cx="86393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trật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4038600" y="3124200"/>
            <a:ext cx="4912151" cy="2085444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197924" y="3628313"/>
            <a:ext cx="459350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Trật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ngoan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42"/>
          <a:stretch/>
        </p:blipFill>
        <p:spPr bwMode="auto">
          <a:xfrm>
            <a:off x="838200" y="3200400"/>
            <a:ext cx="2514600" cy="208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967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159</Words>
  <Application>Microsoft Office PowerPoint</Application>
  <PresentationFormat>On-screen Show (4:3)</PresentationFormat>
  <Paragraphs>24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宋体</vt:lpstr>
      <vt:lpstr>.VnAvant</vt:lpstr>
      <vt:lpstr>Arial</vt:lpstr>
      <vt:lpstr>Arial-Rounded</vt:lpstr>
      <vt:lpstr>Calibri</vt:lpstr>
      <vt:lpstr>等线</vt:lpstr>
      <vt:lpstr>HP001 TD 4H</vt:lpstr>
      <vt:lpstr>HP-087</vt:lpstr>
      <vt:lpstr>HP-089</vt:lpstr>
      <vt:lpstr>Times New Roman</vt:lpstr>
      <vt:lpstr>UTM Edwardian</vt:lpstr>
      <vt:lpstr>Office Theme</vt:lpstr>
      <vt:lpstr>PowerPoint Presentation</vt:lpstr>
      <vt:lpstr>PowerPoint Presentation</vt:lpstr>
      <vt:lpstr>Khởi động</vt:lpstr>
      <vt:lpstr>Khám phá</vt:lpstr>
      <vt:lpstr>Khám phá</vt:lpstr>
      <vt:lpstr>Luyện tập</vt:lpstr>
      <vt:lpstr>Luyện tập</vt:lpstr>
      <vt:lpstr>Vận dụng</vt:lpstr>
      <vt:lpstr>Vận dụng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</dc:creator>
  <cp:lastModifiedBy>ASUS</cp:lastModifiedBy>
  <cp:revision>22</cp:revision>
  <dcterms:created xsi:type="dcterms:W3CDTF">2006-08-16T00:00:00Z</dcterms:created>
  <dcterms:modified xsi:type="dcterms:W3CDTF">2021-12-13T16:25:03Z</dcterms:modified>
</cp:coreProperties>
</file>