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8"/>
  </p:notesMasterIdLst>
  <p:sldIdLst>
    <p:sldId id="2007577104" r:id="rId6"/>
    <p:sldId id="2007577095" r:id="rId7"/>
    <p:sldId id="3399" r:id="rId8"/>
    <p:sldId id="332" r:id="rId9"/>
    <p:sldId id="323" r:id="rId10"/>
    <p:sldId id="2007577097" r:id="rId11"/>
    <p:sldId id="326" r:id="rId12"/>
    <p:sldId id="327" r:id="rId13"/>
    <p:sldId id="328" r:id="rId14"/>
    <p:sldId id="329" r:id="rId15"/>
    <p:sldId id="330" r:id="rId16"/>
    <p:sldId id="2007577098" r:id="rId17"/>
    <p:sldId id="2007577099" r:id="rId18"/>
    <p:sldId id="324" r:id="rId19"/>
    <p:sldId id="333" r:id="rId20"/>
    <p:sldId id="334" r:id="rId21"/>
    <p:sldId id="2007577102" r:id="rId22"/>
    <p:sldId id="336" r:id="rId23"/>
    <p:sldId id="335" r:id="rId24"/>
    <p:sldId id="337" r:id="rId25"/>
    <p:sldId id="2007577103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40" d="100"/>
          <a:sy n="40" d="100"/>
        </p:scale>
        <p:origin x="24" y="9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3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0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  <p:sldLayoutId id="21474839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</a:t>
            </a:r>
            <a:r>
              <a:rPr kumimoji="0" lang="en-GB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200" b="1" dirty="0" smtClean="0">
                <a:solidFill>
                  <a:srgbClr val="FF0000"/>
                </a:solidFill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65" y="3635241"/>
            <a:ext cx="4724400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-921193" y="2063489"/>
            <a:ext cx="13822531" cy="172463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b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</a:b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TOÁN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ea typeface="+mn-ea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54617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97FE-3898-4D9D-927C-F7C93D9642F6}"/>
              </a:ext>
            </a:extLst>
          </p:cNvPr>
          <p:cNvSpPr txBox="1"/>
          <p:nvPr/>
        </p:nvSpPr>
        <p:spPr>
          <a:xfrm>
            <a:off x="9094128" y="2005779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9A2A2-5E12-49B2-B4A0-FCF4E556DC5F}"/>
              </a:ext>
            </a:extLst>
          </p:cNvPr>
          <p:cNvSpPr txBox="1"/>
          <p:nvPr/>
        </p:nvSpPr>
        <p:spPr>
          <a:xfrm>
            <a:off x="464994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E5CD-3651-4529-92E6-4B342C4E19A1}"/>
              </a:ext>
            </a:extLst>
          </p:cNvPr>
          <p:cNvSpPr txBox="1"/>
          <p:nvPr/>
        </p:nvSpPr>
        <p:spPr>
          <a:xfrm>
            <a:off x="4649948" y="4679156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1FAA9-C656-4395-A91A-BAB44536E16D}"/>
              </a:ext>
            </a:extLst>
          </p:cNvPr>
          <p:cNvSpPr txBox="1"/>
          <p:nvPr/>
        </p:nvSpPr>
        <p:spPr>
          <a:xfrm>
            <a:off x="909412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114BB-420A-4282-BF17-004CB05E83E2}"/>
              </a:ext>
            </a:extLst>
          </p:cNvPr>
          <p:cNvSpPr txBox="1"/>
          <p:nvPr/>
        </p:nvSpPr>
        <p:spPr>
          <a:xfrm>
            <a:off x="9094128" y="4702488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183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2875936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8878529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E1D4-9438-4686-B597-C9E79631BE8D}"/>
              </a:ext>
            </a:extLst>
          </p:cNvPr>
          <p:cNvSpPr txBox="1"/>
          <p:nvPr/>
        </p:nvSpPr>
        <p:spPr>
          <a:xfrm>
            <a:off x="5075903" y="2504832"/>
            <a:ext cx="2652252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5082661" y="2517848"/>
            <a:ext cx="265225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E4A43-469E-46AF-8B64-8B34D135D319}"/>
              </a:ext>
            </a:extLst>
          </p:cNvPr>
          <p:cNvSpPr txBox="1"/>
          <p:nvPr/>
        </p:nvSpPr>
        <p:spPr>
          <a:xfrm>
            <a:off x="3975919" y="2467895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7FDB3-C580-4AAB-A46B-4D034010C5AC}"/>
              </a:ext>
            </a:extLst>
          </p:cNvPr>
          <p:cNvSpPr txBox="1"/>
          <p:nvPr/>
        </p:nvSpPr>
        <p:spPr>
          <a:xfrm>
            <a:off x="7895303" y="2504832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1332885" y="1924971"/>
            <a:ext cx="9725640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1328277" y="4410996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:…..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1328277" y="3235944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C55F7-BD79-438B-8083-837AB255B2C1}"/>
              </a:ext>
            </a:extLst>
          </p:cNvPr>
          <p:cNvSpPr txBox="1"/>
          <p:nvPr/>
        </p:nvSpPr>
        <p:spPr>
          <a:xfrm>
            <a:off x="7543800" y="1846561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0FA0D-C35D-4752-BF41-CA0E1BAFC3CA}"/>
              </a:ext>
            </a:extLst>
          </p:cNvPr>
          <p:cNvSpPr txBox="1"/>
          <p:nvPr/>
        </p:nvSpPr>
        <p:spPr>
          <a:xfrm>
            <a:off x="9315450" y="4313536"/>
            <a:ext cx="1647825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8CC3B-3618-4C77-8703-487DDF1EAC3A}"/>
              </a:ext>
            </a:extLst>
          </p:cNvPr>
          <p:cNvSpPr txBox="1"/>
          <p:nvPr/>
        </p:nvSpPr>
        <p:spPr>
          <a:xfrm>
            <a:off x="7696200" y="3146720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715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1998499"/>
            <a:ext cx="8813492" cy="2027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 </a:t>
            </a: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trang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40-41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6-LT2-4b(1).png">
            <a:extLst>
              <a:ext uri="{FF2B5EF4-FFF2-40B4-BE49-F238E27FC236}">
                <a16:creationId xmlns:a16="http://schemas.microsoft.com/office/drawing/2014/main" id="{ADBA3BE6-6221-446E-BCFB-F520CABA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553" y="947963"/>
            <a:ext cx="1730663" cy="3159255"/>
          </a:xfrm>
          <a:prstGeom prst="rect">
            <a:avLst/>
          </a:prstGeom>
          <a:noFill/>
        </p:spPr>
      </p:pic>
      <p:pic>
        <p:nvPicPr>
          <p:cNvPr id="3" name="Picture 4" descr="F:\AAA-LÀM ẢNH SLIDE\Bai6-LT2-4b(3).png">
            <a:extLst>
              <a:ext uri="{FF2B5EF4-FFF2-40B4-BE49-F238E27FC236}">
                <a16:creationId xmlns:a16="http://schemas.microsoft.com/office/drawing/2014/main" id="{625B241B-84F1-4309-912F-0E33DFE6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407" y="947963"/>
            <a:ext cx="1730663" cy="3160541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127582-E1A9-434A-AE11-4A41D5D87F30}"/>
              </a:ext>
            </a:extLst>
          </p:cNvPr>
          <p:cNvSpPr txBox="1">
            <a:spLocks/>
          </p:cNvSpPr>
          <p:nvPr/>
        </p:nvSpPr>
        <p:spPr>
          <a:xfrm>
            <a:off x="3520231" y="4283131"/>
            <a:ext cx="103210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C6A8A-A9E7-4D81-926B-C0D88B8D9760}"/>
              </a:ext>
            </a:extLst>
          </p:cNvPr>
          <p:cNvSpPr txBox="1">
            <a:spLocks/>
          </p:cNvSpPr>
          <p:nvPr/>
        </p:nvSpPr>
        <p:spPr>
          <a:xfrm>
            <a:off x="8318576" y="4224137"/>
            <a:ext cx="746766" cy="64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6" name="Picture 2" descr="F:\AAA-LÀM ẢNH SLIDE\Bai6-LT2-4b(1).png">
            <a:extLst>
              <a:ext uri="{FF2B5EF4-FFF2-40B4-BE49-F238E27FC236}">
                <a16:creationId xmlns:a16="http://schemas.microsoft.com/office/drawing/2014/main" id="{94779295-5483-48C7-BCEC-9E1E50FAA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3361664" y="-672218"/>
            <a:ext cx="521110" cy="605160"/>
          </a:xfrm>
          <a:prstGeom prst="rect">
            <a:avLst/>
          </a:prstGeom>
          <a:noFill/>
        </p:spPr>
      </p:pic>
      <p:pic>
        <p:nvPicPr>
          <p:cNvPr id="7" name="Picture 2" descr="F:\AAA-LÀM ẢNH SLIDE\Bai6-LT2-4b(1).png">
            <a:extLst>
              <a:ext uri="{FF2B5EF4-FFF2-40B4-BE49-F238E27FC236}">
                <a16:creationId xmlns:a16="http://schemas.microsoft.com/office/drawing/2014/main" id="{A3FFA35C-9F93-49E9-A302-9B556269A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4173011" y="-605160"/>
            <a:ext cx="521110" cy="60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7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718 L -0.01445 0.4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0847 0.3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278</Words>
  <Application>Microsoft Office PowerPoint</Application>
  <PresentationFormat>Widescreen</PresentationFormat>
  <Paragraphs>122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Microsoft YaHei</vt:lpstr>
      <vt:lpstr>Microsoft YaHei</vt:lpstr>
      <vt:lpstr>A3.BoosterNextFYBlackRegular-San</vt:lpstr>
      <vt:lpstr>Arial</vt:lpstr>
      <vt:lpstr>Arial-Rounded</vt:lpstr>
      <vt:lpstr>Arial-SGK-TV</vt:lpstr>
      <vt:lpstr>Calibri</vt:lpstr>
      <vt:lpstr>等线</vt:lpstr>
      <vt:lpstr>iCiel Nabila</vt:lpstr>
      <vt:lpstr>Lato</vt:lpstr>
      <vt:lpstr>Times New Roman</vt:lpstr>
      <vt:lpstr>UTM Cookies</vt:lpstr>
      <vt:lpstr>字魂36号-正文宋楷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55</cp:revision>
  <dcterms:created xsi:type="dcterms:W3CDTF">2021-07-20T01:55:21Z</dcterms:created>
  <dcterms:modified xsi:type="dcterms:W3CDTF">2021-10-22T02:47:03Z</dcterms:modified>
</cp:coreProperties>
</file>