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92" r:id="rId4"/>
    <p:sldMasterId id="2147483705" r:id="rId5"/>
    <p:sldMasterId id="2147483718" r:id="rId6"/>
    <p:sldMasterId id="2147483730" r:id="rId7"/>
    <p:sldMasterId id="2147483749" r:id="rId8"/>
  </p:sldMasterIdLst>
  <p:notesMasterIdLst>
    <p:notesMasterId r:id="rId21"/>
  </p:notesMasterIdLst>
  <p:sldIdLst>
    <p:sldId id="351" r:id="rId9"/>
    <p:sldId id="353" r:id="rId10"/>
    <p:sldId id="354" r:id="rId11"/>
    <p:sldId id="342" r:id="rId12"/>
    <p:sldId id="355" r:id="rId13"/>
    <p:sldId id="356" r:id="rId14"/>
    <p:sldId id="357" r:id="rId15"/>
    <p:sldId id="358" r:id="rId16"/>
    <p:sldId id="360" r:id="rId17"/>
    <p:sldId id="361" r:id="rId18"/>
    <p:sldId id="359" r:id="rId19"/>
    <p:sldId id="362" r:id="rId20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00"/>
    <a:srgbClr val="660033"/>
    <a:srgbClr val="FF0000"/>
    <a:srgbClr val="800000"/>
    <a:srgbClr val="003366"/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4"/>
    <p:restoredTop sz="84346"/>
  </p:normalViewPr>
  <p:slideViewPr>
    <p:cSldViewPr showGuides="1">
      <p:cViewPr varScale="1">
        <p:scale>
          <a:sx n="59" d="100"/>
          <a:sy n="59" d="100"/>
        </p:scale>
        <p:origin x="114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3AC06C-F96E-44FE-85F2-4093F976EA28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19/09/2022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634A5E-E262-4BD9-A2E1-7AABE9E073BD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7556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348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vi-VN" altLang="en-US" sz="1200" dirty="0"/>
              <a:pPr lvl="0" algn="r" eaLnBrk="1" hangingPunct="1"/>
              <a:t>3</a:t>
            </a:fld>
            <a:endParaRPr lang="vi-V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lang="en-US" altLang="vi-VN" dirty="0"/>
              <a:t>Đồng cảm:</a:t>
            </a:r>
          </a:p>
          <a:p>
            <a:pPr lvl="0" eaLnBrk="1" hangingPunct="1">
              <a:spcBef>
                <a:spcPct val="0"/>
              </a:spcBef>
            </a:pPr>
            <a:r>
              <a:rPr lang="en-US" altLang="vi-VN" dirty="0"/>
              <a:t>Đọc bài thơ Mẹ ốm em thấy rất đồng cảm với bạn nhỏ. </a:t>
            </a:r>
          </a:p>
          <a:p>
            <a:pPr lvl="0" eaLnBrk="1" hangingPunct="1">
              <a:spcBef>
                <a:spcPct val="0"/>
              </a:spcBef>
            </a:pPr>
            <a:r>
              <a:rPr lang="en-US" altLang="vi-VN" dirty="0"/>
              <a:t>Nanh ác</a:t>
            </a:r>
          </a:p>
          <a:p>
            <a:pPr lvl="0" eaLnBrk="1" hangingPunct="1">
              <a:spcBef>
                <a:spcPct val="0"/>
              </a:spcBef>
            </a:pPr>
            <a:r>
              <a:rPr lang="en-US" altLang="vi-VN" dirty="0"/>
              <a:t>Con sói trong truyện Cô bé quàng khăn đỏ là một con vật nanh ác.</a:t>
            </a:r>
          </a:p>
          <a:p>
            <a:pPr lvl="0" eaLnBrk="1" hangingPunct="1">
              <a:spcBef>
                <a:spcPct val="0"/>
              </a:spcBef>
            </a:pPr>
            <a:r>
              <a:rPr lang="en-US" altLang="vi-VN" dirty="0"/>
              <a:t>Cứu trợ</a:t>
            </a:r>
          </a:p>
          <a:p>
            <a:pPr lvl="0" eaLnBrk="1" hangingPunct="1">
              <a:spcBef>
                <a:spcPct val="0"/>
              </a:spcBef>
            </a:pPr>
            <a:r>
              <a:rPr lang="en-US" altLang="vi-VN" dirty="0"/>
              <a:t>Đồng bào cả nước quyên góp để cứu trợ những người dân bị lũ lụt.</a:t>
            </a:r>
          </a:p>
          <a:p>
            <a:pPr lvl="0" eaLnBrk="1" hangingPunct="1">
              <a:spcBef>
                <a:spcPct val="0"/>
              </a:spcBef>
            </a:pPr>
            <a:r>
              <a:rPr lang="en-US" altLang="vi-VN" dirty="0"/>
              <a:t>Hành hạ</a:t>
            </a:r>
          </a:p>
          <a:p>
            <a:pPr lvl="0" eaLnBrk="1" hangingPunct="1">
              <a:spcBef>
                <a:spcPct val="0"/>
              </a:spcBef>
            </a:pPr>
            <a:r>
              <a:rPr lang="en-US" altLang="vi-VN" dirty="0"/>
              <a:t>Mẹ con Cám hành hạ Tấm, bắt cô làm hết mọi việc.</a:t>
            </a:r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368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vi-VN" altLang="vi-VN" sz="1200" dirty="0"/>
              <a:pPr lvl="0" algn="r" eaLnBrk="1" hangingPunct="1"/>
              <a:t>4</a:t>
            </a:fld>
            <a:endParaRPr lang="vi-VN" altLang="vi-VN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23553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6083" name="文本占位符 23554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6084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lvl="0" algn="r" eaLnBrk="1" hangingPunct="1">
                <a:buNone/>
              </a:pPr>
              <a:t>12</a:t>
            </a:fld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49C194-EB72-4F6D-9789-2C4E308255D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49C194-EB72-4F6D-9789-2C4E308255D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7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7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7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81788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7" y="1158128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6" y="365138"/>
            <a:ext cx="2628949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7" y="365138"/>
            <a:ext cx="7734447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8" y="1825687"/>
            <a:ext cx="5181697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8" y="4076838"/>
            <a:ext cx="5181697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49C194-EB72-4F6D-9789-2C4E308255D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 hasCustomPrompt="1"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49C194-EB72-4F6D-9789-2C4E308255D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5"/>
          <p:cNvSpPr/>
          <p:nvPr/>
        </p:nvSpPr>
        <p:spPr>
          <a:xfrm>
            <a:off x="304800" y="228600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219" name="Group 9"/>
          <p:cNvGrpSpPr>
            <a:grpSpLocks noChangeAspect="1"/>
          </p:cNvGrpSpPr>
          <p:nvPr/>
        </p:nvGrpSpPr>
        <p:grpSpPr>
          <a:xfrm>
            <a:off x="280988" y="5354638"/>
            <a:ext cx="11631612" cy="1330325"/>
            <a:chOff x="-3905250" y="4294188"/>
            <a:chExt cx="13011150" cy="1892300"/>
          </a:xfrm>
        </p:grpSpPr>
        <p:sp>
          <p:nvSpPr>
            <p:cNvPr id="9225" name="Freeform 14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rect l="0" t="0" r="0" b="0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Freeform 1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Freeform 2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Freeform 2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9229" name="Freeform 10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565CAE-840E-442D-B5FE-BCC7461FFD3F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9/19/2022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763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9E75F5-72DE-40FE-BDB1-4568A9FB8B9D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EB54A0-009E-439C-9265-3F61E7BB4415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9/19/2022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763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50D2C4-2082-4E13-A164-DC4C57207794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3"/>
          <p:cNvSpPr/>
          <p:nvPr/>
        </p:nvSpPr>
        <p:spPr>
          <a:xfrm>
            <a:off x="304800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7" name="Freeform 14"/>
          <p:cNvSpPr/>
          <p:nvPr/>
        </p:nvSpPr>
        <p:spPr>
          <a:xfrm>
            <a:off x="8062913" y="4203700"/>
            <a:ext cx="3835400" cy="714375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</a:cxnLst>
            <a:rect l="0" t="0" r="0" b="0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Freeform 18"/>
          <p:cNvSpPr/>
          <p:nvPr/>
        </p:nvSpPr>
        <p:spPr>
          <a:xfrm>
            <a:off x="3492500" y="4075113"/>
            <a:ext cx="7392988" cy="8509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Freeform 22"/>
          <p:cNvSpPr/>
          <p:nvPr/>
        </p:nvSpPr>
        <p:spPr>
          <a:xfrm>
            <a:off x="3771900" y="4087813"/>
            <a:ext cx="7289800" cy="774700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 cap="flat" cmpd="sng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Freeform 26"/>
          <p:cNvSpPr/>
          <p:nvPr/>
        </p:nvSpPr>
        <p:spPr>
          <a:xfrm>
            <a:off x="7480300" y="4073525"/>
            <a:ext cx="4408488" cy="652463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0" t="0" r="0" b="0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 cap="flat" cmpd="sng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11271" name="Freeform 10"/>
          <p:cNvSpPr/>
          <p:nvPr/>
        </p:nvSpPr>
        <p:spPr>
          <a:xfrm>
            <a:off x="280988" y="4059238"/>
            <a:ext cx="11631612" cy="132873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654428F-A85F-42D1-B598-7BC0E71F9E16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9/19/2022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763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AB4B95-6163-4CA8-A150-53458F88BC38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28626EF-4E5A-4BB8-B597-2F2484A54E2C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9/19/2022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8763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F808A3-7E41-4E36-B70F-99EF26111A93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12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D8E4CC-BC7C-4EED-B82E-26D4A3DBFFC5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9/19/2022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258763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2F4565-7F79-48ED-9A23-7AC50CC9E44F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2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70E900-EBDD-44DF-AAD5-6CFD2353FAD3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9/19/2022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58763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2A07745-16BE-4E31-8930-89386DB9B3C7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1"/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363" name="Group 15"/>
          <p:cNvGrpSpPr>
            <a:grpSpLocks noChangeAspect="1"/>
          </p:cNvGrpSpPr>
          <p:nvPr/>
        </p:nvGrpSpPr>
        <p:grpSpPr>
          <a:xfrm>
            <a:off x="280988" y="714375"/>
            <a:ext cx="11631612" cy="1330325"/>
            <a:chOff x="-3905251" y="4294188"/>
            <a:chExt cx="13027839" cy="1892300"/>
          </a:xfrm>
        </p:grpSpPr>
        <p:sp>
          <p:nvSpPr>
            <p:cNvPr id="15369" name="Freeform 14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rect l="0" t="0" r="0" b="0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Freeform 1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Freeform 2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Freeform 2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5373" name="Freeform 10"/>
            <p:cNvSpPr/>
            <p:nvPr/>
          </p:nvSpPr>
          <p:spPr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Date Placeholder 1"/>
          <p:cNvSpPr>
            <a:spLocks noGrp="1"/>
          </p:cNvSpPr>
          <p:nvPr>
            <p:ph type="dt" sz="half" idx="2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B26343-AE02-450E-AAD5-AB6AC150BF73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9/19/2022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58763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631D04C-7F52-4DA6-BAE5-74867446472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49C194-EB72-4F6D-9789-2C4E308255D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6387" name="Group 23"/>
          <p:cNvGrpSpPr>
            <a:grpSpLocks noChangeAspect="1"/>
          </p:cNvGrpSpPr>
          <p:nvPr/>
        </p:nvGrpSpPr>
        <p:grpSpPr>
          <a:xfrm>
            <a:off x="280988" y="714375"/>
            <a:ext cx="11631612" cy="1331913"/>
            <a:chOff x="-3905250" y="4294188"/>
            <a:chExt cx="13011150" cy="1892300"/>
          </a:xfrm>
        </p:grpSpPr>
        <p:sp>
          <p:nvSpPr>
            <p:cNvPr id="16393" name="Freeform 14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rect l="0" t="0" r="0" b="0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Freeform 1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Freeform 2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Freeform 2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6397" name="Freeform 28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4"/>
          <p:cNvSpPr>
            <a:spLocks noGrp="1"/>
          </p:cNvSpPr>
          <p:nvPr>
            <p:ph type="dt" sz="half" idx="12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DBF56D-A43C-4770-8695-208F6478783A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9/19/2022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8763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4DDC27-51A6-44A4-8AC4-722B3808518E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7411" name="Group 15"/>
          <p:cNvGrpSpPr>
            <a:grpSpLocks noChangeAspect="1"/>
          </p:cNvGrpSpPr>
          <p:nvPr/>
        </p:nvGrpSpPr>
        <p:grpSpPr>
          <a:xfrm>
            <a:off x="280988" y="5354638"/>
            <a:ext cx="11631612" cy="1330325"/>
            <a:chOff x="-3905250" y="4294188"/>
            <a:chExt cx="13011150" cy="1892300"/>
          </a:xfrm>
        </p:grpSpPr>
        <p:sp>
          <p:nvSpPr>
            <p:cNvPr id="17417" name="Freeform 14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rect l="0" t="0" r="0" b="0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8" name="Freeform 1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Freeform 2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Freeform 2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7421" name="Freeform 20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Date Placeholder 4"/>
          <p:cNvSpPr>
            <a:spLocks noGrp="1"/>
          </p:cNvSpPr>
          <p:nvPr>
            <p:ph type="dt" sz="half" idx="12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AA6F09-60E8-4B6C-A24F-D5AEB9C63CE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9/19/2022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8763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1D329E-4657-414F-BE33-59A902F321E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47F8FCA-6A24-45CC-A5DC-65774CC25E08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9/19/2022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763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31E87-E6E1-43D1-9032-9CE35F54AB8C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20"/>
          <p:cNvSpPr/>
          <p:nvPr/>
        </p:nvSpPr>
        <p:spPr bwMode="hidden"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459" name="Group 15"/>
          <p:cNvGrpSpPr>
            <a:grpSpLocks noChangeAspect="1"/>
          </p:cNvGrpSpPr>
          <p:nvPr/>
        </p:nvGrpSpPr>
        <p:grpSpPr>
          <a:xfrm>
            <a:off x="280988" y="714375"/>
            <a:ext cx="11631612" cy="1331913"/>
            <a:chOff x="-3905250" y="4294188"/>
            <a:chExt cx="13011150" cy="1892300"/>
          </a:xfrm>
        </p:grpSpPr>
        <p:sp>
          <p:nvSpPr>
            <p:cNvPr id="19465" name="Freeform 14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rect l="0" t="0" r="0" b="0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Freeform 1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Freeform 2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Freeform 2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9469" name="Freeform 19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DB2980-88D1-4C92-963C-94AE58D70888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9/19/2022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763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2C30BE-FFEE-4E90-A24A-A68B6D1912AD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7"/>
          <p:cNvGrpSpPr/>
          <p:nvPr/>
        </p:nvGrpSpPr>
        <p:grpSpPr>
          <a:xfrm>
            <a:off x="-11112" y="-7937"/>
            <a:ext cx="12226925" cy="6873875"/>
            <a:chOff x="-8466" y="-8468"/>
            <a:chExt cx="9169804" cy="6874935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0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5"/>
            <a:ext cx="6164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138" y="6042025"/>
            <a:ext cx="682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82BB28-DB67-4536-A1A3-143488196E3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C9084-F17F-4995-B435-B74B310AFD3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C9084-F17F-4995-B435-B74B310AFD3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C9084-F17F-4995-B435-B74B310AFD3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C9084-F17F-4995-B435-B74B310AFD3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C9084-F17F-4995-B435-B74B310AFD3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49C194-EB72-4F6D-9789-2C4E308255D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C9084-F17F-4995-B435-B74B310AFD3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C9084-F17F-4995-B435-B74B310AFD3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C9084-F17F-4995-B435-B74B310AFD3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C9084-F17F-4995-B435-B74B310AFD3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17"/>
          <p:cNvSpPr txBox="1"/>
          <p:nvPr/>
        </p:nvSpPr>
        <p:spPr>
          <a:xfrm>
            <a:off x="642938" y="790575"/>
            <a:ext cx="611187" cy="584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 defTabSz="457200" eaLnBrk="1" hangingPunct="1">
              <a:buNone/>
            </a:pPr>
            <a:r>
              <a:rPr sz="8000" dirty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21508" name="TextBox 18"/>
          <p:cNvSpPr txBox="1"/>
          <p:nvPr/>
        </p:nvSpPr>
        <p:spPr>
          <a:xfrm>
            <a:off x="8996363" y="2886075"/>
            <a:ext cx="609600" cy="5857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 defTabSz="457200" eaLnBrk="1" hangingPunct="1">
              <a:buNone/>
            </a:pPr>
            <a:r>
              <a:rPr sz="8000" dirty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0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5"/>
            <a:ext cx="6164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138" y="6042025"/>
            <a:ext cx="682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C9084-F17F-4995-B435-B74B310AFD3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C9084-F17F-4995-B435-B74B310AFD3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17"/>
          <p:cNvSpPr txBox="1"/>
          <p:nvPr/>
        </p:nvSpPr>
        <p:spPr>
          <a:xfrm>
            <a:off x="642938" y="790575"/>
            <a:ext cx="611187" cy="584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 defTabSz="457200" eaLnBrk="1" hangingPunct="1">
              <a:buNone/>
            </a:pPr>
            <a:r>
              <a:rPr sz="8000" dirty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22532" name="TextBox 18"/>
          <p:cNvSpPr txBox="1"/>
          <p:nvPr/>
        </p:nvSpPr>
        <p:spPr>
          <a:xfrm>
            <a:off x="8996363" y="2886075"/>
            <a:ext cx="609600" cy="5857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 defTabSz="457200" eaLnBrk="1" hangingPunct="1">
              <a:buNone/>
            </a:pPr>
            <a:r>
              <a:rPr sz="8000" dirty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0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5"/>
            <a:ext cx="6164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138" y="6042025"/>
            <a:ext cx="682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C9084-F17F-4995-B435-B74B310AFD3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C9084-F17F-4995-B435-B74B310AFD3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C9084-F17F-4995-B435-B74B310AFD3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C9084-F17F-4995-B435-B74B310AFD3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49C194-EB72-4F6D-9789-2C4E308255D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Date Placeholder 17"/>
          <p:cNvSpPr>
            <a:spLocks noGrp="1" noChangeArrowheads="1"/>
          </p:cNvSpPr>
          <p:nvPr>
            <p:ph type="dt" sz="half" idx="12"/>
          </p:nvPr>
        </p:nvSpPr>
        <p:spPr>
          <a:xfrm>
            <a:off x="7207250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9" name="Footer Placeholder 18"/>
          <p:cNvSpPr>
            <a:spLocks noGrp="1" noChangeArrowheads="1"/>
          </p:cNvSpPr>
          <p:nvPr>
            <p:ph type="ftr" sz="quarter" idx="3"/>
          </p:nvPr>
        </p:nvSpPr>
        <p:spPr>
          <a:xfrm>
            <a:off x="812800" y="6042025"/>
            <a:ext cx="6164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Slide Number Placeholder 1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593138" y="6042025"/>
            <a:ext cx="682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1B4D62-A6AE-43C4-B140-3D1EDFF6C7C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05000"/>
            <a:ext cx="10972800" cy="411480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207250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12800" y="6042025"/>
            <a:ext cx="6164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593138" y="6042025"/>
            <a:ext cx="682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7B4BDBA-AC5D-4A62-BB9C-E272FD7E624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49C194-EB72-4F6D-9789-2C4E308255D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49C194-EB72-4F6D-9789-2C4E308255D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FCF3B2-562B-412C-8BA9-2B217CD69D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9/19/2022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145C86-AB1C-4D87-8B58-28F4A2D83C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FCF3B2-562B-412C-8BA9-2B217CD69D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9/19/2022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145C86-AB1C-4D87-8B58-28F4A2D83C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FCF3B2-562B-412C-8BA9-2B217CD69D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9/19/2022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145C86-AB1C-4D87-8B58-28F4A2D83C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FCF3B2-562B-412C-8BA9-2B217CD69D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9/19/2022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145C86-AB1C-4D87-8B58-28F4A2D83C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49C194-EB72-4F6D-9789-2C4E308255D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FCF3B2-562B-412C-8BA9-2B217CD69D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9/19/2022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145C86-AB1C-4D87-8B58-28F4A2D83C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FCF3B2-562B-412C-8BA9-2B217CD69D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9/19/2022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145C86-AB1C-4D87-8B58-28F4A2D83C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FCF3B2-562B-412C-8BA9-2B217CD69D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9/19/2022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145C86-AB1C-4D87-8B58-28F4A2D83C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FCF3B2-562B-412C-8BA9-2B217CD69D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9/19/2022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145C86-AB1C-4D87-8B58-28F4A2D83C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FCF3B2-562B-412C-8BA9-2B217CD69D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9/19/2022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145C86-AB1C-4D87-8B58-28F4A2D83C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FCF3B2-562B-412C-8BA9-2B217CD69D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9/19/2022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145C86-AB1C-4D87-8B58-28F4A2D83C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FCF3B2-562B-412C-8BA9-2B217CD69D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9/19/2022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145C86-AB1C-4D87-8B58-28F4A2D83C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7"/>
          <p:cNvGrpSpPr/>
          <p:nvPr/>
        </p:nvGrpSpPr>
        <p:grpSpPr>
          <a:xfrm>
            <a:off x="-11112" y="-7937"/>
            <a:ext cx="12226925" cy="6873875"/>
            <a:chOff x="-8466" y="-8468"/>
            <a:chExt cx="9169804" cy="6874935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0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5"/>
            <a:ext cx="6164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138" y="6042025"/>
            <a:ext cx="682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82BB28-DB67-4536-A1A3-143488196E3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C9084-F17F-4995-B435-B74B310AFD3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C9084-F17F-4995-B435-B74B310AFD3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49C194-EB72-4F6D-9789-2C4E308255D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C9084-F17F-4995-B435-B74B310AFD3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C9084-F17F-4995-B435-B74B310AFD3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C9084-F17F-4995-B435-B74B310AFD3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C9084-F17F-4995-B435-B74B310AFD3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C9084-F17F-4995-B435-B74B310AFD3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C9084-F17F-4995-B435-B74B310AFD3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C9084-F17F-4995-B435-B74B310AFD3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17"/>
          <p:cNvSpPr txBox="1"/>
          <p:nvPr/>
        </p:nvSpPr>
        <p:spPr>
          <a:xfrm>
            <a:off x="642938" y="790575"/>
            <a:ext cx="611187" cy="584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 defTabSz="457200" eaLnBrk="1" hangingPunct="1">
              <a:buNone/>
            </a:pPr>
            <a:r>
              <a:rPr sz="8000" dirty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26628" name="TextBox 18"/>
          <p:cNvSpPr txBox="1"/>
          <p:nvPr/>
        </p:nvSpPr>
        <p:spPr>
          <a:xfrm>
            <a:off x="8996363" y="2886075"/>
            <a:ext cx="609600" cy="5857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 defTabSz="457200" eaLnBrk="1" hangingPunct="1">
              <a:buNone/>
            </a:pPr>
            <a:r>
              <a:rPr sz="8000" dirty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0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5"/>
            <a:ext cx="6164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138" y="6042025"/>
            <a:ext cx="682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C9084-F17F-4995-B435-B74B310AFD3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C9084-F17F-4995-B435-B74B310AFD3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17"/>
          <p:cNvSpPr txBox="1"/>
          <p:nvPr/>
        </p:nvSpPr>
        <p:spPr>
          <a:xfrm>
            <a:off x="642938" y="790575"/>
            <a:ext cx="611187" cy="584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 defTabSz="457200" eaLnBrk="1" hangingPunct="1">
              <a:buNone/>
            </a:pPr>
            <a:r>
              <a:rPr sz="8000" dirty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27652" name="TextBox 18"/>
          <p:cNvSpPr txBox="1"/>
          <p:nvPr/>
        </p:nvSpPr>
        <p:spPr>
          <a:xfrm>
            <a:off x="8996363" y="2886075"/>
            <a:ext cx="609600" cy="5857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 defTabSz="457200" eaLnBrk="1" hangingPunct="1">
              <a:buNone/>
            </a:pPr>
            <a:r>
              <a:rPr sz="8000" dirty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0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5"/>
            <a:ext cx="6164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138" y="6042025"/>
            <a:ext cx="682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C9084-F17F-4995-B435-B74B310AFD3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49C194-EB72-4F6D-9789-2C4E308255D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C9084-F17F-4995-B435-B74B310AFD3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C9084-F17F-4995-B435-B74B310AFD3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C9084-F17F-4995-B435-B74B310AFD3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Date Placeholder 17"/>
          <p:cNvSpPr>
            <a:spLocks noGrp="1" noChangeArrowheads="1"/>
          </p:cNvSpPr>
          <p:nvPr>
            <p:ph type="dt" sz="half" idx="12"/>
          </p:nvPr>
        </p:nvSpPr>
        <p:spPr>
          <a:xfrm>
            <a:off x="7207250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9" name="Footer Placeholder 18"/>
          <p:cNvSpPr>
            <a:spLocks noGrp="1" noChangeArrowheads="1"/>
          </p:cNvSpPr>
          <p:nvPr>
            <p:ph type="ftr" sz="quarter" idx="3"/>
          </p:nvPr>
        </p:nvSpPr>
        <p:spPr>
          <a:xfrm>
            <a:off x="812800" y="6042025"/>
            <a:ext cx="6164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Slide Number Placeholder 1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593138" y="6042025"/>
            <a:ext cx="682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1B4D62-A6AE-43C4-B140-3D1EDFF6C7C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05000"/>
            <a:ext cx="10972800" cy="411480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207250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12800" y="6042025"/>
            <a:ext cx="6164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593138" y="6042025"/>
            <a:ext cx="682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7B4BDBA-AC5D-4A62-BB9C-E272FD7E624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0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0" y="3602159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28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6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8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8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9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8" y="1778497"/>
            <a:ext cx="4873665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8" y="2665468"/>
            <a:ext cx="4873665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7" y="1778497"/>
            <a:ext cx="4897668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7" y="2665468"/>
            <a:ext cx="4897668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49C194-EB72-4F6D-9789-2C4E308255D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51" name="Group 15"/>
          <p:cNvGrpSpPr>
            <a:grpSpLocks noChangeAspect="1"/>
          </p:cNvGrpSpPr>
          <p:nvPr/>
        </p:nvGrpSpPr>
        <p:grpSpPr>
          <a:xfrm>
            <a:off x="280988" y="1679575"/>
            <a:ext cx="11631612" cy="1330325"/>
            <a:chOff x="-3905251" y="4294188"/>
            <a:chExt cx="13027839" cy="1892300"/>
          </a:xfrm>
        </p:grpSpPr>
        <p:sp>
          <p:nvSpPr>
            <p:cNvPr id="2057" name="Freeform 14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rect l="0" t="0" r="0" b="0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2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2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2061" name="Freeform 10"/>
            <p:cNvSpPr/>
            <p:nvPr/>
          </p:nvSpPr>
          <p:spPr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>
          <a:xfrm>
            <a:off x="609600" y="338138"/>
            <a:ext cx="10972800" cy="12525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vi-VN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1D1781-D336-4735-8124-B3DE63DE7A1B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9/19/2022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763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20F0C4-056D-4D58-B7D9-047E024F5AD4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>
          <a:xfrm>
            <a:off x="1162050" y="2674938"/>
            <a:ext cx="9879013" cy="34512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vi-VN" dirty="0"/>
              <a:t>Click to edit Master text styles</a:t>
            </a:r>
          </a:p>
          <a:p>
            <a:pPr lvl="1"/>
            <a:r>
              <a:rPr lang="en-US" altLang="vi-VN" dirty="0"/>
              <a:t>Second level</a:t>
            </a:r>
          </a:p>
          <a:p>
            <a:pPr lvl="2"/>
            <a:r>
              <a:rPr lang="en-US" altLang="vi-VN" dirty="0"/>
              <a:t>Third level</a:t>
            </a:r>
          </a:p>
          <a:p>
            <a:pPr lvl="3"/>
            <a:r>
              <a:rPr lang="en-US" altLang="vi-VN" dirty="0"/>
              <a:t>Fourth level</a:t>
            </a:r>
          </a:p>
          <a:p>
            <a:pPr lvl="4"/>
            <a:r>
              <a:rPr lang="en-US" altLang="vi-VN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405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6"/>
          <p:cNvGrpSpPr/>
          <p:nvPr/>
        </p:nvGrpSpPr>
        <p:grpSpPr>
          <a:xfrm>
            <a:off x="-11112" y="-7937"/>
            <a:ext cx="12226925" cy="687387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2963" cy="1320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>
          <a:xfrm>
            <a:off x="812800" y="2160588"/>
            <a:ext cx="8462963" cy="38814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0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5"/>
            <a:ext cx="6164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138" y="6042025"/>
            <a:ext cx="682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C9084-F17F-4995-B435-B74B310AFD3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FCF3B2-562B-412C-8BA9-2B217CD69D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9/19/2022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145C86-AB1C-4D87-8B58-28F4A2D83C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6"/>
          <p:cNvGrpSpPr/>
          <p:nvPr/>
        </p:nvGrpSpPr>
        <p:grpSpPr>
          <a:xfrm>
            <a:off x="-11112" y="-7937"/>
            <a:ext cx="12226925" cy="687387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Title Placeholder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2963" cy="1320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>
          <a:xfrm>
            <a:off x="812800" y="2160588"/>
            <a:ext cx="8462963" cy="38814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0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5"/>
            <a:ext cx="6164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138" y="6042025"/>
            <a:ext cx="682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C9084-F17F-4995-B435-B74B310AFD3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88" y="1588"/>
            <a:ext cx="12188825" cy="6854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ransition advClick="0" advTm="3000">
    <p:random/>
  </p:transition>
  <p:hf sldNum="0" hdr="0" ftr="0" dt="0"/>
  <p:txStyles>
    <p:titleStyle>
      <a:lvl1pPr algn="ctr" defTabSz="817880" rtl="0" fontAlgn="base">
        <a:spcBef>
          <a:spcPct val="0"/>
        </a:spcBef>
        <a:spcAft>
          <a:spcPct val="0"/>
        </a:spcAft>
        <a:buClr>
          <a:srgbClr val="000000"/>
        </a:buClr>
        <a:defRPr sz="39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17880" rtl="0" fontAlgn="base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defTabSz="817880" rtl="0" fontAlgn="base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defTabSz="817880" rtl="0" fontAlgn="base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defTabSz="817880" rtl="0" fontAlgn="base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defTabSz="817880" rtl="0" fontAlgn="base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defTabSz="817880" rtl="0" fontAlgn="base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defTabSz="817880" rtl="0" fontAlgn="base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defTabSz="817880" rtl="0" fontAlgn="base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04800" indent="-304800" algn="l" defTabSz="817880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575" lvl="1" indent="-255905" algn="l" defTabSz="817880" rtl="0" fontAlgn="base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080" lvl="2" indent="-203200" algn="l" defTabSz="817880" rtl="0" fontAlgn="base">
        <a:spcBef>
          <a:spcPct val="20000"/>
        </a:spcBef>
        <a:spcAft>
          <a:spcPct val="0"/>
        </a:spcAft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0655" lvl="3" indent="-205105" algn="l" defTabSz="817880" rtl="0" fontAlgn="base">
        <a:spcBef>
          <a:spcPct val="20000"/>
        </a:spcBef>
        <a:spcAft>
          <a:spcPct val="0"/>
        </a:spcAft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38325" lvl="4" indent="-203200" algn="l" defTabSz="817880" rtl="0" fontAlgn="base">
        <a:spcBef>
          <a:spcPct val="20000"/>
        </a:spcBef>
        <a:spcAft>
          <a:spcPct val="0"/>
        </a:spcAft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1370330" lvl="5" indent="-124460" algn="l" defTabSz="81788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9885" lvl="6" indent="-124460" algn="l" defTabSz="81788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8805" lvl="7" indent="-124460" algn="l" defTabSz="81788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7725" lvl="8" indent="-124460" algn="l" defTabSz="81788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84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98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920" lvl="1" indent="0" algn="l" defTabSz="4984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8475" lvl="2" indent="0" algn="l" defTabSz="4984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7395" lvl="3" indent="0" algn="l" defTabSz="4984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6950" lvl="4" indent="0" algn="l" defTabSz="4984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5870" lvl="5" indent="0" algn="l" defTabSz="4984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4790" lvl="6" indent="0" algn="l" defTabSz="4984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4345" lvl="7" indent="0" algn="l" defTabSz="4984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3265" lvl="8" indent="0" algn="l" defTabSz="4984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2.gif"/><Relationship Id="rId2" Type="http://schemas.openxmlformats.org/officeDocument/2006/relationships/slideLayout" Target="../slideLayouts/slideLayout83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image" Target="../media/image13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3.xml"/><Relationship Id="rId6" Type="http://schemas.openxmlformats.org/officeDocument/2006/relationships/audio" Target="../media/audio5.wav"/><Relationship Id="rId11" Type="http://schemas.openxmlformats.org/officeDocument/2006/relationships/image" Target="../media/image13.gif"/><Relationship Id="rId5" Type="http://schemas.openxmlformats.org/officeDocument/2006/relationships/audio" Target="../media/audio4.wav"/><Relationship Id="rId10" Type="http://schemas.openxmlformats.org/officeDocument/2006/relationships/image" Target="../media/image12.gif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4"/>
          <p:cNvSpPr txBox="1"/>
          <p:nvPr/>
        </p:nvSpPr>
        <p:spPr>
          <a:xfrm>
            <a:off x="1524952" y="685800"/>
            <a:ext cx="9446895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z="54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5400" b="1" u="sng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 </a:t>
            </a:r>
            <a:r>
              <a:rPr lang="en-US" sz="5400" b="1" u="sng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5400" b="1" u="sng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b="1" u="sng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câu</a:t>
            </a:r>
            <a:endParaRPr sz="5400" b="1" u="sng" dirty="0">
              <a:solidFill>
                <a:srgbClr val="002060"/>
              </a:solidFill>
              <a:latin typeface="HP001 4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1747" name="TextBox 5"/>
          <p:cNvSpPr txBox="1"/>
          <p:nvPr/>
        </p:nvSpPr>
        <p:spPr>
          <a:xfrm>
            <a:off x="2667000" y="1905000"/>
            <a:ext cx="7467600" cy="175432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endParaRPr lang="en-US" altLang="en-US" sz="3600" b="1"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b="1">
                <a:latin typeface="HP001 4 hàng" panose="020B0603050302020204" pitchFamily="34" charset="0"/>
                <a:cs typeface="Times New Roman" panose="02020603050405020304" pitchFamily="18" charset="0"/>
              </a:rPr>
              <a:t>Mở</a:t>
            </a:r>
            <a:r>
              <a:rPr lang="en-US" alt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rộng</a:t>
            </a:r>
            <a:r>
              <a:rPr lang="en-US" alt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vốn</a:t>
            </a:r>
            <a:r>
              <a:rPr lang="en-US" alt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endParaRPr lang="en-US" altLang="en-US" sz="36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b="1" err="1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3600" b="1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kết</a:t>
            </a:r>
            <a:endParaRPr lang="en-US" altLang="en-US" sz="3600" b="1" dirty="0">
              <a:solidFill>
                <a:srgbClr val="FF0000"/>
              </a:solidFill>
              <a:latin typeface="HP001 4 hàng" panose="020B06030503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252788" y="838200"/>
            <a:ext cx="6348413" cy="182880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/>
          <a:p>
            <a:pPr algn="ctr" defTabSz="457200" eaLnBrk="1" hangingPunct="1">
              <a:buNone/>
            </a:pP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từ ngữ sau, từ n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</a:p>
          <a:p>
            <a:pPr algn="ctr" defTabSz="457200" eaLnBrk="1" hangingPunct="1">
              <a:buNone/>
            </a:pP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nghĩa với yêu thương. </a:t>
            </a:r>
            <a:endParaRPr lang="en-US" altLang="en-US" sz="36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3011" name="Group 51"/>
          <p:cNvGrpSpPr/>
          <p:nvPr/>
        </p:nvGrpSpPr>
        <p:grpSpPr>
          <a:xfrm>
            <a:off x="1720850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3046" name="Rectangle 10"/>
            <p:cNvSpPr/>
            <p:nvPr/>
          </p:nvSpPr>
          <p:spPr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457200" eaLnBrk="1" hangingPunct="1">
                <a:buNone/>
              </a:pPr>
              <a:endParaRPr lang="en-US" altLang="en-US" sz="2000" dirty="0">
                <a:solidFill>
                  <a:srgbClr val="000000"/>
                </a:solidFill>
                <a:latin typeface=".VnTime" panose="020B720000000000000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90C22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276600" y="3048000"/>
            <a:ext cx="5414963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dũng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hiệp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9" name="Picture 37" descr="Blue_chapterlist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0688" y="3306763"/>
            <a:ext cx="593725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3111500"/>
            <a:ext cx="1500188" cy="801688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>
              <a:snd r:embed="rId10" name="cached_combo42.wav"/>
            </a:hlinkHover>
          </p:cNvPr>
          <p:cNvSpPr/>
          <p:nvPr/>
        </p:nvSpPr>
        <p:spPr>
          <a:xfrm>
            <a:off x="2147888" y="32004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defTabSz="457200" eaLnBrk="1" hangingPunct="1">
              <a:buNone/>
            </a:pPr>
            <a:endParaRPr lang="en-US" altLang="en-US" sz="2000" dirty="0">
              <a:solidFill>
                <a:srgbClr val="000000"/>
              </a:solidFill>
              <a:latin typeface=".VnTime" panose="020B7200000000000000"/>
            </a:endParaRPr>
          </a:p>
        </p:txBody>
      </p:sp>
      <p:sp>
        <p:nvSpPr>
          <p:cNvPr id="43016" name="WordArt 226"/>
          <p:cNvSpPr>
            <a:spLocks noTextEdit="1"/>
          </p:cNvSpPr>
          <p:nvPr/>
        </p:nvSpPr>
        <p:spPr>
          <a:xfrm>
            <a:off x="2354263" y="3276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62500" lnSpcReduction="20000"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TimeH" panose="020B7200000000000000" charset="0"/>
                <a:ea typeface=".VnTimeH" panose="020B7200000000000000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252788" y="3994150"/>
            <a:ext cx="5434013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tàn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bạo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37" descr="Blue_chapterlist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1638" y="4297363"/>
            <a:ext cx="593725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2638" y="4075113"/>
            <a:ext cx="1500187" cy="80168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>
              <a:snd r:embed="rId10" name="cached_combo42.wav"/>
            </a:hlinkHover>
          </p:cNvPr>
          <p:cNvSpPr/>
          <p:nvPr/>
        </p:nvSpPr>
        <p:spPr>
          <a:xfrm>
            <a:off x="2128838" y="41878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defTabSz="457200" eaLnBrk="1" hangingPunct="1">
              <a:buNone/>
            </a:pPr>
            <a:endParaRPr lang="en-US" altLang="en-US" sz="2000" dirty="0">
              <a:solidFill>
                <a:srgbClr val="000000"/>
              </a:solidFill>
              <a:latin typeface=".VnTime" panose="020B7200000000000000"/>
            </a:endParaRPr>
          </a:p>
        </p:txBody>
      </p:sp>
      <p:sp>
        <p:nvSpPr>
          <p:cNvPr id="43021" name="WordArt 226"/>
          <p:cNvSpPr>
            <a:spLocks noTextEdit="1"/>
          </p:cNvSpPr>
          <p:nvPr/>
        </p:nvSpPr>
        <p:spPr>
          <a:xfrm>
            <a:off x="2362200" y="42672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62500" lnSpcReduction="20000"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252788" y="5029200"/>
            <a:ext cx="5434013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quý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11" name="Picture 37" descr="Blue_chapterlist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1638" y="5287963"/>
            <a:ext cx="593725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2638" y="5065713"/>
            <a:ext cx="1500187" cy="80168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>
              <a:snd r:embed="rId10" name="cached_combo42.wav"/>
            </a:hlinkHover>
          </p:cNvPr>
          <p:cNvSpPr/>
          <p:nvPr/>
        </p:nvSpPr>
        <p:spPr>
          <a:xfrm>
            <a:off x="2128838" y="51022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defTabSz="457200" eaLnBrk="1" hangingPunct="1">
              <a:buNone/>
            </a:pPr>
            <a:endParaRPr lang="en-US" altLang="en-US" sz="2000" dirty="0">
              <a:solidFill>
                <a:srgbClr val="000000"/>
              </a:solidFill>
              <a:latin typeface=".VnTime" panose="020B7200000000000000"/>
            </a:endParaRPr>
          </a:p>
        </p:txBody>
      </p:sp>
      <p:sp>
        <p:nvSpPr>
          <p:cNvPr id="43026" name="WordArt 226"/>
          <p:cNvSpPr>
            <a:spLocks noTextEdit="1"/>
          </p:cNvSpPr>
          <p:nvPr/>
        </p:nvSpPr>
        <p:spPr>
          <a:xfrm>
            <a:off x="2286000" y="5181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62500" lnSpcReduction="20000"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TimeH" panose="020B7200000000000000" charset="0"/>
                <a:ea typeface=".VnTimeH" panose="020B7200000000000000" charset="0"/>
              </a:rPr>
              <a:t>c</a:t>
            </a:r>
          </a:p>
        </p:txBody>
      </p:sp>
      <p:sp>
        <p:nvSpPr>
          <p:cNvPr id="7195" name="AutoShape 27"/>
          <p:cNvSpPr/>
          <p:nvPr/>
        </p:nvSpPr>
        <p:spPr>
          <a:xfrm>
            <a:off x="2068513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457200" eaLnBrk="1" hangingPunct="1">
              <a:buNone/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028" name="WordArt 28"/>
          <p:cNvSpPr>
            <a:spLocks noTextEdit="1"/>
          </p:cNvSpPr>
          <p:nvPr/>
        </p:nvSpPr>
        <p:spPr>
          <a:xfrm>
            <a:off x="2486025" y="1400175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7500" lnSpcReduction="10000"/>
          </a:bodyPr>
          <a:lstStyle/>
          <a:p>
            <a:pPr algn="ctr"/>
            <a:r>
              <a:rPr lang="en-US" sz="3600" b="1">
                <a:ln w="1905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VNI-Times" charset="0"/>
                <a:ea typeface="VNI-Times" charset="0"/>
              </a:rPr>
              <a:t>C</a:t>
            </a:r>
            <a:r>
              <a:rPr lang="en-US" sz="3600" b="1">
                <a:ln w="1905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ea typeface="VNI-Times" charset="0"/>
                <a:cs typeface="Times New Roman" panose="02020603050405020304" pitchFamily="18" charset="0"/>
              </a:rPr>
              <a:t>âu 2</a:t>
            </a:r>
          </a:p>
        </p:txBody>
      </p:sp>
      <p:pic>
        <p:nvPicPr>
          <p:cNvPr id="43029" name="Picture 29" descr="Picture1"/>
          <p:cNvPicPr/>
          <p:nvPr/>
        </p:nvPicPr>
        <p:blipFill>
          <a:blip r:embed="rId11"/>
          <a:stretch>
            <a:fillRect/>
          </a:stretch>
        </p:blipFill>
        <p:spPr>
          <a:xfrm>
            <a:off x="1519238" y="755650"/>
            <a:ext cx="9144000" cy="93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30" name="Picture 32" descr="Bellcoll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71613" y="-185737"/>
            <a:ext cx="1652587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31" name="WordArt 34"/>
          <p:cNvSpPr>
            <a:spLocks noTextEdit="1"/>
          </p:cNvSpPr>
          <p:nvPr/>
        </p:nvSpPr>
        <p:spPr>
          <a:xfrm>
            <a:off x="93726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</a:t>
            </a:r>
          </a:p>
        </p:txBody>
      </p:sp>
      <p:sp>
        <p:nvSpPr>
          <p:cNvPr id="43032" name="WordArt 35"/>
          <p:cNvSpPr>
            <a:spLocks noTextEdit="1"/>
          </p:cNvSpPr>
          <p:nvPr/>
        </p:nvSpPr>
        <p:spPr>
          <a:xfrm>
            <a:off x="95250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2</a:t>
            </a:r>
          </a:p>
        </p:txBody>
      </p:sp>
      <p:sp>
        <p:nvSpPr>
          <p:cNvPr id="43033" name="WordArt 36"/>
          <p:cNvSpPr>
            <a:spLocks noTextEdit="1"/>
          </p:cNvSpPr>
          <p:nvPr/>
        </p:nvSpPr>
        <p:spPr>
          <a:xfrm>
            <a:off x="9448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3</a:t>
            </a:r>
          </a:p>
        </p:txBody>
      </p:sp>
      <p:sp>
        <p:nvSpPr>
          <p:cNvPr id="43034" name="WordArt 37"/>
          <p:cNvSpPr>
            <a:spLocks noTextEdit="1"/>
          </p:cNvSpPr>
          <p:nvPr/>
        </p:nvSpPr>
        <p:spPr>
          <a:xfrm>
            <a:off x="9448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4</a:t>
            </a:r>
          </a:p>
        </p:txBody>
      </p:sp>
      <p:sp>
        <p:nvSpPr>
          <p:cNvPr id="43035" name="WordArt 38"/>
          <p:cNvSpPr>
            <a:spLocks noTextEdit="1"/>
          </p:cNvSpPr>
          <p:nvPr/>
        </p:nvSpPr>
        <p:spPr>
          <a:xfrm>
            <a:off x="9448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5</a:t>
            </a:r>
          </a:p>
        </p:txBody>
      </p:sp>
      <p:sp>
        <p:nvSpPr>
          <p:cNvPr id="43036" name="WordArt 39"/>
          <p:cNvSpPr>
            <a:spLocks noTextEdit="1"/>
          </p:cNvSpPr>
          <p:nvPr/>
        </p:nvSpPr>
        <p:spPr>
          <a:xfrm>
            <a:off x="93726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6</a:t>
            </a:r>
          </a:p>
        </p:txBody>
      </p:sp>
      <p:sp>
        <p:nvSpPr>
          <p:cNvPr id="43037" name="WordArt 40"/>
          <p:cNvSpPr>
            <a:spLocks noTextEdit="1"/>
          </p:cNvSpPr>
          <p:nvPr/>
        </p:nvSpPr>
        <p:spPr>
          <a:xfrm>
            <a:off x="9448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7</a:t>
            </a:r>
          </a:p>
        </p:txBody>
      </p:sp>
      <p:sp>
        <p:nvSpPr>
          <p:cNvPr id="43038" name="WordArt 41"/>
          <p:cNvSpPr>
            <a:spLocks noTextEdit="1"/>
          </p:cNvSpPr>
          <p:nvPr/>
        </p:nvSpPr>
        <p:spPr>
          <a:xfrm>
            <a:off x="94488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8</a:t>
            </a:r>
          </a:p>
        </p:txBody>
      </p:sp>
      <p:sp>
        <p:nvSpPr>
          <p:cNvPr id="43039" name="WordArt 42"/>
          <p:cNvSpPr>
            <a:spLocks noTextEdit="1"/>
          </p:cNvSpPr>
          <p:nvPr/>
        </p:nvSpPr>
        <p:spPr>
          <a:xfrm>
            <a:off x="93726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9</a:t>
            </a:r>
          </a:p>
        </p:txBody>
      </p:sp>
      <p:sp>
        <p:nvSpPr>
          <p:cNvPr id="43040" name="WordArt 43"/>
          <p:cNvSpPr>
            <a:spLocks noTextEdit="1"/>
          </p:cNvSpPr>
          <p:nvPr/>
        </p:nvSpPr>
        <p:spPr>
          <a:xfrm>
            <a:off x="93726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10</a:t>
            </a:r>
          </a:p>
        </p:txBody>
      </p:sp>
      <p:grpSp>
        <p:nvGrpSpPr>
          <p:cNvPr id="16" name="Group 56"/>
          <p:cNvGrpSpPr/>
          <p:nvPr/>
        </p:nvGrpSpPr>
        <p:grpSpPr>
          <a:xfrm>
            <a:off x="9067800" y="3810000"/>
            <a:ext cx="1752600" cy="1752600"/>
            <a:chOff x="4866" y="816"/>
            <a:chExt cx="1104" cy="1104"/>
          </a:xfrm>
        </p:grpSpPr>
        <p:sp>
          <p:nvSpPr>
            <p:cNvPr id="43043" name="AutoShape 50"/>
            <p:cNvSpPr/>
            <p:nvPr/>
          </p:nvSpPr>
          <p:spPr>
            <a:xfrm>
              <a:off x="4866" y="816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defTabSz="457200" eaLnBrk="1" hangingPunct="1">
                <a:buNone/>
              </a:pPr>
              <a:endParaRPr lang="en-US" altLang="en-US" sz="6000" b="1" dirty="0">
                <a:solidFill>
                  <a:srgbClr val="FF0066"/>
                </a:solidFill>
                <a:latin typeface=".VnHelvetInsH" panose="020B7200000000000000"/>
              </a:endParaRPr>
            </a:p>
          </p:txBody>
        </p:sp>
        <p:sp>
          <p:nvSpPr>
            <p:cNvPr id="43044" name="WordArt 51"/>
            <p:cNvSpPr>
              <a:spLocks noTextEdit="1"/>
            </p:cNvSpPr>
            <p:nvPr/>
          </p:nvSpPr>
          <p:spPr>
            <a:xfrm>
              <a:off x="5088" y="96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43042" name="WordArt 30"/>
          <p:cNvSpPr>
            <a:spLocks noTextEdit="1"/>
          </p:cNvSpPr>
          <p:nvPr/>
        </p:nvSpPr>
        <p:spPr>
          <a:xfrm>
            <a:off x="3200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Rung chuông vàng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3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3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3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3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7195" grpId="0" animBg="1"/>
      <p:bldP spid="719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162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5" name="Text Box 37"/>
          <p:cNvSpPr txBox="1"/>
          <p:nvPr/>
        </p:nvSpPr>
        <p:spPr>
          <a:xfrm>
            <a:off x="1600200" y="1295400"/>
            <a:ext cx="9258300" cy="3446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Ho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các b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 v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vở. 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Tìm thêm các câu tục ngữ, th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ngữ thích hợp với chủ điểm m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học.</a:t>
            </a:r>
            <a:endParaRPr lang="en-US" altLang="en-US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tiết sau </a:t>
            </a:r>
            <a:r>
              <a:rPr lang="en-US" alt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“Dấu hai chấm”</a:t>
            </a:r>
            <a:endParaRPr lang="en-US" altLang="en-US" sz="4000" b="1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图片 8196" descr="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74738"/>
            <a:ext cx="8574088" cy="5043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663952" y="2768178"/>
            <a:ext cx="3384376" cy="1596926"/>
          </a:xfrm>
          <a:prstGeom prst="rect">
            <a:avLst/>
          </a:prstGeom>
          <a:noFill/>
        </p:spPr>
        <p:txBody>
          <a:bodyPr numCol="1">
            <a:prstTxWarp prst="textPlain">
              <a:avLst/>
            </a:prstTxWarp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9600" b="1" kern="1200" cap="none" spc="0" normalizeH="0" baseline="0" noProof="0" dirty="0" err="1">
                <a:solidFill>
                  <a:srgbClr val="002060"/>
                </a:solidFill>
                <a:latin typeface="Harlow Solid Italic" panose="04030604020F02020D02" pitchFamily="82" charset="0"/>
                <a:ea typeface="SimSun" panose="02010600030101010101" pitchFamily="2" charset="-122"/>
                <a:cs typeface="Arial" panose="020B0604020202020204" pitchFamily="34" charset="0"/>
              </a:rPr>
              <a:t>C</a:t>
            </a:r>
            <a:r>
              <a:rPr kumimoji="0" lang="en-US" sz="9600" b="1" kern="1200" cap="none" spc="0" normalizeH="0" baseline="0" noProof="0" dirty="0" err="1">
                <a:solidFill>
                  <a:srgbClr val="FF0000"/>
                </a:solidFill>
                <a:latin typeface="Harlow Solid Italic" panose="04030604020F02020D02" pitchFamily="82" charset="0"/>
                <a:ea typeface="SimSun" panose="02010600030101010101" pitchFamily="2" charset="-122"/>
                <a:cs typeface="Arial" panose="020B0604020202020204" pitchFamily="34" charset="0"/>
              </a:rPr>
              <a:t>h</a:t>
            </a:r>
            <a:r>
              <a:rPr kumimoji="0" lang="en-US" sz="9600" b="1" kern="1200" cap="none" spc="0" normalizeH="0" baseline="0" noProof="0" dirty="0" err="1">
                <a:solidFill>
                  <a:srgbClr val="FF0066"/>
                </a:solidFill>
                <a:latin typeface="Harlow Solid Italic" panose="04030604020F02020D02" pitchFamily="82" charset="0"/>
                <a:ea typeface="SimSun" panose="02010600030101010101" pitchFamily="2" charset="-122"/>
                <a:cs typeface="Arial" panose="020B0604020202020204" pitchFamily="34" charset="0"/>
              </a:rPr>
              <a:t>à</a:t>
            </a:r>
            <a:r>
              <a:rPr kumimoji="0" lang="en-US" sz="9600" b="1" kern="1200" cap="none" spc="0" normalizeH="0" baseline="0" noProof="0" dirty="0" err="1">
                <a:solidFill>
                  <a:srgbClr val="FFFF00"/>
                </a:solidFill>
                <a:latin typeface="Harlow Solid Italic" panose="04030604020F02020D02" pitchFamily="82" charset="0"/>
                <a:ea typeface="SimSun" panose="02010600030101010101" pitchFamily="2" charset="-122"/>
                <a:cs typeface="Arial" panose="020B0604020202020204" pitchFamily="34" charset="0"/>
              </a:rPr>
              <a:t>o</a:t>
            </a:r>
            <a:r>
              <a:rPr kumimoji="0" lang="en-US" sz="9600" b="1" kern="1200" cap="none" spc="0" normalizeH="0" baseline="0" noProof="0" dirty="0">
                <a:solidFill>
                  <a:srgbClr val="002060"/>
                </a:solidFill>
                <a:latin typeface="Harlow Solid Italic" panose="04030604020F02020D02" pitchFamily="8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9600" b="1" kern="1200" cap="none" spc="0" normalizeH="0" baseline="0" noProof="0" dirty="0" err="1">
                <a:solidFill>
                  <a:srgbClr val="3399FF"/>
                </a:solidFill>
                <a:latin typeface="Harlow Solid Italic" panose="04030604020F02020D02" pitchFamily="82" charset="0"/>
                <a:ea typeface="SimSun" panose="02010600030101010101" pitchFamily="2" charset="-122"/>
                <a:cs typeface="Arial" panose="020B0604020202020204" pitchFamily="34" charset="0"/>
              </a:rPr>
              <a:t>c</a:t>
            </a:r>
            <a:r>
              <a:rPr kumimoji="0" lang="en-US" sz="9600" b="1" kern="1200" cap="none" spc="0" normalizeH="0" baseline="0" noProof="0" dirty="0" err="1">
                <a:solidFill>
                  <a:srgbClr val="7030A0"/>
                </a:solidFill>
                <a:latin typeface="Harlow Solid Italic" panose="04030604020F02020D02" pitchFamily="82" charset="0"/>
                <a:ea typeface="SimSun" panose="02010600030101010101" pitchFamily="2" charset="-122"/>
                <a:cs typeface="Arial" panose="020B0604020202020204" pitchFamily="34" charset="0"/>
              </a:rPr>
              <a:t>á</a:t>
            </a:r>
            <a:r>
              <a:rPr kumimoji="0" lang="en-US" sz="9600" b="1" kern="1200" cap="none" spc="0" normalizeH="0" baseline="0" noProof="0" dirty="0" err="1">
                <a:solidFill>
                  <a:srgbClr val="C00000"/>
                </a:solidFill>
                <a:latin typeface="Harlow Solid Italic" panose="04030604020F02020D02" pitchFamily="82" charset="0"/>
                <a:ea typeface="SimSun" panose="02010600030101010101" pitchFamily="2" charset="-122"/>
                <a:cs typeface="Arial" panose="020B0604020202020204" pitchFamily="34" charset="0"/>
              </a:rPr>
              <a:t>c</a:t>
            </a:r>
            <a:r>
              <a:rPr kumimoji="0" lang="en-US" sz="9600" b="1" kern="1200" cap="none" spc="0" normalizeH="0" baseline="0" noProof="0" dirty="0">
                <a:solidFill>
                  <a:srgbClr val="002060"/>
                </a:solidFill>
                <a:latin typeface="Harlow Solid Italic" panose="04030604020F02020D02" pitchFamily="8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9600" b="1" kern="1200" cap="none" spc="0" normalizeH="0" baseline="0" noProof="0" dirty="0" err="1">
                <a:solidFill>
                  <a:srgbClr val="FF66CC"/>
                </a:solidFill>
                <a:latin typeface="Harlow Solid Italic" panose="04030604020F02020D02" pitchFamily="82" charset="0"/>
                <a:ea typeface="SimSun" panose="02010600030101010101" pitchFamily="2" charset="-122"/>
                <a:cs typeface="Arial" panose="020B0604020202020204" pitchFamily="34" charset="0"/>
              </a:rPr>
              <a:t>e</a:t>
            </a:r>
            <a:r>
              <a:rPr kumimoji="0" lang="en-US" sz="9600" b="1" kern="1200" cap="none" spc="0" normalizeH="0" baseline="0" noProof="0" dirty="0" err="1">
                <a:solidFill>
                  <a:srgbClr val="00B050"/>
                </a:solidFill>
                <a:latin typeface="Harlow Solid Italic" panose="04030604020F02020D02" pitchFamily="82" charset="0"/>
                <a:ea typeface="SimSun" panose="02010600030101010101" pitchFamily="2" charset="-122"/>
                <a:cs typeface="Arial" panose="020B0604020202020204" pitchFamily="34" charset="0"/>
              </a:rPr>
              <a:t>m</a:t>
            </a:r>
            <a:endParaRPr kumimoji="0" lang="en-US" sz="9600" b="1" kern="1200" cap="none" spc="0" normalizeH="0" baseline="0" noProof="0" dirty="0">
              <a:solidFill>
                <a:srgbClr val="333399"/>
              </a:solidFill>
              <a:latin typeface="Harlow Solid Italic" panose="04030604020F02020D02" pitchFamily="82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74987" y="651420"/>
            <a:ext cx="6346825" cy="609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KHỞI ĐỘNG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690245" y="1516380"/>
            <a:ext cx="9215755" cy="1457325"/>
          </a:xfrm>
        </p:spPr>
        <p:txBody>
          <a:bodyPr vert="horz" wrap="square" lIns="91440" tIns="45720" rIns="91440" bIns="45720" anchor="t" anchorCtr="0"/>
          <a:lstStyle/>
          <a:p>
            <a:pPr marL="0" indent="0">
              <a:buNone/>
            </a:pPr>
            <a:r>
              <a:rPr sz="2000" dirty="0">
                <a:solidFill>
                  <a:srgbClr val="002060"/>
                </a:solidFill>
                <a:latin typeface="Arial" panose="020B0604020202020204" pitchFamily="34" charset="0"/>
              </a:rPr>
              <a:t>                     </a:t>
            </a:r>
          </a:p>
          <a:p>
            <a:pPr marL="0" indent="0">
              <a:buNone/>
            </a:pPr>
            <a:r>
              <a:rPr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của </a:t>
            </a:r>
            <a:r>
              <a:rPr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vi-VN" altLang="x-none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học.</a:t>
            </a:r>
          </a:p>
          <a:p>
            <a:pPr marL="0" indent="0">
              <a:buNone/>
            </a:pPr>
            <a:endParaRPr sz="32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70865" y="3326765"/>
            <a:ext cx="9335135" cy="20612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R="0" defTabSz="4572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effectLst>
                  <a:outerShdw blurRad="38100" dir="5100000" algn="tl">
                    <a:srgbClr val="002060"/>
                  </a:outerShdw>
                </a:effectLst>
                <a:latin typeface="Arial" panose="020B0604020202020204"/>
                <a:ea typeface="+mn-ea"/>
                <a:cs typeface="+mn-cs"/>
              </a:rPr>
              <a:t>2. </a:t>
            </a:r>
            <a:r>
              <a:rPr kumimoji="0" lang="en-US" sz="3200" b="1" kern="1200" cap="none" spc="0" normalizeH="0" baseline="0" noProof="0" dirty="0" err="1"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Tìm</a:t>
            </a:r>
            <a:r>
              <a:rPr kumimoji="0" lang="en-US" sz="3200" b="1" kern="1200" cap="none" spc="0" normalizeH="0" baseline="0" noProof="0" dirty="0"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kumimoji="0" lang="en-US" sz="3200" b="1" kern="1200" cap="none" spc="0" normalizeH="0" baseline="0" noProof="0" dirty="0" err="1"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kumimoji="0" lang="en-US" sz="3200" b="1" kern="1200" cap="none" spc="0" normalizeH="0" baseline="0" noProof="0" dirty="0"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kumimoji="0" lang="en-US" sz="3200" b="1" kern="1200" cap="none" spc="0" normalizeH="0" baseline="0" noProof="0" dirty="0" err="1"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tiếng</a:t>
            </a:r>
            <a:r>
              <a:rPr kumimoji="0" lang="en-US" sz="3200" b="1" kern="1200" cap="none" spc="0" normalizeH="0" baseline="0" noProof="0" dirty="0"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kumimoji="0" lang="en-US" sz="3200" b="1" kern="1200" cap="none" spc="0" normalizeH="0" baseline="0" noProof="0" dirty="0" err="1"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bắt</a:t>
            </a:r>
            <a:r>
              <a:rPr kumimoji="0" lang="en-US" sz="3200" b="1" kern="1200" cap="none" spc="0" normalizeH="0" baseline="0" noProof="0" dirty="0"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kumimoji="0" lang="en-US" sz="3200" b="1" kern="1200" cap="none" spc="0" normalizeH="0" baseline="0" noProof="0" dirty="0" err="1"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vần</a:t>
            </a:r>
            <a:r>
              <a:rPr kumimoji="0" lang="en-US" sz="3200" b="1" kern="1200" cap="none" spc="0" normalizeH="0" baseline="0" noProof="0" dirty="0"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kumimoji="0" lang="en-US" sz="3200" b="1" kern="1200" cap="none" spc="0" normalizeH="0" baseline="0" noProof="0" dirty="0" err="1"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trong</a:t>
            </a:r>
            <a:r>
              <a:rPr kumimoji="0" lang="en-US" sz="3200" b="1" kern="1200" cap="none" spc="0" normalizeH="0" baseline="0" noProof="0" dirty="0"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kumimoji="0" lang="en-US" sz="3200" b="1" kern="1200" cap="none" spc="0" normalizeH="0" baseline="0" noProof="0" dirty="0" err="1"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câu</a:t>
            </a:r>
            <a:r>
              <a:rPr kumimoji="0" lang="en-US" sz="3200" b="1" kern="1200" cap="none" spc="0" normalizeH="0" baseline="0" noProof="0" dirty="0"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kumimoji="0" lang="en-US" sz="3200" b="1" kern="1200" cap="none" spc="0" normalizeH="0" baseline="0" noProof="0" dirty="0" err="1"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th</a:t>
            </a:r>
            <a:r>
              <a:rPr kumimoji="0" lang="vi-VN" sz="3200" b="1" kern="1200" cap="none" spc="0" normalizeH="0" baseline="0" noProof="0" dirty="0"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ơ</a:t>
            </a:r>
            <a:r>
              <a:rPr kumimoji="0" lang="en-US" sz="3200" b="1" kern="1200" cap="none" spc="0" normalizeH="0" baseline="0" noProof="0" dirty="0"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kumimoji="0" lang="en-US" sz="3200" b="1" kern="1200" cap="none" spc="0" normalizeH="0" baseline="0" noProof="0" dirty="0" err="1"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sau</a:t>
            </a:r>
            <a:r>
              <a:rPr kumimoji="0" lang="en-US" sz="3200" b="1" kern="1200" cap="none" spc="0" normalizeH="0" baseline="0" noProof="0" dirty="0"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:</a:t>
            </a:r>
          </a:p>
          <a:p>
            <a:pPr marR="0" defTabSz="4572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kern="1200" cap="none" spc="0" normalizeH="0" baseline="0" noProof="0" dirty="0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         </a:t>
            </a:r>
            <a:r>
              <a:rPr kumimoji="0" lang="en-US" sz="3200" kern="1200" cap="none" spc="0" normalizeH="0" baseline="0" noProof="0" dirty="0" err="1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Thân</a:t>
            </a:r>
            <a:r>
              <a:rPr kumimoji="0" lang="en-US" sz="3200" kern="1200" cap="none" spc="0" normalizeH="0" baseline="0" noProof="0" dirty="0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kumimoji="0" lang="en-US" sz="3200" kern="1200" cap="none" spc="0" normalizeH="0" baseline="0" noProof="0" dirty="0" err="1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gầy</a:t>
            </a:r>
            <a:r>
              <a:rPr kumimoji="0" lang="en-US" sz="3200" kern="1200" cap="none" spc="0" normalizeH="0" baseline="0" noProof="0" dirty="0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guộc </a:t>
            </a:r>
            <a:r>
              <a:rPr kumimoji="0" lang="en-US" sz="3200" kern="1200" cap="none" spc="0" normalizeH="0" baseline="0" noProof="0" dirty="0" err="1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lá</a:t>
            </a:r>
            <a:r>
              <a:rPr kumimoji="0" lang="en-US" sz="3200" kern="1200" cap="none" spc="0" normalizeH="0" baseline="0" noProof="0" dirty="0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kumimoji="0" lang="en-US" sz="3200" kern="1200" cap="none" spc="0" normalizeH="0" baseline="0" noProof="0" dirty="0" err="1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mong</a:t>
            </a:r>
            <a:r>
              <a:rPr kumimoji="0" lang="en-US" sz="3200" kern="1200" cap="none" spc="0" normalizeH="0" baseline="0" noProof="0" dirty="0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kumimoji="0" lang="en-US" sz="3200" kern="1200" cap="none" spc="0" normalizeH="0" baseline="0" noProof="0" dirty="0" err="1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manh</a:t>
            </a:r>
            <a:endParaRPr kumimoji="0" lang="en-US" sz="3200" kern="1200" cap="none" spc="0" normalizeH="0" baseline="0" noProof="0" dirty="0">
              <a:solidFill>
                <a:srgbClr val="002060"/>
              </a:solidFill>
              <a:effectLst>
                <a:outerShdw blurRad="38100" dir="5100000" algn="tl">
                  <a:srgbClr val="002060"/>
                </a:outerShdw>
              </a:effectLst>
              <a:cs typeface="Times New Roman" panose="02020603050405020304" pitchFamily="18" charset="0"/>
            </a:endParaRPr>
          </a:p>
          <a:p>
            <a:pPr marR="0" defTabSz="4572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kern="1200" cap="none" spc="0" normalizeH="0" baseline="0" noProof="0" dirty="0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kumimoji="0" lang="en-US" sz="3200" kern="1200" cap="none" spc="0" normalizeH="0" baseline="0" noProof="0" dirty="0" err="1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Mà</a:t>
            </a:r>
            <a:r>
              <a:rPr kumimoji="0" lang="en-US" sz="3200" kern="1200" cap="none" spc="0" normalizeH="0" baseline="0" noProof="0" dirty="0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kumimoji="0" lang="en-US" sz="3200" kern="1200" cap="none" spc="0" normalizeH="0" baseline="0" noProof="0" dirty="0" err="1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sao</a:t>
            </a:r>
            <a:r>
              <a:rPr kumimoji="0" lang="en-US" sz="3200" kern="1200" cap="none" spc="0" normalizeH="0" baseline="0" noProof="0" dirty="0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kumimoji="0" lang="en-US" sz="3200" kern="1200" cap="none" spc="0" normalizeH="0" baseline="0" noProof="0" dirty="0" err="1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nên</a:t>
            </a:r>
            <a:r>
              <a:rPr kumimoji="0" lang="en-US" sz="3200" kern="1200" cap="none" spc="0" normalizeH="0" baseline="0" noProof="0" dirty="0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kumimoji="0" lang="en-US" sz="3200" kern="1200" cap="none" spc="0" normalizeH="0" baseline="0" noProof="0" dirty="0" err="1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lũy</a:t>
            </a:r>
            <a:r>
              <a:rPr kumimoji="0" lang="en-US" sz="3200" kern="1200" cap="none" spc="0" normalizeH="0" baseline="0" noProof="0" dirty="0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kumimoji="0" lang="en-US" sz="3200" kern="1200" cap="none" spc="0" normalizeH="0" baseline="0" noProof="0" dirty="0" err="1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nên</a:t>
            </a:r>
            <a:r>
              <a:rPr kumimoji="0" lang="en-US" sz="3200" kern="1200" cap="none" spc="0" normalizeH="0" baseline="0" noProof="0" dirty="0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kumimoji="0" lang="en-US" sz="3200" kern="1200" cap="none" spc="0" normalizeH="0" baseline="0" noProof="0" dirty="0" err="1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thành</a:t>
            </a:r>
            <a:r>
              <a:rPr kumimoji="0" lang="en-US" sz="3200" kern="1200" cap="none" spc="0" normalizeH="0" baseline="0" noProof="0" dirty="0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kumimoji="0" lang="en-US" sz="3200" kern="1200" cap="none" spc="0" normalizeH="0" baseline="0" noProof="0" dirty="0" err="1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tre</a:t>
            </a:r>
            <a:r>
              <a:rPr kumimoji="0" lang="en-US" sz="3200" kern="1200" cap="none" spc="0" normalizeH="0" baseline="0" noProof="0" dirty="0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kumimoji="0" lang="en-US" sz="3200" kern="1200" cap="none" spc="0" normalizeH="0" baseline="0" noProof="0" dirty="0" err="1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ơi</a:t>
            </a:r>
            <a:r>
              <a:rPr kumimoji="0" lang="en-US" sz="3200" kern="1200" cap="none" spc="0" normalizeH="0" baseline="0" noProof="0" dirty="0">
                <a:solidFill>
                  <a:srgbClr val="002060"/>
                </a:solidFill>
                <a:effectLst>
                  <a:outerShdw blurRad="38100" dir="5100000" algn="tl">
                    <a:srgbClr val="002060"/>
                  </a:outerShdw>
                </a:effectLst>
                <a:cs typeface="Times New Roman" panose="02020603050405020304" pitchFamily="18" charset="0"/>
              </a:rPr>
              <a:t>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248400" y="4495800"/>
            <a:ext cx="993775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81600" y="5257483"/>
            <a:ext cx="911225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2362200" y="76200"/>
            <a:ext cx="5486400" cy="609600"/>
          </a:xfrm>
        </p:spPr>
        <p:txBody>
          <a:bodyPr vert="horz" wrap="square" lIns="91440" tIns="45720" rIns="91440" bIns="45720" anchor="ctr" anchorCtr="0"/>
          <a:lstStyle/>
          <a:p>
            <a:pPr algn="l" eaLnBrk="1" hangingPunct="1">
              <a:buNone/>
            </a:pPr>
            <a:r>
              <a:rPr lang="en-US" altLang="en-US" sz="3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 các từ ngữ</a:t>
            </a:r>
          </a:p>
        </p:txBody>
      </p:sp>
      <p:graphicFrame>
        <p:nvGraphicFramePr>
          <p:cNvPr id="4155" name="Group 5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478036"/>
              </p:ext>
            </p:extLst>
          </p:nvPr>
        </p:nvGraphicFramePr>
        <p:xfrm>
          <a:off x="457200" y="685800"/>
          <a:ext cx="11353800" cy="5873261"/>
        </p:xfrm>
        <a:graphic>
          <a:graphicData uri="http://schemas.openxmlformats.org/drawingml/2006/table">
            <a:tbl>
              <a:tblPr/>
              <a:tblGrid>
                <a:gridCol w="4208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5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8079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lòng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yêu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 :</a:t>
                      </a: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lòng</a:t>
                      </a: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57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yêu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 : </a:t>
                      </a: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độc</a:t>
                      </a: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ác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84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thần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đùm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bọc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giúp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đỡ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 :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cưu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mang</a:t>
                      </a:r>
                      <a:endParaRPr kumimoji="0" lang="en-US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37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đùm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bọc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giúp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đỡ</a:t>
                      </a:r>
                      <a:endParaRPr kumimoji="0" lang="en-US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 :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ức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hiếp</a:t>
                      </a:r>
                      <a:endParaRPr kumimoji="0" lang="en-US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38" name="Text Box 42"/>
          <p:cNvSpPr txBox="1"/>
          <p:nvPr/>
        </p:nvSpPr>
        <p:spPr>
          <a:xfrm>
            <a:off x="5029200" y="1066800"/>
            <a:ext cx="6553200" cy="147732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lòng nhân ái, lòng vị tha, tình thân ái, yêu quý, xót thương, đau xót, tha thứ, bao dung, đồng cảm,…</a:t>
            </a:r>
          </a:p>
        </p:txBody>
      </p:sp>
      <p:sp>
        <p:nvSpPr>
          <p:cNvPr id="4144" name="Text Box 48"/>
          <p:cNvSpPr txBox="1"/>
          <p:nvPr/>
        </p:nvSpPr>
        <p:spPr>
          <a:xfrm>
            <a:off x="4800600" y="2895600"/>
            <a:ext cx="7010400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hung ác, nanh ác, tàn ác, tàn bạo, cay độc, ác nghiệt, hung dữ, dữ tợn, ...</a:t>
            </a:r>
          </a:p>
        </p:txBody>
      </p:sp>
      <p:sp>
        <p:nvSpPr>
          <p:cNvPr id="4145" name="Text Box 49"/>
          <p:cNvSpPr txBox="1"/>
          <p:nvPr/>
        </p:nvSpPr>
        <p:spPr>
          <a:xfrm>
            <a:off x="4800600" y="4343400"/>
            <a:ext cx="7010400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 giúp, cứu trợ, ủng hộ, hỗ trợ, bênh vực, bảo vệ, che chở, che chắn, che đỡ, ...</a:t>
            </a:r>
          </a:p>
        </p:txBody>
      </p:sp>
      <p:sp>
        <p:nvSpPr>
          <p:cNvPr id="4146" name="Text Box 50"/>
          <p:cNvSpPr txBox="1"/>
          <p:nvPr/>
        </p:nvSpPr>
        <p:spPr>
          <a:xfrm>
            <a:off x="4648200" y="5791200"/>
            <a:ext cx="76962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8" grpId="0"/>
      <p:bldP spid="4144" grpId="0"/>
      <p:bldP spid="4145" grpId="0"/>
      <p:bldP spid="4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988"/>
            <a:ext cx="12192000" cy="6804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TextBox 7"/>
          <p:cNvSpPr txBox="1"/>
          <p:nvPr/>
        </p:nvSpPr>
        <p:spPr>
          <a:xfrm>
            <a:off x="2514600" y="2590800"/>
            <a:ext cx="257968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đồng cảm</a:t>
            </a:r>
            <a:endParaRPr lang="vi-VN" altLang="vi-VN" dirty="0">
              <a:latin typeface="Times New Roman" panose="02020603050405020304" pitchFamily="18" charset="0"/>
            </a:endParaRPr>
          </a:p>
        </p:txBody>
      </p:sp>
      <p:sp>
        <p:nvSpPr>
          <p:cNvPr id="35844" name="TextBox 9"/>
          <p:cNvSpPr txBox="1"/>
          <p:nvPr/>
        </p:nvSpPr>
        <p:spPr>
          <a:xfrm>
            <a:off x="7391400" y="2614613"/>
            <a:ext cx="2579688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nanh ác</a:t>
            </a:r>
            <a:endParaRPr lang="vi-VN" altLang="vi-VN" dirty="0">
              <a:latin typeface="Times New Roman" panose="02020603050405020304" pitchFamily="18" charset="0"/>
            </a:endParaRPr>
          </a:p>
        </p:txBody>
      </p:sp>
      <p:sp>
        <p:nvSpPr>
          <p:cNvPr id="35845" name="TextBox 11"/>
          <p:cNvSpPr txBox="1"/>
          <p:nvPr/>
        </p:nvSpPr>
        <p:spPr>
          <a:xfrm>
            <a:off x="2590800" y="5435600"/>
            <a:ext cx="257968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cứu trợ</a:t>
            </a:r>
            <a:endParaRPr lang="vi-VN" altLang="vi-VN" dirty="0">
              <a:latin typeface="Times New Roman" panose="02020603050405020304" pitchFamily="18" charset="0"/>
            </a:endParaRPr>
          </a:p>
        </p:txBody>
      </p:sp>
      <p:sp>
        <p:nvSpPr>
          <p:cNvPr id="35846" name="TextBox 13"/>
          <p:cNvSpPr txBox="1"/>
          <p:nvPr/>
        </p:nvSpPr>
        <p:spPr>
          <a:xfrm>
            <a:off x="7543800" y="5511800"/>
            <a:ext cx="190023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hành hạ</a:t>
            </a:r>
            <a:endParaRPr lang="vi-VN" altLang="vi-VN" dirty="0">
              <a:latin typeface="Times New Roman" panose="02020603050405020304" pitchFamily="18" charset="0"/>
            </a:endParaRPr>
          </a:p>
        </p:txBody>
      </p:sp>
      <p:pic>
        <p:nvPicPr>
          <p:cNvPr id="35847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454025"/>
            <a:ext cx="3573463" cy="2109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8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088" y="495300"/>
            <a:ext cx="3352800" cy="2151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9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3352800"/>
            <a:ext cx="3573463" cy="206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0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688" y="3352800"/>
            <a:ext cx="3378200" cy="2087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/>
          </p:cNvSpPr>
          <p:nvPr>
            <p:ph type="title"/>
          </p:nvPr>
        </p:nvSpPr>
        <p:spPr>
          <a:xfrm>
            <a:off x="1905000" y="381000"/>
            <a:ext cx="9448800" cy="1343025"/>
          </a:xfrm>
        </p:spPr>
        <p:txBody>
          <a:bodyPr vert="horz" wrap="square" lIns="91440" tIns="45720" rIns="91440" bIns="45720" anchor="ctr" anchorCtr="0"/>
          <a:lstStyle/>
          <a:p>
            <a:pPr algn="l" eaLnBrk="1" hangingPunct="1">
              <a:buNone/>
            </a:pPr>
            <a:r>
              <a:rPr lang="en-US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các từ sau : 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dân, nhân hậu, nhân ái, công nhân, nhân loại, nhân đức, nhân từ, nhân t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Hãy cho biết, trong những từ 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: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150" name="Group 30"/>
          <p:cNvGraphicFramePr>
            <a:graphicFrameLocks noGrp="1"/>
          </p:cNvGraphicFramePr>
          <p:nvPr>
            <p:ph idx="1"/>
          </p:nvPr>
        </p:nvGraphicFramePr>
        <p:xfrm>
          <a:off x="1981200" y="1987550"/>
          <a:ext cx="8229600" cy="4565652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8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Nhân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có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nghĩa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là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“</a:t>
                      </a:r>
                      <a:r>
                        <a:rPr kumimoji="0" lang="en-US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người</a:t>
                      </a:r>
                      <a:r>
                        <a:rPr kumimoji="0" lang="en-US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”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Nhân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có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nghĩa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là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“</a:t>
                      </a:r>
                      <a:r>
                        <a:rPr kumimoji="0" lang="en-US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lòng</a:t>
                      </a:r>
                      <a:r>
                        <a:rPr kumimoji="0" lang="en-US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thương</a:t>
                      </a:r>
                      <a:r>
                        <a:rPr kumimoji="0" lang="en-US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người</a:t>
                      </a:r>
                      <a:r>
                        <a:rPr kumimoji="0" lang="en-US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”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7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3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47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7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51" name="Rectangle 31"/>
          <p:cNvSpPr/>
          <p:nvPr/>
        </p:nvSpPr>
        <p:spPr>
          <a:xfrm>
            <a:off x="2743200" y="3078163"/>
            <a:ext cx="1874838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i="1" dirty="0">
                <a:solidFill>
                  <a:srgbClr val="000000"/>
                </a:solidFill>
              </a:rPr>
              <a:t>nhân dân</a:t>
            </a:r>
          </a:p>
        </p:txBody>
      </p:sp>
      <p:sp>
        <p:nvSpPr>
          <p:cNvPr id="5152" name="Rectangle 32"/>
          <p:cNvSpPr/>
          <p:nvPr/>
        </p:nvSpPr>
        <p:spPr>
          <a:xfrm>
            <a:off x="7116763" y="3073400"/>
            <a:ext cx="1874837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i="1" dirty="0">
                <a:solidFill>
                  <a:srgbClr val="000000"/>
                </a:solidFill>
              </a:rPr>
              <a:t>nhân hậu</a:t>
            </a:r>
          </a:p>
        </p:txBody>
      </p:sp>
      <p:sp>
        <p:nvSpPr>
          <p:cNvPr id="5153" name="Rectangle 33"/>
          <p:cNvSpPr/>
          <p:nvPr/>
        </p:nvSpPr>
        <p:spPr>
          <a:xfrm>
            <a:off x="7086600" y="3916363"/>
            <a:ext cx="1514475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i="1" dirty="0">
                <a:solidFill>
                  <a:srgbClr val="000000"/>
                </a:solidFill>
              </a:rPr>
              <a:t>nhân ái</a:t>
            </a:r>
          </a:p>
        </p:txBody>
      </p:sp>
      <p:sp>
        <p:nvSpPr>
          <p:cNvPr id="5154" name="Rectangle 34"/>
          <p:cNvSpPr/>
          <p:nvPr/>
        </p:nvSpPr>
        <p:spPr>
          <a:xfrm>
            <a:off x="2722563" y="3962400"/>
            <a:ext cx="2078037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i="1" dirty="0">
                <a:solidFill>
                  <a:srgbClr val="000000"/>
                </a:solidFill>
              </a:rPr>
              <a:t>công nhân</a:t>
            </a:r>
          </a:p>
        </p:txBody>
      </p:sp>
      <p:sp>
        <p:nvSpPr>
          <p:cNvPr id="5155" name="Rectangle 35"/>
          <p:cNvSpPr/>
          <p:nvPr/>
        </p:nvSpPr>
        <p:spPr>
          <a:xfrm>
            <a:off x="2743200" y="4876800"/>
            <a:ext cx="183038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i="1" dirty="0">
                <a:solidFill>
                  <a:srgbClr val="000000"/>
                </a:solidFill>
              </a:rPr>
              <a:t>nhân loại</a:t>
            </a:r>
          </a:p>
        </p:txBody>
      </p:sp>
      <p:sp>
        <p:nvSpPr>
          <p:cNvPr id="5156" name="Rectangle 36"/>
          <p:cNvSpPr/>
          <p:nvPr/>
        </p:nvSpPr>
        <p:spPr>
          <a:xfrm>
            <a:off x="7107238" y="4830763"/>
            <a:ext cx="1884362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i="1" dirty="0">
                <a:solidFill>
                  <a:srgbClr val="000000"/>
                </a:solidFill>
              </a:rPr>
              <a:t>nhân đức</a:t>
            </a:r>
          </a:p>
        </p:txBody>
      </p:sp>
      <p:sp>
        <p:nvSpPr>
          <p:cNvPr id="5157" name="Rectangle 37"/>
          <p:cNvSpPr/>
          <p:nvPr/>
        </p:nvSpPr>
        <p:spPr>
          <a:xfrm>
            <a:off x="7086600" y="5791200"/>
            <a:ext cx="15684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i="1" dirty="0">
                <a:solidFill>
                  <a:srgbClr val="000000"/>
                </a:solidFill>
              </a:rPr>
              <a:t>nhân từ</a:t>
            </a:r>
          </a:p>
        </p:txBody>
      </p:sp>
      <p:sp>
        <p:nvSpPr>
          <p:cNvPr id="5158" name="Rectangle 38"/>
          <p:cNvSpPr/>
          <p:nvPr/>
        </p:nvSpPr>
        <p:spPr>
          <a:xfrm>
            <a:off x="2792413" y="5745163"/>
            <a:ext cx="1627187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i="1" dirty="0">
                <a:solidFill>
                  <a:srgbClr val="000000"/>
                </a:solidFill>
              </a:rPr>
              <a:t>nhân tài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1" grpId="0"/>
      <p:bldP spid="5152" grpId="0"/>
      <p:bldP spid="5153" grpId="0"/>
      <p:bldP spid="5154" grpId="0"/>
      <p:bldP spid="5155" grpId="0"/>
      <p:bldP spid="5156" grpId="0"/>
      <p:bldP spid="5157" grpId="0"/>
      <p:bldP spid="51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162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Text Box 23"/>
          <p:cNvSpPr txBox="1"/>
          <p:nvPr/>
        </p:nvSpPr>
        <p:spPr>
          <a:xfrm>
            <a:off x="1905000" y="619125"/>
            <a:ext cx="9144000" cy="646113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bg2"/>
            </a:prstShdw>
          </a:effectLst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Bài 3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: Đặt câu với một từ ở bài tập 2 </a:t>
            </a:r>
          </a:p>
        </p:txBody>
      </p:sp>
      <p:sp>
        <p:nvSpPr>
          <p:cNvPr id="16" name="Text Box 24"/>
          <p:cNvSpPr txBox="1"/>
          <p:nvPr/>
        </p:nvSpPr>
        <p:spPr>
          <a:xfrm>
            <a:off x="1905000" y="1466850"/>
            <a:ext cx="9144000" cy="120015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bg2"/>
            </a:prstShdw>
          </a:effectLst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- Nhân dân có một lòng nồng nàn yêu nước và lòng nhân ái bao la.</a:t>
            </a:r>
          </a:p>
        </p:txBody>
      </p:sp>
      <p:sp>
        <p:nvSpPr>
          <p:cNvPr id="17" name="Text Box 25"/>
          <p:cNvSpPr txBox="1"/>
          <p:nvPr/>
        </p:nvSpPr>
        <p:spPr>
          <a:xfrm>
            <a:off x="1905000" y="3175000"/>
            <a:ext cx="9525000" cy="1754188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bg2"/>
            </a:prstShdw>
          </a:effectLst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- Những người công nhân Việt Nam vừa giỏi chuyên môn vừa là những nhân tài của đất nước.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974975" y="2590800"/>
            <a:ext cx="1368425" cy="31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848600" y="4343400"/>
            <a:ext cx="1676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45113" y="3733800"/>
            <a:ext cx="197008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09800" y="1981200"/>
            <a:ext cx="1905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162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9" name="Text Box 30"/>
          <p:cNvSpPr txBox="1"/>
          <p:nvPr/>
        </p:nvSpPr>
        <p:spPr>
          <a:xfrm>
            <a:off x="457201" y="569913"/>
            <a:ext cx="11201400" cy="5847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bg2"/>
            </a:prstShdw>
          </a:effectLst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Bài 4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: Các câu tục ngữ dưới đây khuyên ta điều gì, chê điều gì? </a:t>
            </a:r>
          </a:p>
        </p:txBody>
      </p:sp>
      <p:sp>
        <p:nvSpPr>
          <p:cNvPr id="4" name="Text Box 31"/>
          <p:cNvSpPr txBox="1"/>
          <p:nvPr/>
        </p:nvSpPr>
        <p:spPr>
          <a:xfrm>
            <a:off x="1676400" y="1141413"/>
            <a:ext cx="3509963" cy="5238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bg2"/>
            </a:prstShdw>
          </a:effectLst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a) Ở hiền gặp lành.</a:t>
            </a:r>
          </a:p>
        </p:txBody>
      </p:sp>
      <p:sp>
        <p:nvSpPr>
          <p:cNvPr id="5" name="Text Box 32"/>
          <p:cNvSpPr txBox="1"/>
          <p:nvPr/>
        </p:nvSpPr>
        <p:spPr>
          <a:xfrm>
            <a:off x="1066800" y="1698625"/>
            <a:ext cx="10529888" cy="954088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bg2"/>
            </a:prstShdw>
          </a:effectLst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 - Khuyên người ta sống hiền lành, nhân hậu vì sống hiền lành, nhân hậu sẽ gặp điều may mắn.</a:t>
            </a:r>
          </a:p>
        </p:txBody>
      </p:sp>
      <p:sp>
        <p:nvSpPr>
          <p:cNvPr id="6" name="Text Box 33"/>
          <p:cNvSpPr txBox="1"/>
          <p:nvPr/>
        </p:nvSpPr>
        <p:spPr>
          <a:xfrm>
            <a:off x="1577975" y="2763838"/>
            <a:ext cx="5045075" cy="5238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bg2"/>
            </a:prstShdw>
          </a:effectLst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b) Trâu buộc ghét trâu ăn.</a:t>
            </a:r>
          </a:p>
        </p:txBody>
      </p:sp>
      <p:sp>
        <p:nvSpPr>
          <p:cNvPr id="7" name="Text Box 34"/>
          <p:cNvSpPr txBox="1"/>
          <p:nvPr/>
        </p:nvSpPr>
        <p:spPr>
          <a:xfrm>
            <a:off x="1190625" y="3316288"/>
            <a:ext cx="9807575" cy="954087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bg2"/>
            </a:prstShdw>
          </a:effectLst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- Chê người có tính xấu, ghen tị khi thấy người khác được hạnh phúc</a:t>
            </a:r>
          </a:p>
        </p:txBody>
      </p:sp>
      <p:sp>
        <p:nvSpPr>
          <p:cNvPr id="8" name="Text Box 35"/>
          <p:cNvSpPr txBox="1"/>
          <p:nvPr/>
        </p:nvSpPr>
        <p:spPr>
          <a:xfrm>
            <a:off x="1447800" y="4257675"/>
            <a:ext cx="7897813" cy="954088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bg2"/>
            </a:prstShdw>
          </a:effectLst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c)       Một cây làm chẳng nên non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   Ba cây chụm lại nên hòn  núi cao.</a:t>
            </a:r>
          </a:p>
        </p:txBody>
      </p:sp>
      <p:sp>
        <p:nvSpPr>
          <p:cNvPr id="9" name="Text Box 36"/>
          <p:cNvSpPr txBox="1"/>
          <p:nvPr/>
        </p:nvSpPr>
        <p:spPr>
          <a:xfrm>
            <a:off x="1066800" y="5276850"/>
            <a:ext cx="10499725" cy="522288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bg2"/>
            </a:prstShdw>
          </a:effectLst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- Khuyên người ta đoàn kết với nhau, đoàn kết tạo nên sức mạnh.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162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531035" y="457201"/>
            <a:ext cx="5129930" cy="243143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 panose="020E0502030303020204"/>
                <a:ea typeface="+mn-ea"/>
                <a:cs typeface="+mn-cs"/>
              </a:rPr>
              <a:t>Trò</a:t>
            </a:r>
            <a:r>
              <a:rPr kumimoji="0" lang="en-US" sz="4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 panose="020E050203030302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 panose="020E0502030303020204"/>
                <a:ea typeface="+mn-ea"/>
                <a:cs typeface="+mn-cs"/>
              </a:rPr>
              <a:t>chơi</a:t>
            </a:r>
            <a:endParaRPr kumimoji="0" lang="en-US" sz="6000" b="1" i="0" u="none" strike="noStrike" kern="1200" cap="none" spc="50" normalizeH="0" baseline="0" noProof="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ndara" panose="020E0502030303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50" normalizeH="0" baseline="0" noProof="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 panose="020E0502030303020204"/>
                <a:ea typeface="+mn-ea"/>
                <a:cs typeface="+mn-cs"/>
              </a:rPr>
              <a:t>Ai </a:t>
            </a:r>
            <a:r>
              <a:rPr kumimoji="0" lang="en-US" sz="6000" b="1" i="0" u="none" strike="noStrike" kern="1200" cap="none" spc="50" normalizeH="0" baseline="0" noProof="0" dirty="0" err="1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 panose="020E0502030303020204"/>
                <a:ea typeface="+mn-ea"/>
                <a:cs typeface="+mn-cs"/>
              </a:rPr>
              <a:t>nhanh</a:t>
            </a:r>
            <a:r>
              <a:rPr kumimoji="0" lang="en-US" sz="6000" b="1" i="0" u="none" strike="noStrike" kern="1200" cap="none" spc="50" normalizeH="0" baseline="0" noProof="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 panose="020E0502030303020204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50" normalizeH="0" baseline="0" noProof="0" dirty="0" err="1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 panose="020E0502030303020204"/>
                <a:ea typeface="+mn-ea"/>
                <a:cs typeface="+mn-cs"/>
              </a:rPr>
              <a:t>nhất</a:t>
            </a:r>
            <a:r>
              <a:rPr kumimoji="0" lang="en-US" sz="6000" b="1" i="0" u="none" strike="noStrike" kern="1200" cap="none" spc="50" normalizeH="0" baseline="0" noProof="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 panose="020E0502030303020204"/>
                <a:ea typeface="+mn-ea"/>
                <a:cs typeface="+mn-cs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 panose="020E0502030303020204"/>
                <a:ea typeface="+mn-ea"/>
                <a:cs typeface="+mn-cs"/>
              </a:rPr>
              <a:t>                       </a:t>
            </a:r>
            <a:endParaRPr kumimoji="0" lang="en-US" sz="4000" b="1" i="1" u="none" strike="noStrike" kern="1200" cap="none" spc="50" normalizeH="0" baseline="0" noProof="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ndara" panose="020E0502030303020204"/>
              <a:ea typeface="+mn-ea"/>
              <a:cs typeface="+mn-cs"/>
            </a:endParaRPr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609600" y="2432050"/>
            <a:ext cx="11125200" cy="584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C6E7F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Nối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từng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ô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bên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trái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thể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kết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hợp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ở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bên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phải</a:t>
            </a:r>
            <a:endParaRPr kumimoji="0" lang="en-US" altLang="en-US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Text Box 110"/>
          <p:cNvSpPr txBox="1">
            <a:spLocks noChangeArrowheads="1"/>
          </p:cNvSpPr>
          <p:nvPr/>
        </p:nvSpPr>
        <p:spPr bwMode="auto">
          <a:xfrm>
            <a:off x="2438400" y="3346450"/>
            <a:ext cx="2438400" cy="584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</a:ln>
          <a:effectLst>
            <a:prstShdw prst="shdw17" dist="17961" dir="2700000">
              <a:srgbClr val="C6E7F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tính tình</a:t>
            </a:r>
          </a:p>
        </p:txBody>
      </p:sp>
      <p:sp>
        <p:nvSpPr>
          <p:cNvPr id="6" name="Text Box 110"/>
          <p:cNvSpPr txBox="1">
            <a:spLocks noChangeArrowheads="1"/>
          </p:cNvSpPr>
          <p:nvPr/>
        </p:nvSpPr>
        <p:spPr bwMode="auto">
          <a:xfrm>
            <a:off x="2438400" y="3938588"/>
            <a:ext cx="2438400" cy="584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</a:ln>
          <a:effectLst>
            <a:prstShdw prst="shdw17" dist="17961" dir="2700000">
              <a:srgbClr val="C6E7F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 cặp mắt</a:t>
            </a:r>
          </a:p>
        </p:txBody>
      </p:sp>
      <p:sp>
        <p:nvSpPr>
          <p:cNvPr id="7" name="Text Box 110"/>
          <p:cNvSpPr txBox="1">
            <a:spLocks noChangeArrowheads="1"/>
          </p:cNvSpPr>
          <p:nvPr/>
        </p:nvSpPr>
        <p:spPr bwMode="auto">
          <a:xfrm>
            <a:off x="2438400" y="4575175"/>
            <a:ext cx="2438400" cy="584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</a:ln>
          <a:effectLst>
            <a:prstShdw prst="shdw17" dist="17961" dir="2700000">
              <a:srgbClr val="C6E7F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3. dòng sông</a:t>
            </a:r>
          </a:p>
        </p:txBody>
      </p:sp>
      <p:sp>
        <p:nvSpPr>
          <p:cNvPr id="8" name="Text Box 110"/>
          <p:cNvSpPr txBox="1">
            <a:spLocks noChangeArrowheads="1"/>
          </p:cNvSpPr>
          <p:nvPr/>
        </p:nvSpPr>
        <p:spPr bwMode="auto">
          <a:xfrm>
            <a:off x="2433638" y="5211763"/>
            <a:ext cx="2438400" cy="584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</a:ln>
          <a:effectLst>
            <a:prstShdw prst="shdw17" dist="17961" dir="2700000">
              <a:srgbClr val="C6E7F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4. tấm lòng</a:t>
            </a:r>
          </a:p>
        </p:txBody>
      </p:sp>
      <p:sp>
        <p:nvSpPr>
          <p:cNvPr id="9" name="Text Box 110"/>
          <p:cNvSpPr txBox="1">
            <a:spLocks noChangeArrowheads="1"/>
          </p:cNvSpPr>
          <p:nvPr/>
        </p:nvSpPr>
        <p:spPr bwMode="auto">
          <a:xfrm>
            <a:off x="6589713" y="3365500"/>
            <a:ext cx="2438400" cy="584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</a:ln>
          <a:effectLst>
            <a:prstShdw prst="shdw17" dist="17961" dir="2700000">
              <a:srgbClr val="C6E7F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a. hiền hòa</a:t>
            </a:r>
          </a:p>
        </p:txBody>
      </p:sp>
      <p:sp>
        <p:nvSpPr>
          <p:cNvPr id="10" name="Text Box 110"/>
          <p:cNvSpPr txBox="1">
            <a:spLocks noChangeArrowheads="1"/>
          </p:cNvSpPr>
          <p:nvPr/>
        </p:nvSpPr>
        <p:spPr bwMode="auto">
          <a:xfrm>
            <a:off x="6597650" y="3968750"/>
            <a:ext cx="2438400" cy="584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</a:ln>
          <a:effectLst>
            <a:prstShdw prst="shdw17" dist="17961" dir="2700000">
              <a:srgbClr val="C6E7F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b. hiền lành</a:t>
            </a:r>
          </a:p>
        </p:txBody>
      </p:sp>
      <p:sp>
        <p:nvSpPr>
          <p:cNvPr id="11" name="Text Box 110"/>
          <p:cNvSpPr txBox="1">
            <a:spLocks noChangeArrowheads="1"/>
          </p:cNvSpPr>
          <p:nvPr/>
        </p:nvSpPr>
        <p:spPr bwMode="auto">
          <a:xfrm>
            <a:off x="6589713" y="4560888"/>
            <a:ext cx="2438400" cy="584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</a:ln>
          <a:effectLst>
            <a:prstShdw prst="shdw17" dist="17961" dir="2700000">
              <a:srgbClr val="C6E7F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c. hiền từ</a:t>
            </a:r>
          </a:p>
        </p:txBody>
      </p:sp>
      <p:sp>
        <p:nvSpPr>
          <p:cNvPr id="12" name="Text Box 110"/>
          <p:cNvSpPr txBox="1">
            <a:spLocks noChangeArrowheads="1"/>
          </p:cNvSpPr>
          <p:nvPr/>
        </p:nvSpPr>
        <p:spPr bwMode="auto">
          <a:xfrm>
            <a:off x="6588125" y="5240338"/>
            <a:ext cx="2438400" cy="584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</a:ln>
          <a:effectLst>
            <a:prstShdw prst="shdw17" dist="17961" dir="2700000">
              <a:srgbClr val="C6E7F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d. nhân ái</a:t>
            </a:r>
          </a:p>
        </p:txBody>
      </p:sp>
      <p:cxnSp>
        <p:nvCxnSpPr>
          <p:cNvPr id="13" name="Straight Connector 12"/>
          <p:cNvCxnSpPr>
            <a:stCxn id="5" idx="3"/>
            <a:endCxn id="10" idx="1"/>
          </p:cNvCxnSpPr>
          <p:nvPr/>
        </p:nvCxnSpPr>
        <p:spPr>
          <a:xfrm>
            <a:off x="4876800" y="3638550"/>
            <a:ext cx="1720850" cy="622300"/>
          </a:xfrm>
          <a:prstGeom prst="line">
            <a:avLst/>
          </a:prstGeom>
          <a:ln w="38100" cap="flat" cmpd="sng">
            <a:solidFill>
              <a:srgbClr val="31B6FD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4" name="Straight Connector 13"/>
          <p:cNvCxnSpPr>
            <a:stCxn id="6" idx="3"/>
            <a:endCxn id="11" idx="1"/>
          </p:cNvCxnSpPr>
          <p:nvPr/>
        </p:nvCxnSpPr>
        <p:spPr>
          <a:xfrm>
            <a:off x="4876800" y="4230688"/>
            <a:ext cx="1712913" cy="622300"/>
          </a:xfrm>
          <a:prstGeom prst="line">
            <a:avLst/>
          </a:prstGeom>
          <a:ln w="38100" cap="flat" cmpd="sng">
            <a:solidFill>
              <a:srgbClr val="31B6FD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5" name="Straight Connector 14"/>
          <p:cNvCxnSpPr/>
          <p:nvPr/>
        </p:nvCxnSpPr>
        <p:spPr>
          <a:xfrm flipV="1">
            <a:off x="4884420" y="3733800"/>
            <a:ext cx="1712913" cy="1209675"/>
          </a:xfrm>
          <a:prstGeom prst="line">
            <a:avLst/>
          </a:prstGeom>
          <a:ln w="38100" cap="flat" cmpd="sng">
            <a:solidFill>
              <a:srgbClr val="31B6FD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6" name="Straight Connector 15"/>
          <p:cNvCxnSpPr>
            <a:endCxn id="12" idx="1"/>
          </p:cNvCxnSpPr>
          <p:nvPr/>
        </p:nvCxnSpPr>
        <p:spPr>
          <a:xfrm>
            <a:off x="4872038" y="5470525"/>
            <a:ext cx="1716087" cy="61913"/>
          </a:xfrm>
          <a:prstGeom prst="line">
            <a:avLst/>
          </a:prstGeom>
          <a:ln w="38100" cap="flat" cmpd="sng">
            <a:solidFill>
              <a:srgbClr val="31B6FD"/>
            </a:solidFill>
            <a:prstDash val="solid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2895600" y="719138"/>
            <a:ext cx="7772400" cy="2100263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/>
          <a:p>
            <a:pPr algn="ctr" defTabSz="457200" eaLnBrk="1" hangingPunct="1">
              <a:buNone/>
            </a:pP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từ ngữ sau, từ n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</a:p>
          <a:p>
            <a:pPr algn="ctr" defTabSz="457200" eaLnBrk="1" hangingPunct="1">
              <a:buNone/>
            </a:pP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lòng nhân hậu, </a:t>
            </a:r>
          </a:p>
          <a:p>
            <a:pPr algn="ctr" defTabSz="457200" eaLnBrk="1" hangingPunct="1">
              <a:buNone/>
            </a:pP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cảm yêu thương đồng loại. </a:t>
            </a:r>
            <a:endParaRPr lang="en-US" altLang="en-US" sz="36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1987" name="Group 51"/>
          <p:cNvGrpSpPr/>
          <p:nvPr/>
        </p:nvGrpSpPr>
        <p:grpSpPr>
          <a:xfrm>
            <a:off x="1752600" y="0"/>
            <a:ext cx="320675" cy="6858000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2022" name="Rectangle 10"/>
            <p:cNvSpPr/>
            <p:nvPr/>
          </p:nvSpPr>
          <p:spPr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457200" eaLnBrk="1" hangingPunct="1">
                <a:buNone/>
              </a:pPr>
              <a:endParaRPr lang="en-US" altLang="en-US" sz="2000" dirty="0">
                <a:solidFill>
                  <a:srgbClr val="000000"/>
                </a:solidFill>
                <a:latin typeface=".VnTime" panose="020B720000000000000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90C22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3449638" y="2971800"/>
            <a:ext cx="4856163" cy="8445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chỉ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hiệp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8" name="Picture 37" descr="Blue_chapterlist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0688" y="3465513"/>
            <a:ext cx="593725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" name="Picture 38" descr="Classicmode"/>
          <p:cNvPicPr>
            <a:picLocks noChangeAspect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88" y="3211513"/>
            <a:ext cx="1500187" cy="80168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0" name="Oval 39">
            <a:hlinkHover r:id="" action="ppaction://noaction">
              <a:snd r:embed="rId9" name="cached_combo42.wav"/>
            </a:hlinkHover>
          </p:cNvPr>
          <p:cNvSpPr/>
          <p:nvPr/>
        </p:nvSpPr>
        <p:spPr>
          <a:xfrm>
            <a:off x="2147888" y="32845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defTabSz="457200" eaLnBrk="1" hangingPunct="1">
              <a:buNone/>
            </a:pPr>
            <a:endParaRPr lang="en-US" altLang="en-US" sz="2000" dirty="0">
              <a:solidFill>
                <a:srgbClr val="000000"/>
              </a:solidFill>
              <a:latin typeface=".VnTime" panose="020B7200000000000000"/>
            </a:endParaRPr>
          </a:p>
        </p:txBody>
      </p:sp>
      <p:sp>
        <p:nvSpPr>
          <p:cNvPr id="41992" name="WordArt 226"/>
          <p:cNvSpPr>
            <a:spLocks noTextEdit="1"/>
          </p:cNvSpPr>
          <p:nvPr/>
        </p:nvSpPr>
        <p:spPr>
          <a:xfrm>
            <a:off x="2354263" y="33972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62500" lnSpcReduction="20000"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TimeH" panose="020B7200000000000000" charset="0"/>
                <a:ea typeface=".VnTimeH" panose="020B7200000000000000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3449638" y="4362450"/>
            <a:ext cx="4856163" cy="7937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thương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quý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43" name="Picture 37" descr="Blue_chapterlist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1638" y="4757738"/>
            <a:ext cx="593725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4" name="Picture 39" descr="Classicmode"/>
          <p:cNvPicPr>
            <a:picLocks noChangeAspect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9625" y="4441825"/>
            <a:ext cx="1500188" cy="801688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5" name="Oval 59">
            <a:hlinkHover r:id="" action="ppaction://noaction">
              <a:snd r:embed="rId9" name="cached_combo42.wav"/>
            </a:hlinkHover>
          </p:cNvPr>
          <p:cNvSpPr/>
          <p:nvPr/>
        </p:nvSpPr>
        <p:spPr>
          <a:xfrm>
            <a:off x="2133600" y="45720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defTabSz="457200" eaLnBrk="1" hangingPunct="1">
              <a:buNone/>
            </a:pPr>
            <a:endParaRPr lang="en-US" altLang="en-US" sz="2000" dirty="0">
              <a:solidFill>
                <a:srgbClr val="000000"/>
              </a:solidFill>
              <a:latin typeface=".VnTime" panose="020B7200000000000000"/>
            </a:endParaRPr>
          </a:p>
        </p:txBody>
      </p:sp>
      <p:sp>
        <p:nvSpPr>
          <p:cNvPr id="41997" name="WordArt 226"/>
          <p:cNvSpPr>
            <a:spLocks noTextEdit="1"/>
          </p:cNvSpPr>
          <p:nvPr/>
        </p:nvSpPr>
        <p:spPr>
          <a:xfrm>
            <a:off x="2362200" y="46482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62500" lnSpcReduction="20000"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</a:p>
        </p:txBody>
      </p:sp>
      <p:sp>
        <p:nvSpPr>
          <p:cNvPr id="47" name="AutoShape 51"/>
          <p:cNvSpPr/>
          <p:nvPr/>
        </p:nvSpPr>
        <p:spPr>
          <a:xfrm>
            <a:off x="3449638" y="5638800"/>
            <a:ext cx="4856162" cy="89376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wrap="none" anchor="ctr" anchorCtr="0"/>
          <a:lstStyle/>
          <a:p>
            <a:pPr algn="ctr" defTabSz="457200" eaLnBrk="1" hangingPunct="1">
              <a:buNone/>
            </a:pPr>
            <a:r>
              <a:rPr lang="en-US" altLang="en-US" sz="32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siêng năng, lười biếng</a:t>
            </a:r>
          </a:p>
        </p:txBody>
      </p:sp>
      <p:pic>
        <p:nvPicPr>
          <p:cNvPr id="48" name="Picture 37" descr="Blue_chapterlist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1638" y="5953125"/>
            <a:ext cx="593725" cy="350838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9" name="Picture 39" descr="Classicmode"/>
          <p:cNvPicPr>
            <a:picLocks noChangeAspect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2638" y="5730875"/>
            <a:ext cx="1500187" cy="801688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0" name="Oval 59">
            <a:hlinkHover r:id="" action="ppaction://noaction">
              <a:snd r:embed="rId9" name="cached_combo42.wav"/>
            </a:hlinkHover>
          </p:cNvPr>
          <p:cNvSpPr/>
          <p:nvPr/>
        </p:nvSpPr>
        <p:spPr>
          <a:xfrm>
            <a:off x="2133600" y="57912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defTabSz="457200" eaLnBrk="1" hangingPunct="1">
              <a:buNone/>
            </a:pPr>
            <a:endParaRPr lang="en-US" altLang="en-US" sz="2000" dirty="0">
              <a:solidFill>
                <a:srgbClr val="000000"/>
              </a:solidFill>
              <a:latin typeface=".VnTime" panose="020B7200000000000000"/>
            </a:endParaRPr>
          </a:p>
        </p:txBody>
      </p:sp>
      <p:sp>
        <p:nvSpPr>
          <p:cNvPr id="42002" name="WordArt 226"/>
          <p:cNvSpPr>
            <a:spLocks noTextEdit="1"/>
          </p:cNvSpPr>
          <p:nvPr/>
        </p:nvSpPr>
        <p:spPr>
          <a:xfrm>
            <a:off x="2362200" y="5943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62500" lnSpcReduction="20000"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TimeH" panose="020B7200000000000000" charset="0"/>
                <a:ea typeface=".VnTimeH" panose="020B7200000000000000" charset="0"/>
              </a:rPr>
              <a:t>c</a:t>
            </a:r>
          </a:p>
        </p:txBody>
      </p:sp>
      <p:sp>
        <p:nvSpPr>
          <p:cNvPr id="57" name="AutoShape 27"/>
          <p:cNvSpPr/>
          <p:nvPr/>
        </p:nvSpPr>
        <p:spPr>
          <a:xfrm>
            <a:off x="1581150" y="9906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457200" eaLnBrk="1" hangingPunct="1">
              <a:buNone/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2004" name="WordArt 28"/>
          <p:cNvSpPr>
            <a:spLocks noTextEdit="1"/>
          </p:cNvSpPr>
          <p:nvPr/>
        </p:nvSpPr>
        <p:spPr>
          <a:xfrm>
            <a:off x="1962150" y="1357313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/>
            <a:r>
              <a:rPr lang="en-US" sz="3600" b="1">
                <a:ln w="1905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Câu 1</a:t>
            </a:r>
          </a:p>
        </p:txBody>
      </p:sp>
      <p:sp>
        <p:nvSpPr>
          <p:cNvPr id="42005" name="WordArt 30"/>
          <p:cNvSpPr>
            <a:spLocks noTextEdit="1"/>
          </p:cNvSpPr>
          <p:nvPr/>
        </p:nvSpPr>
        <p:spPr>
          <a:xfrm>
            <a:off x="3200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42006" name="Picture 32" descr="Bellcoll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1613" y="-228600"/>
            <a:ext cx="1652587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007" name="WordArt 34"/>
          <p:cNvSpPr>
            <a:spLocks noTextEdit="1"/>
          </p:cNvSpPr>
          <p:nvPr/>
        </p:nvSpPr>
        <p:spPr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</a:t>
            </a:r>
          </a:p>
        </p:txBody>
      </p:sp>
      <p:sp>
        <p:nvSpPr>
          <p:cNvPr id="42008" name="WordArt 35"/>
          <p:cNvSpPr>
            <a:spLocks noTextEdit="1"/>
          </p:cNvSpPr>
          <p:nvPr/>
        </p:nvSpPr>
        <p:spPr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2</a:t>
            </a:r>
          </a:p>
        </p:txBody>
      </p:sp>
      <p:sp>
        <p:nvSpPr>
          <p:cNvPr id="42009" name="WordArt 36"/>
          <p:cNvSpPr>
            <a:spLocks noTextEdit="1"/>
          </p:cNvSpPr>
          <p:nvPr/>
        </p:nvSpPr>
        <p:spPr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3</a:t>
            </a:r>
          </a:p>
        </p:txBody>
      </p:sp>
      <p:sp>
        <p:nvSpPr>
          <p:cNvPr id="42010" name="WordArt 37"/>
          <p:cNvSpPr>
            <a:spLocks noTextEdit="1"/>
          </p:cNvSpPr>
          <p:nvPr/>
        </p:nvSpPr>
        <p:spPr>
          <a:xfrm>
            <a:off x="93726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4</a:t>
            </a:r>
          </a:p>
        </p:txBody>
      </p:sp>
      <p:sp>
        <p:nvSpPr>
          <p:cNvPr id="42011" name="WordArt 38"/>
          <p:cNvSpPr>
            <a:spLocks noTextEdit="1"/>
          </p:cNvSpPr>
          <p:nvPr/>
        </p:nvSpPr>
        <p:spPr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5</a:t>
            </a:r>
          </a:p>
        </p:txBody>
      </p:sp>
      <p:sp>
        <p:nvSpPr>
          <p:cNvPr id="42012" name="WordArt 39"/>
          <p:cNvSpPr>
            <a:spLocks noTextEdit="1"/>
          </p:cNvSpPr>
          <p:nvPr/>
        </p:nvSpPr>
        <p:spPr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6</a:t>
            </a:r>
          </a:p>
        </p:txBody>
      </p:sp>
      <p:sp>
        <p:nvSpPr>
          <p:cNvPr id="42013" name="WordArt 40"/>
          <p:cNvSpPr>
            <a:spLocks noTextEdit="1"/>
          </p:cNvSpPr>
          <p:nvPr/>
        </p:nvSpPr>
        <p:spPr>
          <a:xfrm>
            <a:off x="92964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7</a:t>
            </a:r>
          </a:p>
        </p:txBody>
      </p:sp>
      <p:sp>
        <p:nvSpPr>
          <p:cNvPr id="42014" name="WordArt 41"/>
          <p:cNvSpPr>
            <a:spLocks noTextEdit="1"/>
          </p:cNvSpPr>
          <p:nvPr/>
        </p:nvSpPr>
        <p:spPr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8</a:t>
            </a:r>
          </a:p>
        </p:txBody>
      </p:sp>
      <p:sp>
        <p:nvSpPr>
          <p:cNvPr id="42015" name="WordArt 42"/>
          <p:cNvSpPr>
            <a:spLocks noTextEdit="1"/>
          </p:cNvSpPr>
          <p:nvPr/>
        </p:nvSpPr>
        <p:spPr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9</a:t>
            </a:r>
          </a:p>
        </p:txBody>
      </p:sp>
      <p:sp>
        <p:nvSpPr>
          <p:cNvPr id="42016" name="WordArt 43"/>
          <p:cNvSpPr>
            <a:spLocks noTextEdit="1"/>
          </p:cNvSpPr>
          <p:nvPr/>
        </p:nvSpPr>
        <p:spPr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10</a:t>
            </a:r>
          </a:p>
        </p:txBody>
      </p:sp>
      <p:grpSp>
        <p:nvGrpSpPr>
          <p:cNvPr id="3" name="Group 49"/>
          <p:cNvGrpSpPr/>
          <p:nvPr/>
        </p:nvGrpSpPr>
        <p:grpSpPr>
          <a:xfrm>
            <a:off x="8763000" y="4343400"/>
            <a:ext cx="1752600" cy="1179513"/>
            <a:chOff x="4320" y="2928"/>
            <a:chExt cx="1104" cy="1104"/>
          </a:xfrm>
        </p:grpSpPr>
        <p:sp>
          <p:nvSpPr>
            <p:cNvPr id="42019" name="AutoShape 50"/>
            <p:cNvSpPr/>
            <p:nvPr/>
          </p:nvSpPr>
          <p:spPr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defTabSz="457200" eaLnBrk="1" hangingPunct="1">
                <a:buNone/>
              </a:pPr>
              <a:endParaRPr lang="en-US" altLang="en-US" sz="6000" b="1" dirty="0">
                <a:solidFill>
                  <a:srgbClr val="FF0066"/>
                </a:solidFill>
                <a:latin typeface=".VnHelvetInsH" panose="020B7200000000000000"/>
              </a:endParaRPr>
            </a:p>
          </p:txBody>
        </p:sp>
        <p:sp>
          <p:nvSpPr>
            <p:cNvPr id="42020" name="WordArt 51"/>
            <p:cNvSpPr>
              <a:spLocks noTextEdit="1"/>
            </p:cNvSpPr>
            <p:nvPr/>
          </p:nvSpPr>
          <p:spPr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lnSpcReduction="10000"/>
            </a:bodyPr>
            <a:lstStyle/>
            <a:p>
              <a:pPr algn="ctr"/>
              <a:r>
                <a:rPr 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42018" name="Picture 29" descr="Picture1"/>
          <p:cNvPicPr/>
          <p:nvPr/>
        </p:nvPicPr>
        <p:blipFill>
          <a:blip r:embed="rId11"/>
          <a:stretch>
            <a:fillRect/>
          </a:stretch>
        </p:blipFill>
        <p:spPr>
          <a:xfrm>
            <a:off x="1538288" y="720725"/>
            <a:ext cx="9144000" cy="93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20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2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1.11111E-6 L 5E-6 -0.07222 " pathEditMode="relative" rAng="0" ptsTypes="AA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0"/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0" grpId="0" animBg="1"/>
      <p:bldP spid="57" grpId="0" animBg="1"/>
      <p:bldP spid="5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20</TotalTime>
  <Words>746</Words>
  <Application>Microsoft Office PowerPoint</Application>
  <PresentationFormat>Widescreen</PresentationFormat>
  <Paragraphs>123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35" baseType="lpstr">
      <vt:lpstr>.VnHelvetInsH</vt:lpstr>
      <vt:lpstr>.VnTime</vt:lpstr>
      <vt:lpstr>.VnTimeH</vt:lpstr>
      <vt:lpstr>Arial</vt:lpstr>
      <vt:lpstr>Calibri</vt:lpstr>
      <vt:lpstr>Calibri Light</vt:lpstr>
      <vt:lpstr>Candara</vt:lpstr>
      <vt:lpstr>Harlow Solid Italic</vt:lpstr>
      <vt:lpstr>HP001 4 hàng</vt:lpstr>
      <vt:lpstr>Impact</vt:lpstr>
      <vt:lpstr>Symbol</vt:lpstr>
      <vt:lpstr>Times New Roman</vt:lpstr>
      <vt:lpstr>Trebuchet MS</vt:lpstr>
      <vt:lpstr>VNI-Times</vt:lpstr>
      <vt:lpstr>Wingdings 3</vt:lpstr>
      <vt:lpstr>Default Design</vt:lpstr>
      <vt:lpstr>Waveform</vt:lpstr>
      <vt:lpstr>Facet</vt:lpstr>
      <vt:lpstr>1_Default Design</vt:lpstr>
      <vt:lpstr>2_Default Design</vt:lpstr>
      <vt:lpstr>1_Office Theme</vt:lpstr>
      <vt:lpstr>1_Facet</vt:lpstr>
      <vt:lpstr>默认设计模板</vt:lpstr>
      <vt:lpstr>PowerPoint Presentation</vt:lpstr>
      <vt:lpstr>KHỞI ĐỘNG </vt:lpstr>
      <vt:lpstr>Bài 1 : Tìm các từ ngữ</vt:lpstr>
      <vt:lpstr>PowerPoint Presentation</vt:lpstr>
      <vt:lpstr>Bài 2 : Cho các từ sau : nhân dân, nhân hậu, nhân ái, công nhân, nhân loại, nhân đức, nhân từ, nhân tài. Hãy cho biết, trong những từ nào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TranTin</dc:creator>
  <cp:lastModifiedBy>Dang Hong Son 20143793</cp:lastModifiedBy>
  <cp:revision>285</cp:revision>
  <dcterms:created xsi:type="dcterms:W3CDTF">2009-12-31T08:22:00Z</dcterms:created>
  <dcterms:modified xsi:type="dcterms:W3CDTF">2022-09-19T13:48:49Z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251FA436C916411B8CF9D293FB825A76</vt:lpwstr>
  </property>
  <property fmtid="{D5CDD505-2E9C-101B-9397-08002B2CF9AE}" pid="3" name="KSOProductBuildVer">
    <vt:lpwstr>1033-11.2.0.10294</vt:lpwstr>
  </property>
</Properties>
</file>