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23"/>
  </p:notesMasterIdLst>
  <p:sldIdLst>
    <p:sldId id="258" r:id="rId3"/>
    <p:sldId id="260" r:id="rId4"/>
    <p:sldId id="256" r:id="rId5"/>
    <p:sldId id="366" r:id="rId6"/>
    <p:sldId id="257" r:id="rId7"/>
    <p:sldId id="261" r:id="rId8"/>
    <p:sldId id="262" r:id="rId9"/>
    <p:sldId id="268" r:id="rId10"/>
    <p:sldId id="271" r:id="rId11"/>
    <p:sldId id="281" r:id="rId12"/>
    <p:sldId id="282" r:id="rId13"/>
    <p:sldId id="273" r:id="rId14"/>
    <p:sldId id="283" r:id="rId15"/>
    <p:sldId id="284" r:id="rId16"/>
    <p:sldId id="285" r:id="rId17"/>
    <p:sldId id="286" r:id="rId18"/>
    <p:sldId id="267" r:id="rId19"/>
    <p:sldId id="270" r:id="rId20"/>
    <p:sldId id="287" r:id="rId21"/>
    <p:sldId id="263"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2F"/>
    <a:srgbClr val="D38817"/>
    <a:srgbClr val="396B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1016" autoAdjust="0"/>
  </p:normalViewPr>
  <p:slideViewPr>
    <p:cSldViewPr snapToGrid="0">
      <p:cViewPr varScale="1">
        <p:scale>
          <a:sx n="63" d="100"/>
          <a:sy n="63" d="100"/>
        </p:scale>
        <p:origin x="8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558B82-0474-4924-920A-A52D2A16C081}" type="datetimeFigureOut">
              <a:rPr lang="zh-CN" altLang="en-US" smtClean="0"/>
              <a:t>2022/9/15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72490-676B-4287-AD1F-63873F1EA647}" type="slidenum">
              <a:rPr lang="zh-CN" altLang="en-US" smtClean="0"/>
              <a:t>‹#›</a:t>
            </a:fld>
            <a:endParaRPr lang="zh-CN" altLang="en-US"/>
          </a:p>
        </p:txBody>
      </p:sp>
    </p:spTree>
    <p:extLst>
      <p:ext uri="{BB962C8B-B14F-4D97-AF65-F5344CB8AC3E}">
        <p14:creationId xmlns:p14="http://schemas.microsoft.com/office/powerpoint/2010/main" val="3345650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772490-676B-4287-AD1F-63873F1EA647}" type="slidenum">
              <a:rPr lang="zh-CN" altLang="en-US" smtClean="0"/>
              <a:t>1</a:t>
            </a:fld>
            <a:endParaRPr lang="zh-CN" altLang="en-US"/>
          </a:p>
        </p:txBody>
      </p:sp>
    </p:spTree>
    <p:extLst>
      <p:ext uri="{BB962C8B-B14F-4D97-AF65-F5344CB8AC3E}">
        <p14:creationId xmlns:p14="http://schemas.microsoft.com/office/powerpoint/2010/main" val="927533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772490-676B-4287-AD1F-63873F1EA647}" type="slidenum">
              <a:rPr lang="zh-CN" altLang="en-US" smtClean="0"/>
              <a:t>16</a:t>
            </a:fld>
            <a:endParaRPr lang="zh-CN" altLang="en-US"/>
          </a:p>
        </p:txBody>
      </p:sp>
    </p:spTree>
    <p:extLst>
      <p:ext uri="{BB962C8B-B14F-4D97-AF65-F5344CB8AC3E}">
        <p14:creationId xmlns:p14="http://schemas.microsoft.com/office/powerpoint/2010/main" val="3519978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772490-676B-4287-AD1F-63873F1EA647}" type="slidenum">
              <a:rPr lang="zh-CN" altLang="en-US" smtClean="0"/>
              <a:t>17</a:t>
            </a:fld>
            <a:endParaRPr lang="zh-CN" altLang="en-US"/>
          </a:p>
        </p:txBody>
      </p:sp>
    </p:spTree>
    <p:extLst>
      <p:ext uri="{BB962C8B-B14F-4D97-AF65-F5344CB8AC3E}">
        <p14:creationId xmlns:p14="http://schemas.microsoft.com/office/powerpoint/2010/main" val="40503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772490-676B-4287-AD1F-63873F1EA647}" type="slidenum">
              <a:rPr lang="zh-CN" altLang="en-US" smtClean="0"/>
              <a:t>18</a:t>
            </a:fld>
            <a:endParaRPr lang="zh-CN" altLang="en-US"/>
          </a:p>
        </p:txBody>
      </p:sp>
    </p:spTree>
    <p:extLst>
      <p:ext uri="{BB962C8B-B14F-4D97-AF65-F5344CB8AC3E}">
        <p14:creationId xmlns:p14="http://schemas.microsoft.com/office/powerpoint/2010/main" val="923231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772490-676B-4287-AD1F-63873F1EA647}" type="slidenum">
              <a:rPr lang="zh-CN" altLang="en-US" smtClean="0"/>
              <a:t>19</a:t>
            </a:fld>
            <a:endParaRPr lang="zh-CN" altLang="en-US"/>
          </a:p>
        </p:txBody>
      </p:sp>
    </p:spTree>
    <p:extLst>
      <p:ext uri="{BB962C8B-B14F-4D97-AF65-F5344CB8AC3E}">
        <p14:creationId xmlns:p14="http://schemas.microsoft.com/office/powerpoint/2010/main" val="1848959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772490-676B-4287-AD1F-63873F1EA647}" type="slidenum">
              <a:rPr lang="zh-CN" altLang="en-US" smtClean="0"/>
              <a:t>20</a:t>
            </a:fld>
            <a:endParaRPr lang="zh-CN" altLang="en-US"/>
          </a:p>
        </p:txBody>
      </p:sp>
    </p:spTree>
    <p:extLst>
      <p:ext uri="{BB962C8B-B14F-4D97-AF65-F5344CB8AC3E}">
        <p14:creationId xmlns:p14="http://schemas.microsoft.com/office/powerpoint/2010/main" val="2789727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772490-676B-4287-AD1F-63873F1EA647}" type="slidenum">
              <a:rPr lang="zh-CN" altLang="en-US" smtClean="0"/>
              <a:t>2</a:t>
            </a:fld>
            <a:endParaRPr lang="zh-CN" altLang="en-US"/>
          </a:p>
        </p:txBody>
      </p:sp>
    </p:spTree>
    <p:extLst>
      <p:ext uri="{BB962C8B-B14F-4D97-AF65-F5344CB8AC3E}">
        <p14:creationId xmlns:p14="http://schemas.microsoft.com/office/powerpoint/2010/main" val="1309346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772490-676B-4287-AD1F-63873F1EA647}" type="slidenum">
              <a:rPr lang="zh-CN" altLang="en-US" smtClean="0"/>
              <a:t>3</a:t>
            </a:fld>
            <a:endParaRPr lang="zh-CN" altLang="en-US"/>
          </a:p>
        </p:txBody>
      </p:sp>
    </p:spTree>
    <p:extLst>
      <p:ext uri="{BB962C8B-B14F-4D97-AF65-F5344CB8AC3E}">
        <p14:creationId xmlns:p14="http://schemas.microsoft.com/office/powerpoint/2010/main" val="338123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772490-676B-4287-AD1F-63873F1EA647}" type="slidenum">
              <a:rPr lang="zh-CN" altLang="en-US" smtClean="0"/>
              <a:t>5</a:t>
            </a:fld>
            <a:endParaRPr lang="zh-CN" altLang="en-US"/>
          </a:p>
        </p:txBody>
      </p:sp>
    </p:spTree>
    <p:extLst>
      <p:ext uri="{BB962C8B-B14F-4D97-AF65-F5344CB8AC3E}">
        <p14:creationId xmlns:p14="http://schemas.microsoft.com/office/powerpoint/2010/main" val="352173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772490-676B-4287-AD1F-63873F1EA647}" type="slidenum">
              <a:rPr lang="zh-CN" altLang="en-US" smtClean="0"/>
              <a:t>6</a:t>
            </a:fld>
            <a:endParaRPr lang="zh-CN" altLang="en-US"/>
          </a:p>
        </p:txBody>
      </p:sp>
    </p:spTree>
    <p:extLst>
      <p:ext uri="{BB962C8B-B14F-4D97-AF65-F5344CB8AC3E}">
        <p14:creationId xmlns:p14="http://schemas.microsoft.com/office/powerpoint/2010/main" val="1245667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772490-676B-4287-AD1F-63873F1EA647}" type="slidenum">
              <a:rPr lang="zh-CN" altLang="en-US" smtClean="0"/>
              <a:t>7</a:t>
            </a:fld>
            <a:endParaRPr lang="zh-CN" altLang="en-US"/>
          </a:p>
        </p:txBody>
      </p:sp>
    </p:spTree>
    <p:extLst>
      <p:ext uri="{BB962C8B-B14F-4D97-AF65-F5344CB8AC3E}">
        <p14:creationId xmlns:p14="http://schemas.microsoft.com/office/powerpoint/2010/main" val="1077571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772490-676B-4287-AD1F-63873F1EA647}" type="slidenum">
              <a:rPr lang="zh-CN" altLang="en-US" smtClean="0"/>
              <a:t>8</a:t>
            </a:fld>
            <a:endParaRPr lang="zh-CN" altLang="en-US"/>
          </a:p>
        </p:txBody>
      </p:sp>
    </p:spTree>
    <p:extLst>
      <p:ext uri="{BB962C8B-B14F-4D97-AF65-F5344CB8AC3E}">
        <p14:creationId xmlns:p14="http://schemas.microsoft.com/office/powerpoint/2010/main" val="308130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772490-676B-4287-AD1F-63873F1EA647}" type="slidenum">
              <a:rPr lang="zh-CN" altLang="en-US" smtClean="0"/>
              <a:t>9</a:t>
            </a:fld>
            <a:endParaRPr lang="zh-CN" altLang="en-US"/>
          </a:p>
        </p:txBody>
      </p:sp>
    </p:spTree>
    <p:extLst>
      <p:ext uri="{BB962C8B-B14F-4D97-AF65-F5344CB8AC3E}">
        <p14:creationId xmlns:p14="http://schemas.microsoft.com/office/powerpoint/2010/main" val="318966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772490-676B-4287-AD1F-63873F1EA647}" type="slidenum">
              <a:rPr lang="zh-CN" altLang="en-US" smtClean="0"/>
              <a:t>12</a:t>
            </a:fld>
            <a:endParaRPr lang="zh-CN" altLang="en-US"/>
          </a:p>
        </p:txBody>
      </p:sp>
    </p:spTree>
    <p:extLst>
      <p:ext uri="{BB962C8B-B14F-4D97-AF65-F5344CB8AC3E}">
        <p14:creationId xmlns:p14="http://schemas.microsoft.com/office/powerpoint/2010/main" val="2679440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7694367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7983693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0445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9/15/2022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949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7661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9/15/2022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94021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9/15/2022</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4488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9/15/2022</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3815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9/15/2022</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27114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9/15/2022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762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64" y="6021288"/>
            <a:ext cx="2400337" cy="959467"/>
          </a:xfrm>
          <a:prstGeom prst="rect">
            <a:avLst/>
          </a:prstGeom>
        </p:spPr>
      </p:pic>
    </p:spTree>
    <p:extLst>
      <p:ext uri="{BB962C8B-B14F-4D97-AF65-F5344CB8AC3E}">
        <p14:creationId xmlns:p14="http://schemas.microsoft.com/office/powerpoint/2010/main" val="324624977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53616"/>
          <a:stretch/>
        </p:blipFill>
        <p:spPr>
          <a:xfrm>
            <a:off x="3641973" y="182880"/>
            <a:ext cx="8910244"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0529" y="3032146"/>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4417267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337326"/>
      </p:ext>
    </p:extLst>
  </p:cSld>
  <p:clrMapOvr>
    <a:masterClrMapping/>
  </p:clrMapOvr>
  <p:transition spd="slow"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15644" y="547782"/>
            <a:ext cx="2274367" cy="20063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11503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9352418" y="182880"/>
            <a:ext cx="2274367" cy="20063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4167909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7E0125CD-D016-4F87-BDB3-ED14F9D7EE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11" name="图片 10">
            <a:extLst>
              <a:ext uri="{FF2B5EF4-FFF2-40B4-BE49-F238E27FC236}">
                <a16:creationId xmlns:a16="http://schemas.microsoft.com/office/drawing/2014/main" id="{B1708CEF-19A1-4E9B-871F-98207F0F27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006" t="11242" r="10227" b="54380"/>
          <a:stretch/>
        </p:blipFill>
        <p:spPr>
          <a:xfrm>
            <a:off x="1108364" y="547254"/>
            <a:ext cx="10002981" cy="5763492"/>
          </a:xfrm>
          <a:prstGeom prst="rect">
            <a:avLst/>
          </a:prstGeom>
        </p:spPr>
      </p:pic>
      <p:pic>
        <p:nvPicPr>
          <p:cNvPr id="12" name="图片 11" descr="图片包含 矢量图形&#10;&#10;描述已自动生成">
            <a:extLst>
              <a:ext uri="{FF2B5EF4-FFF2-40B4-BE49-F238E27FC236}">
                <a16:creationId xmlns:a16="http://schemas.microsoft.com/office/drawing/2014/main" id="{7C9AAD7B-634C-44C4-B820-7787B3527C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4990" y="182880"/>
            <a:ext cx="2274367" cy="2006316"/>
          </a:xfrm>
          <a:prstGeom prst="rect">
            <a:avLst/>
          </a:prstGeom>
          <a:effectLst>
            <a:outerShdw blurRad="50800" dist="38100" dir="2700000" algn="tl" rotWithShape="0">
              <a:prstClr val="black">
                <a:alpha val="40000"/>
              </a:prstClr>
            </a:outerShdw>
          </a:effectLst>
        </p:spPr>
      </p:pic>
      <p:pic>
        <p:nvPicPr>
          <p:cNvPr id="14" name="图片 13">
            <a:extLst>
              <a:ext uri="{FF2B5EF4-FFF2-40B4-BE49-F238E27FC236}">
                <a16:creationId xmlns:a16="http://schemas.microsoft.com/office/drawing/2014/main" id="{54DC35F7-6701-4EA1-ACF1-128E3FCBAC3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44001" y="4156363"/>
            <a:ext cx="2817984" cy="3420899"/>
          </a:xfrm>
          <a:prstGeom prst="rect">
            <a:avLst/>
          </a:prstGeom>
        </p:spPr>
      </p:pic>
    </p:spTree>
    <p:extLst>
      <p:ext uri="{BB962C8B-B14F-4D97-AF65-F5344CB8AC3E}">
        <p14:creationId xmlns:p14="http://schemas.microsoft.com/office/powerpoint/2010/main" val="181052381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5F5D7C4-4124-46BA-AD7B-5D6D7A2A76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spTree>
    <p:extLst>
      <p:ext uri="{BB962C8B-B14F-4D97-AF65-F5344CB8AC3E}">
        <p14:creationId xmlns:p14="http://schemas.microsoft.com/office/powerpoint/2010/main" val="149386891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006" t="11242" r="10227" b="54380"/>
          <a:stretch/>
        </p:blipFill>
        <p:spPr>
          <a:xfrm>
            <a:off x="1108364" y="547254"/>
            <a:ext cx="10002981" cy="5763492"/>
          </a:xfrm>
          <a:prstGeom prst="rect">
            <a:avLst/>
          </a:prstGeom>
        </p:spPr>
      </p:pic>
      <p:pic>
        <p:nvPicPr>
          <p:cNvPr id="4" name="图片 3">
            <a:extLst>
              <a:ext uri="{FF2B5EF4-FFF2-40B4-BE49-F238E27FC236}">
                <a16:creationId xmlns:a16="http://schemas.microsoft.com/office/drawing/2014/main" id="{BD2CDB72-16D6-4471-A46F-8D2A4D60F8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1360017">
            <a:off x="76852" y="2804671"/>
            <a:ext cx="3489679" cy="3934442"/>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9352418" y="182880"/>
            <a:ext cx="2274367" cy="20063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79316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53572"/>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374158166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425958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1.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9846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9/15/2022</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spTree>
    <p:extLst>
      <p:ext uri="{BB962C8B-B14F-4D97-AF65-F5344CB8AC3E}">
        <p14:creationId xmlns:p14="http://schemas.microsoft.com/office/powerpoint/2010/main" val="296066860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CE30A26-2F42-45D5-97B6-2F69E231A32D}"/>
              </a:ext>
            </a:extLst>
          </p:cNvPr>
          <p:cNvSpPr/>
          <p:nvPr/>
        </p:nvSpPr>
        <p:spPr>
          <a:xfrm>
            <a:off x="1800079" y="2321004"/>
            <a:ext cx="8591840" cy="2215991"/>
          </a:xfrm>
          <a:prstGeom prst="rect">
            <a:avLst/>
          </a:prstGeom>
        </p:spPr>
        <p:txBody>
          <a:bodyPr wrap="none">
            <a:spAutoFit/>
          </a:bodyPr>
          <a:lstStyle/>
          <a:p>
            <a:pPr algn="ctr"/>
            <a:r>
              <a:rPr lang="en-US" altLang="zh-CN" sz="13800" b="1">
                <a:ln w="38100">
                  <a:solidFill>
                    <a:schemeClr val="bg1"/>
                  </a:solidFill>
                </a:ln>
                <a:solidFill>
                  <a:schemeClr val="accent6">
                    <a:lumMod val="50000"/>
                  </a:schemeClr>
                </a:solidFill>
                <a:effectLst>
                  <a:outerShdw blurRad="50800" dist="38100" dir="2700000" algn="tl" rotWithShape="0">
                    <a:prstClr val="black">
                      <a:alpha val="40000"/>
                    </a:prstClr>
                  </a:outerShdw>
                </a:effectLst>
                <a:latin typeface="Calibri" panose="020F0502020204030204" pitchFamily="34" charset="0"/>
                <a:ea typeface="字魂27号-布丁体" panose="00000500000000000000" pitchFamily="2" charset="-122"/>
                <a:cs typeface="Calibri" panose="020F0502020204030204" pitchFamily="34" charset="0"/>
              </a:rPr>
              <a:t>ĐẠO ĐỨC 4</a:t>
            </a:r>
          </a:p>
        </p:txBody>
      </p:sp>
    </p:spTree>
    <p:extLst>
      <p:ext uri="{BB962C8B-B14F-4D97-AF65-F5344CB8AC3E}">
        <p14:creationId xmlns:p14="http://schemas.microsoft.com/office/powerpoint/2010/main" val="8549388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a:extLst>
              <a:ext uri="{FF2B5EF4-FFF2-40B4-BE49-F238E27FC236}">
                <a16:creationId xmlns:a16="http://schemas.microsoft.com/office/drawing/2014/main" id="{AB3F92A4-C1A0-4D59-9721-DEA485E922D7}"/>
              </a:ext>
            </a:extLst>
          </p:cNvPr>
          <p:cNvGrpSpPr/>
          <p:nvPr/>
        </p:nvGrpSpPr>
        <p:grpSpPr>
          <a:xfrm>
            <a:off x="1002030" y="2917405"/>
            <a:ext cx="10187940" cy="2537464"/>
            <a:chOff x="1179194" y="781050"/>
            <a:chExt cx="4112895" cy="1756410"/>
          </a:xfrm>
        </p:grpSpPr>
        <p:sp>
          <p:nvSpPr>
            <p:cNvPr id="3" name="矩形: 圆角 5">
              <a:extLst>
                <a:ext uri="{FF2B5EF4-FFF2-40B4-BE49-F238E27FC236}">
                  <a16:creationId xmlns:a16="http://schemas.microsoft.com/office/drawing/2014/main" id="{B25485ED-FB30-4564-8C0B-8C62EB0E6BAF}"/>
                </a:ext>
              </a:extLst>
            </p:cNvPr>
            <p:cNvSpPr/>
            <p:nvPr/>
          </p:nvSpPr>
          <p:spPr>
            <a:xfrm>
              <a:off x="1303971" y="887730"/>
              <a:ext cx="3863340" cy="1543050"/>
            </a:xfrm>
            <a:prstGeom prst="roundRect">
              <a:avLst/>
            </a:prstGeom>
            <a:solidFill>
              <a:schemeClr val="bg1"/>
            </a:solidFill>
            <a:ln w="63500">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endParaRPr lang="zh-CN" altLang="en-US" sz="2000" dirty="0">
                <a:solidFill>
                  <a:srgbClr val="396B67"/>
                </a:solidFill>
                <a:latin typeface="字魂27号-布丁体" panose="00000500000000000000" pitchFamily="2" charset="-122"/>
                <a:ea typeface="字魂27号-布丁体" panose="00000500000000000000" pitchFamily="2" charset="-122"/>
              </a:endParaRPr>
            </a:p>
          </p:txBody>
        </p:sp>
        <p:sp>
          <p:nvSpPr>
            <p:cNvPr id="4" name="矩形: 圆角 6">
              <a:extLst>
                <a:ext uri="{FF2B5EF4-FFF2-40B4-BE49-F238E27FC236}">
                  <a16:creationId xmlns:a16="http://schemas.microsoft.com/office/drawing/2014/main" id="{DE82D2DD-0EC6-4070-88A0-11398ACD772B}"/>
                </a:ext>
              </a:extLst>
            </p:cNvPr>
            <p:cNvSpPr/>
            <p:nvPr/>
          </p:nvSpPr>
          <p:spPr>
            <a:xfrm>
              <a:off x="1179194" y="781050"/>
              <a:ext cx="4112895" cy="1756410"/>
            </a:xfrm>
            <a:prstGeom prst="roundRect">
              <a:avLst/>
            </a:prstGeom>
            <a:noFill/>
            <a:ln w="25400">
              <a:solidFill>
                <a:schemeClr val="accent6">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5" name="Text Box 6">
            <a:extLst>
              <a:ext uri="{FF2B5EF4-FFF2-40B4-BE49-F238E27FC236}">
                <a16:creationId xmlns:a16="http://schemas.microsoft.com/office/drawing/2014/main" id="{C5FF0788-29DE-43AC-BAD5-C5078AB57950}"/>
              </a:ext>
            </a:extLst>
          </p:cNvPr>
          <p:cNvSpPr txBox="1">
            <a:spLocks noChangeArrowheads="1"/>
          </p:cNvSpPr>
          <p:nvPr/>
        </p:nvSpPr>
        <p:spPr bwMode="auto">
          <a:xfrm>
            <a:off x="1002030" y="633250"/>
            <a:ext cx="838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VNI-Heather" pitchFamily="2" charset="0"/>
              </a:defRPr>
            </a:lvl1pPr>
            <a:lvl2pPr marL="742950" indent="-285750">
              <a:defRPr>
                <a:solidFill>
                  <a:schemeClr val="tx1"/>
                </a:solidFill>
                <a:latin typeface="VNI-Heather" pitchFamily="2" charset="0"/>
              </a:defRPr>
            </a:lvl2pPr>
            <a:lvl3pPr marL="1143000" indent="-228600">
              <a:defRPr>
                <a:solidFill>
                  <a:schemeClr val="tx1"/>
                </a:solidFill>
                <a:latin typeface="VNI-Heather" pitchFamily="2" charset="0"/>
              </a:defRPr>
            </a:lvl3pPr>
            <a:lvl4pPr marL="1600200" indent="-228600">
              <a:defRPr>
                <a:solidFill>
                  <a:schemeClr val="tx1"/>
                </a:solidFill>
                <a:latin typeface="VNI-Heather" pitchFamily="2" charset="0"/>
              </a:defRPr>
            </a:lvl4pPr>
            <a:lvl5pPr marL="2057400" indent="-228600">
              <a:defRPr>
                <a:solidFill>
                  <a:schemeClr val="tx1"/>
                </a:solidFill>
                <a:latin typeface="VNI-Heather" pitchFamily="2" charset="0"/>
              </a:defRPr>
            </a:lvl5pPr>
            <a:lvl6pPr marL="2514600" indent="-228600" eaLnBrk="0" fontAlgn="base" hangingPunct="0">
              <a:spcBef>
                <a:spcPct val="0"/>
              </a:spcBef>
              <a:spcAft>
                <a:spcPct val="0"/>
              </a:spcAft>
              <a:defRPr>
                <a:solidFill>
                  <a:schemeClr val="tx1"/>
                </a:solidFill>
                <a:latin typeface="VNI-Heather" pitchFamily="2" charset="0"/>
              </a:defRPr>
            </a:lvl6pPr>
            <a:lvl7pPr marL="2971800" indent="-228600" eaLnBrk="0" fontAlgn="base" hangingPunct="0">
              <a:spcBef>
                <a:spcPct val="0"/>
              </a:spcBef>
              <a:spcAft>
                <a:spcPct val="0"/>
              </a:spcAft>
              <a:defRPr>
                <a:solidFill>
                  <a:schemeClr val="tx1"/>
                </a:solidFill>
                <a:latin typeface="VNI-Heather" pitchFamily="2" charset="0"/>
              </a:defRPr>
            </a:lvl7pPr>
            <a:lvl8pPr marL="3429000" indent="-228600" eaLnBrk="0" fontAlgn="base" hangingPunct="0">
              <a:spcBef>
                <a:spcPct val="0"/>
              </a:spcBef>
              <a:spcAft>
                <a:spcPct val="0"/>
              </a:spcAft>
              <a:defRPr>
                <a:solidFill>
                  <a:schemeClr val="tx1"/>
                </a:solidFill>
                <a:latin typeface="VNI-Heather" pitchFamily="2" charset="0"/>
              </a:defRPr>
            </a:lvl8pPr>
            <a:lvl9pPr marL="3886200" indent="-228600" eaLnBrk="0" fontAlgn="base" hangingPunct="0">
              <a:spcBef>
                <a:spcPct val="0"/>
              </a:spcBef>
              <a:spcAft>
                <a:spcPct val="0"/>
              </a:spcAft>
              <a:defRPr>
                <a:solidFill>
                  <a:schemeClr val="tx1"/>
                </a:solidFill>
                <a:latin typeface="VNI-Heather" pitchFamily="2" charset="0"/>
              </a:defRPr>
            </a:lvl9pPr>
          </a:lstStyle>
          <a:p>
            <a:pPr algn="just" eaLnBrk="1" hangingPunct="1">
              <a:defRPr/>
            </a:pP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Trong</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hoàn</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cảnh</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khó</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khăn</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như</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vậy</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bằng</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cách</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nào</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Thảo</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vẫn</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tốt</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
        <p:nvSpPr>
          <p:cNvPr id="6" name="Text Box 22538">
            <a:extLst>
              <a:ext uri="{FF2B5EF4-FFF2-40B4-BE49-F238E27FC236}">
                <a16:creationId xmlns:a16="http://schemas.microsoft.com/office/drawing/2014/main" id="{F52C33F8-8CF2-4C98-83EE-ED07754B73A1}"/>
              </a:ext>
            </a:extLst>
          </p:cNvPr>
          <p:cNvSpPr txBox="1">
            <a:spLocks noChangeArrowheads="1"/>
          </p:cNvSpPr>
          <p:nvPr/>
        </p:nvSpPr>
        <p:spPr bwMode="auto">
          <a:xfrm>
            <a:off x="1900236" y="3577316"/>
            <a:ext cx="8391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600">
                <a:solidFill>
                  <a:schemeClr val="tx1"/>
                </a:solidFill>
                <a:latin typeface="Arial" panose="020B0604020202020204" pitchFamily="34" charset="0"/>
              </a:defRPr>
            </a:lvl1pPr>
            <a:lvl2pPr>
              <a:defRPr sz="3600">
                <a:solidFill>
                  <a:schemeClr val="tx1"/>
                </a:solidFill>
                <a:latin typeface="Arial" panose="020B0604020202020204" pitchFamily="34" charset="0"/>
              </a:defRPr>
            </a:lvl2pPr>
            <a:lvl3pPr>
              <a:defRPr sz="3600">
                <a:solidFill>
                  <a:schemeClr val="tx1"/>
                </a:solidFill>
                <a:latin typeface="Arial" panose="020B0604020202020204" pitchFamily="34" charset="0"/>
              </a:defRPr>
            </a:lvl3pPr>
            <a:lvl4pPr>
              <a:defRPr sz="3600">
                <a:solidFill>
                  <a:schemeClr val="tx1"/>
                </a:solidFill>
                <a:latin typeface="Arial" panose="020B0604020202020204" pitchFamily="34" charset="0"/>
              </a:defRPr>
            </a:lvl4pPr>
            <a:lvl5pPr>
              <a:defRPr sz="3600">
                <a:solidFill>
                  <a:schemeClr val="tx1"/>
                </a:solidFill>
                <a:latin typeface="Arial" panose="020B0604020202020204" pitchFamily="34" charset="0"/>
              </a:defRPr>
            </a:lvl5pPr>
            <a:lvl6pPr fontAlgn="base">
              <a:spcBef>
                <a:spcPct val="20000"/>
              </a:spcBef>
              <a:spcAft>
                <a:spcPct val="0"/>
              </a:spcAft>
              <a:defRPr sz="3600">
                <a:solidFill>
                  <a:schemeClr val="tx1"/>
                </a:solidFill>
                <a:latin typeface="Arial" panose="020B0604020202020204" pitchFamily="34" charset="0"/>
              </a:defRPr>
            </a:lvl6pPr>
            <a:lvl7pPr fontAlgn="base">
              <a:spcBef>
                <a:spcPct val="20000"/>
              </a:spcBef>
              <a:spcAft>
                <a:spcPct val="0"/>
              </a:spcAft>
              <a:defRPr sz="3600">
                <a:solidFill>
                  <a:schemeClr val="tx1"/>
                </a:solidFill>
                <a:latin typeface="Arial" panose="020B0604020202020204" pitchFamily="34" charset="0"/>
              </a:defRPr>
            </a:lvl7pPr>
            <a:lvl8pPr fontAlgn="base">
              <a:spcBef>
                <a:spcPct val="20000"/>
              </a:spcBef>
              <a:spcAft>
                <a:spcPct val="0"/>
              </a:spcAft>
              <a:defRPr sz="3600">
                <a:solidFill>
                  <a:schemeClr val="tx1"/>
                </a:solidFill>
                <a:latin typeface="Arial" panose="020B0604020202020204" pitchFamily="34" charset="0"/>
              </a:defRPr>
            </a:lvl8pPr>
            <a:lvl9pPr fontAlgn="base">
              <a:spcBef>
                <a:spcPct val="20000"/>
              </a:spcBef>
              <a:spcAft>
                <a:spcPct val="0"/>
              </a:spcAft>
              <a:defRPr sz="3600">
                <a:solidFill>
                  <a:schemeClr val="tx1"/>
                </a:solidFill>
                <a:latin typeface="Arial" panose="020B0604020202020204" pitchFamily="34" charset="0"/>
              </a:defRPr>
            </a:lvl9pPr>
          </a:lstStyle>
          <a:p>
            <a:pPr marL="571486" indent="-571486" algn="just" eaLnBrk="1" fontAlgn="auto" hangingPunct="1">
              <a:spcBef>
                <a:spcPct val="20000"/>
              </a:spcBef>
              <a:spcAft>
                <a:spcPts val="0"/>
              </a:spcAft>
              <a:buFont typeface="Wingdings" panose="05000000000000000000" pitchFamily="2" charset="2"/>
              <a:buChar char="Ø"/>
              <a:defRPr/>
            </a:pPr>
            <a:r>
              <a:rPr lang="en-US" altLang="en-US" b="1" kern="0" dirty="0" err="1">
                <a:ln w="0"/>
                <a:solidFill>
                  <a:srgbClr val="000099"/>
                </a:solidFill>
                <a:effectLst>
                  <a:outerShdw blurRad="38100" dist="19050" dir="2700000" algn="tl" rotWithShape="0">
                    <a:schemeClr val="dk1">
                      <a:alpha val="40000"/>
                    </a:schemeClr>
                  </a:outerShdw>
                </a:effectLst>
              </a:rPr>
              <a:t>Thảo</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vẫn</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cố</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gắng</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đến</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trường</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vừa</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học</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vừa</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làm</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để</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giúp</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đỡ</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bố</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mẹ</a:t>
            </a:r>
            <a:r>
              <a:rPr lang="en-US" altLang="en-US" b="1" kern="0" dirty="0">
                <a:ln w="0"/>
                <a:solidFill>
                  <a:srgbClr val="000099"/>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2600167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Bli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a:extLst>
              <a:ext uri="{FF2B5EF4-FFF2-40B4-BE49-F238E27FC236}">
                <a16:creationId xmlns:a16="http://schemas.microsoft.com/office/drawing/2014/main" id="{9C6B709F-E6C2-499B-8D74-459141448A28}"/>
              </a:ext>
            </a:extLst>
          </p:cNvPr>
          <p:cNvGrpSpPr/>
          <p:nvPr/>
        </p:nvGrpSpPr>
        <p:grpSpPr>
          <a:xfrm>
            <a:off x="748859" y="2898553"/>
            <a:ext cx="10187940" cy="3344592"/>
            <a:chOff x="1179194" y="781050"/>
            <a:chExt cx="4112895" cy="1756410"/>
          </a:xfrm>
        </p:grpSpPr>
        <p:sp>
          <p:nvSpPr>
            <p:cNvPr id="3" name="矩形: 圆角 5">
              <a:extLst>
                <a:ext uri="{FF2B5EF4-FFF2-40B4-BE49-F238E27FC236}">
                  <a16:creationId xmlns:a16="http://schemas.microsoft.com/office/drawing/2014/main" id="{89D72A2D-B5DF-4C3D-88BB-4FC2F4092E7A}"/>
                </a:ext>
              </a:extLst>
            </p:cNvPr>
            <p:cNvSpPr/>
            <p:nvPr/>
          </p:nvSpPr>
          <p:spPr>
            <a:xfrm>
              <a:off x="1303971" y="887730"/>
              <a:ext cx="3863340" cy="1543050"/>
            </a:xfrm>
            <a:prstGeom prst="roundRect">
              <a:avLst/>
            </a:prstGeom>
            <a:solidFill>
              <a:schemeClr val="bg1"/>
            </a:solidFill>
            <a:ln w="63500">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endParaRPr lang="zh-CN" altLang="en-US" sz="2000" dirty="0">
                <a:solidFill>
                  <a:srgbClr val="396B67"/>
                </a:solidFill>
                <a:latin typeface="字魂27号-布丁体" panose="00000500000000000000" pitchFamily="2" charset="-122"/>
                <a:ea typeface="字魂27号-布丁体" panose="00000500000000000000" pitchFamily="2" charset="-122"/>
              </a:endParaRPr>
            </a:p>
          </p:txBody>
        </p:sp>
        <p:sp>
          <p:nvSpPr>
            <p:cNvPr id="4" name="矩形: 圆角 6">
              <a:extLst>
                <a:ext uri="{FF2B5EF4-FFF2-40B4-BE49-F238E27FC236}">
                  <a16:creationId xmlns:a16="http://schemas.microsoft.com/office/drawing/2014/main" id="{077E8B9B-A645-44F8-A1A5-D0FCC99D63C8}"/>
                </a:ext>
              </a:extLst>
            </p:cNvPr>
            <p:cNvSpPr/>
            <p:nvPr/>
          </p:nvSpPr>
          <p:spPr>
            <a:xfrm>
              <a:off x="1179194" y="781050"/>
              <a:ext cx="4112895" cy="1756410"/>
            </a:xfrm>
            <a:prstGeom prst="roundRect">
              <a:avLst/>
            </a:prstGeom>
            <a:noFill/>
            <a:ln w="25400">
              <a:solidFill>
                <a:schemeClr val="accent6">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5" name="Text Box 7">
            <a:extLst>
              <a:ext uri="{FF2B5EF4-FFF2-40B4-BE49-F238E27FC236}">
                <a16:creationId xmlns:a16="http://schemas.microsoft.com/office/drawing/2014/main" id="{867B2113-D54A-4395-B2DC-2172AD3F462F}"/>
              </a:ext>
            </a:extLst>
          </p:cNvPr>
          <p:cNvSpPr txBox="1">
            <a:spLocks noChangeArrowheads="1"/>
          </p:cNvSpPr>
          <p:nvPr/>
        </p:nvSpPr>
        <p:spPr bwMode="auto">
          <a:xfrm>
            <a:off x="748859" y="614855"/>
            <a:ext cx="838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VNI-Heather" pitchFamily="2" charset="0"/>
              </a:defRPr>
            </a:lvl1pPr>
            <a:lvl2pPr marL="742950" indent="-285750">
              <a:defRPr>
                <a:solidFill>
                  <a:schemeClr val="tx1"/>
                </a:solidFill>
                <a:latin typeface="VNI-Heather" pitchFamily="2" charset="0"/>
              </a:defRPr>
            </a:lvl2pPr>
            <a:lvl3pPr marL="1143000" indent="-228600">
              <a:defRPr>
                <a:solidFill>
                  <a:schemeClr val="tx1"/>
                </a:solidFill>
                <a:latin typeface="VNI-Heather" pitchFamily="2" charset="0"/>
              </a:defRPr>
            </a:lvl3pPr>
            <a:lvl4pPr marL="1600200" indent="-228600">
              <a:defRPr>
                <a:solidFill>
                  <a:schemeClr val="tx1"/>
                </a:solidFill>
                <a:latin typeface="VNI-Heather" pitchFamily="2" charset="0"/>
              </a:defRPr>
            </a:lvl4pPr>
            <a:lvl5pPr marL="2057400" indent="-228600">
              <a:defRPr>
                <a:solidFill>
                  <a:schemeClr val="tx1"/>
                </a:solidFill>
                <a:latin typeface="VNI-Heather" pitchFamily="2" charset="0"/>
              </a:defRPr>
            </a:lvl5pPr>
            <a:lvl6pPr marL="2514600" indent="-228600" eaLnBrk="0" fontAlgn="base" hangingPunct="0">
              <a:spcBef>
                <a:spcPct val="0"/>
              </a:spcBef>
              <a:spcAft>
                <a:spcPct val="0"/>
              </a:spcAft>
              <a:defRPr>
                <a:solidFill>
                  <a:schemeClr val="tx1"/>
                </a:solidFill>
                <a:latin typeface="VNI-Heather" pitchFamily="2" charset="0"/>
              </a:defRPr>
            </a:lvl6pPr>
            <a:lvl7pPr marL="2971800" indent="-228600" eaLnBrk="0" fontAlgn="base" hangingPunct="0">
              <a:spcBef>
                <a:spcPct val="0"/>
              </a:spcBef>
              <a:spcAft>
                <a:spcPct val="0"/>
              </a:spcAft>
              <a:defRPr>
                <a:solidFill>
                  <a:schemeClr val="tx1"/>
                </a:solidFill>
                <a:latin typeface="VNI-Heather" pitchFamily="2" charset="0"/>
              </a:defRPr>
            </a:lvl7pPr>
            <a:lvl8pPr marL="3429000" indent="-228600" eaLnBrk="0" fontAlgn="base" hangingPunct="0">
              <a:spcBef>
                <a:spcPct val="0"/>
              </a:spcBef>
              <a:spcAft>
                <a:spcPct val="0"/>
              </a:spcAft>
              <a:defRPr>
                <a:solidFill>
                  <a:schemeClr val="tx1"/>
                </a:solidFill>
                <a:latin typeface="VNI-Heather" pitchFamily="2" charset="0"/>
              </a:defRPr>
            </a:lvl8pPr>
            <a:lvl9pPr marL="3886200" indent="-228600" eaLnBrk="0" fontAlgn="base" hangingPunct="0">
              <a:spcBef>
                <a:spcPct val="0"/>
              </a:spcBef>
              <a:spcAft>
                <a:spcPct val="0"/>
              </a:spcAft>
              <a:defRPr>
                <a:solidFill>
                  <a:schemeClr val="tx1"/>
                </a:solidFill>
                <a:latin typeface="VNI-Heather" pitchFamily="2" charset="0"/>
              </a:defRPr>
            </a:lvl9pPr>
          </a:lstStyle>
          <a:p>
            <a:pPr algn="just" eaLnBrk="1" hangingPunct="1">
              <a:defRPr/>
            </a:pP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Nếu</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ở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trong</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hoàn</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cảnh</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khó</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khăn</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như</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bạn</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Thảo</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sẽ</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làm</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gì</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
        <p:nvSpPr>
          <p:cNvPr id="6" name="Text Box 22539">
            <a:extLst>
              <a:ext uri="{FF2B5EF4-FFF2-40B4-BE49-F238E27FC236}">
                <a16:creationId xmlns:a16="http://schemas.microsoft.com/office/drawing/2014/main" id="{AE387D46-C37A-4C81-AA3B-E90FC75071CF}"/>
              </a:ext>
            </a:extLst>
          </p:cNvPr>
          <p:cNvSpPr txBox="1">
            <a:spLocks noChangeArrowheads="1"/>
          </p:cNvSpPr>
          <p:nvPr/>
        </p:nvSpPr>
        <p:spPr bwMode="auto">
          <a:xfrm>
            <a:off x="1247124" y="3429000"/>
            <a:ext cx="861853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600">
                <a:solidFill>
                  <a:schemeClr val="tx1"/>
                </a:solidFill>
                <a:latin typeface="Arial" panose="020B0604020202020204" pitchFamily="34" charset="0"/>
              </a:defRPr>
            </a:lvl1pPr>
            <a:lvl2pPr>
              <a:defRPr sz="3600">
                <a:solidFill>
                  <a:schemeClr val="tx1"/>
                </a:solidFill>
                <a:latin typeface="Arial" panose="020B0604020202020204" pitchFamily="34" charset="0"/>
              </a:defRPr>
            </a:lvl2pPr>
            <a:lvl3pPr>
              <a:defRPr sz="3600">
                <a:solidFill>
                  <a:schemeClr val="tx1"/>
                </a:solidFill>
                <a:latin typeface="Arial" panose="020B0604020202020204" pitchFamily="34" charset="0"/>
              </a:defRPr>
            </a:lvl3pPr>
            <a:lvl4pPr>
              <a:defRPr sz="3600">
                <a:solidFill>
                  <a:schemeClr val="tx1"/>
                </a:solidFill>
                <a:latin typeface="Arial" panose="020B0604020202020204" pitchFamily="34" charset="0"/>
              </a:defRPr>
            </a:lvl4pPr>
            <a:lvl5pPr>
              <a:defRPr sz="3600">
                <a:solidFill>
                  <a:schemeClr val="tx1"/>
                </a:solidFill>
                <a:latin typeface="Arial" panose="020B0604020202020204" pitchFamily="34" charset="0"/>
              </a:defRPr>
            </a:lvl5pPr>
            <a:lvl6pPr fontAlgn="base">
              <a:spcBef>
                <a:spcPct val="20000"/>
              </a:spcBef>
              <a:spcAft>
                <a:spcPct val="0"/>
              </a:spcAft>
              <a:defRPr sz="3600">
                <a:solidFill>
                  <a:schemeClr val="tx1"/>
                </a:solidFill>
                <a:latin typeface="Arial" panose="020B0604020202020204" pitchFamily="34" charset="0"/>
              </a:defRPr>
            </a:lvl6pPr>
            <a:lvl7pPr fontAlgn="base">
              <a:spcBef>
                <a:spcPct val="20000"/>
              </a:spcBef>
              <a:spcAft>
                <a:spcPct val="0"/>
              </a:spcAft>
              <a:defRPr sz="3600">
                <a:solidFill>
                  <a:schemeClr val="tx1"/>
                </a:solidFill>
                <a:latin typeface="Arial" panose="020B0604020202020204" pitchFamily="34" charset="0"/>
              </a:defRPr>
            </a:lvl7pPr>
            <a:lvl8pPr fontAlgn="base">
              <a:spcBef>
                <a:spcPct val="20000"/>
              </a:spcBef>
              <a:spcAft>
                <a:spcPct val="0"/>
              </a:spcAft>
              <a:defRPr sz="3600">
                <a:solidFill>
                  <a:schemeClr val="tx1"/>
                </a:solidFill>
                <a:latin typeface="Arial" panose="020B0604020202020204" pitchFamily="34" charset="0"/>
              </a:defRPr>
            </a:lvl8pPr>
            <a:lvl9pPr fontAlgn="base">
              <a:spcBef>
                <a:spcPct val="20000"/>
              </a:spcBef>
              <a:spcAft>
                <a:spcPct val="0"/>
              </a:spcAft>
              <a:defRPr sz="3600">
                <a:solidFill>
                  <a:schemeClr val="tx1"/>
                </a:solidFill>
                <a:latin typeface="Arial" panose="020B0604020202020204" pitchFamily="34" charset="0"/>
              </a:defRPr>
            </a:lvl9pPr>
          </a:lstStyle>
          <a:p>
            <a:pPr marL="571486" indent="-571486" algn="just" eaLnBrk="1" fontAlgn="auto" hangingPunct="1">
              <a:spcBef>
                <a:spcPct val="20000"/>
              </a:spcBef>
              <a:spcAft>
                <a:spcPts val="0"/>
              </a:spcAft>
              <a:buFont typeface="Wingdings" panose="05000000000000000000" pitchFamily="2" charset="2"/>
              <a:buChar char="Ø"/>
              <a:defRPr/>
            </a:pP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Em</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sẽ</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vẫn</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học</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tốt</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đạt</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kết</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quả</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cao</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làm</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giúp</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bố</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mẹ</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giúp</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cô</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giáo</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dạy</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học</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cho</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các</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bạn</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khó</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khăn</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hơn</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mình</a:t>
            </a:r>
            <a:r>
              <a:rPr lang="en-US" altLang="en-US" b="1" kern="0" dirty="0">
                <a:ln w="0"/>
                <a:solidFill>
                  <a:srgbClr val="000099"/>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2943380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Bli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C:\Users\Vu Long\Documents\vuot cau khi.jpg">
            <a:extLst>
              <a:ext uri="{FF2B5EF4-FFF2-40B4-BE49-F238E27FC236}">
                <a16:creationId xmlns:a16="http://schemas.microsoft.com/office/drawing/2014/main" id="{7A733A10-0E48-40B0-8A4A-A07E1B36A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317" y="868943"/>
            <a:ext cx="9007366" cy="57262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6" name="TextBox 2">
            <a:extLst>
              <a:ext uri="{FF2B5EF4-FFF2-40B4-BE49-F238E27FC236}">
                <a16:creationId xmlns:a16="http://schemas.microsoft.com/office/drawing/2014/main" id="{9D8B4AA8-AF00-40CA-AFF2-42635A9BB318}"/>
              </a:ext>
            </a:extLst>
          </p:cNvPr>
          <p:cNvSpPr txBox="1">
            <a:spLocks noChangeArrowheads="1"/>
          </p:cNvSpPr>
          <p:nvPr/>
        </p:nvSpPr>
        <p:spPr bwMode="auto">
          <a:xfrm>
            <a:off x="1238250" y="165540"/>
            <a:ext cx="9715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vi-VN" altLang="en-US" sz="2400" b="1">
                <a:latin typeface="Times New Roman" panose="02020603050405020304" pitchFamily="18" charset="0"/>
                <a:cs typeface="Times New Roman" panose="02020603050405020304" pitchFamily="18" charset="0"/>
              </a:rPr>
              <a:t>Học sinh ở huyện Phụng Hiệp (Hậu Giang) vượt cầu khỉ đến trường. </a:t>
            </a:r>
            <a:endParaRPr lang="en-US" alt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5729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1.img.yan.vn/YanNews/2167221/201605/20160519-012911-3_600x396.jpg">
            <a:extLst>
              <a:ext uri="{FF2B5EF4-FFF2-40B4-BE49-F238E27FC236}">
                <a16:creationId xmlns:a16="http://schemas.microsoft.com/office/drawing/2014/main" id="{B3539330-AC30-4131-873B-B8FC81D87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9972" y="395983"/>
            <a:ext cx="6064113" cy="5715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66D02B9-699F-4627-9C39-F4F67662731B}"/>
              </a:ext>
            </a:extLst>
          </p:cNvPr>
          <p:cNvSpPr txBox="1"/>
          <p:nvPr/>
        </p:nvSpPr>
        <p:spPr>
          <a:xfrm>
            <a:off x="294289" y="1776247"/>
            <a:ext cx="5108029" cy="3046988"/>
          </a:xfrm>
          <a:prstGeom prst="rect">
            <a:avLst/>
          </a:prstGeom>
          <a:noFill/>
        </p:spPr>
        <p:txBody>
          <a:bodyPr wrap="square">
            <a:spAutoFit/>
          </a:bodyPr>
          <a:lstStyle/>
          <a:p>
            <a:pPr algn="just">
              <a:lnSpc>
                <a:spcPct val="100000"/>
              </a:lnSpc>
              <a:spcBef>
                <a:spcPct val="0"/>
              </a:spcBef>
              <a:buFontTx/>
              <a:buNone/>
            </a:pPr>
            <a:r>
              <a:rPr lang="en-US" altLang="en-US" sz="3200" b="1">
                <a:latin typeface="Times New Roman" panose="02020603050405020304" pitchFamily="18" charset="0"/>
                <a:cs typeface="Times New Roman" panose="02020603050405020304" pitchFamily="18" charset="0"/>
              </a:rPr>
              <a:t>Vào mùa lũ, học sinh tiểu học c</a:t>
            </a:r>
            <a:r>
              <a:rPr lang="vi-VN" altLang="en-US" sz="3200" b="1">
                <a:latin typeface="Times New Roman" panose="02020603050405020304" pitchFamily="18" charset="0"/>
                <a:cs typeface="Times New Roman" panose="02020603050405020304" pitchFamily="18" charset="0"/>
              </a:rPr>
              <a:t>ùng nhau băng qua sông để đi học trong lúc phải tay xách nách mang nào là cặp sách, tập vở cùng đồ ăn trưa, giày dép.</a:t>
            </a:r>
            <a:endParaRPr lang="en-US" alt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1999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Vu Long\Documents\tre-em-mien-nui-den-truong-1.jpg">
            <a:extLst>
              <a:ext uri="{FF2B5EF4-FFF2-40B4-BE49-F238E27FC236}">
                <a16:creationId xmlns:a16="http://schemas.microsoft.com/office/drawing/2014/main" id="{56B649B9-E355-4B9C-BADB-8F3B120C4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39" y="2241366"/>
            <a:ext cx="5360614" cy="4173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C:\Users\Vu Long\Documents\vuot kho den truong.jpg">
            <a:extLst>
              <a:ext uri="{FF2B5EF4-FFF2-40B4-BE49-F238E27FC236}">
                <a16:creationId xmlns:a16="http://schemas.microsoft.com/office/drawing/2014/main" id="{3A228E6D-F581-456A-B7C0-EA95CCF17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4673" y="385599"/>
            <a:ext cx="5475888" cy="37062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50D8E456-D5B6-4E8C-B3E3-DB219C9E57A5}"/>
              </a:ext>
            </a:extLst>
          </p:cNvPr>
          <p:cNvSpPr txBox="1">
            <a:spLocks noChangeArrowheads="1"/>
          </p:cNvSpPr>
          <p:nvPr/>
        </p:nvSpPr>
        <p:spPr bwMode="auto">
          <a:xfrm>
            <a:off x="441439" y="1051070"/>
            <a:ext cx="53606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a:latin typeface="Times New Roman" panose="02020603050405020304" pitchFamily="18" charset="0"/>
                <a:cs typeface="Times New Roman" panose="02020603050405020304" pitchFamily="18" charset="0"/>
              </a:rPr>
              <a:t>Trường ở xa, học sinh đến trường  từ trong đêm.</a:t>
            </a:r>
          </a:p>
        </p:txBody>
      </p:sp>
      <p:sp>
        <p:nvSpPr>
          <p:cNvPr id="5" name="TextBox 3">
            <a:extLst>
              <a:ext uri="{FF2B5EF4-FFF2-40B4-BE49-F238E27FC236}">
                <a16:creationId xmlns:a16="http://schemas.microsoft.com/office/drawing/2014/main" id="{D1A2CAF3-C517-4692-BDF4-993226A72A76}"/>
              </a:ext>
            </a:extLst>
          </p:cNvPr>
          <p:cNvSpPr txBox="1">
            <a:spLocks noChangeArrowheads="1"/>
          </p:cNvSpPr>
          <p:nvPr/>
        </p:nvSpPr>
        <p:spPr bwMode="auto">
          <a:xfrm>
            <a:off x="5475889" y="4327998"/>
            <a:ext cx="62746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en-US" altLang="en-US" b="1">
                <a:latin typeface="Times New Roman" panose="02020603050405020304" pitchFamily="18" charset="0"/>
                <a:cs typeface="Times New Roman" panose="02020603050405020304" pitchFamily="18" charset="0"/>
              </a:rPr>
              <a:t>Học sinh vùng cao đến trường </a:t>
            </a:r>
          </a:p>
          <a:p>
            <a:pPr algn="r">
              <a:lnSpc>
                <a:spcPct val="100000"/>
              </a:lnSpc>
              <a:spcBef>
                <a:spcPct val="0"/>
              </a:spcBef>
              <a:buFontTx/>
              <a:buNone/>
            </a:pPr>
            <a:r>
              <a:rPr lang="en-US" altLang="en-US" b="1">
                <a:latin typeface="Times New Roman" panose="02020603050405020304" pitchFamily="18" charset="0"/>
                <a:cs typeface="Times New Roman" panose="02020603050405020304" pitchFamily="18" charset="0"/>
              </a:rPr>
              <a:t>mùa mưa lũ </a:t>
            </a:r>
          </a:p>
        </p:txBody>
      </p:sp>
    </p:spTree>
    <p:extLst>
      <p:ext uri="{BB962C8B-B14F-4D97-AF65-F5344CB8AC3E}">
        <p14:creationId xmlns:p14="http://schemas.microsoft.com/office/powerpoint/2010/main" val="26435322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vnn-imgs-a1.vgcloud.vn/img2.infonet.vn/w800/Uploaded/2020/ibpsplu/2019_09_03/5_1.jpg">
            <a:extLst>
              <a:ext uri="{FF2B5EF4-FFF2-40B4-BE49-F238E27FC236}">
                <a16:creationId xmlns:a16="http://schemas.microsoft.com/office/drawing/2014/main" id="{9C579629-3E88-4812-8938-3C3497968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311" y="710706"/>
            <a:ext cx="4697906" cy="31180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3">
            <a:extLst>
              <a:ext uri="{FF2B5EF4-FFF2-40B4-BE49-F238E27FC236}">
                <a16:creationId xmlns:a16="http://schemas.microsoft.com/office/drawing/2014/main" id="{B4699757-EC67-4176-9C4B-3BC389FCCC91}"/>
              </a:ext>
            </a:extLst>
          </p:cNvPr>
          <p:cNvSpPr txBox="1">
            <a:spLocks noChangeArrowheads="1"/>
          </p:cNvSpPr>
          <p:nvPr/>
        </p:nvSpPr>
        <p:spPr bwMode="auto">
          <a:xfrm>
            <a:off x="593311" y="4052292"/>
            <a:ext cx="46979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vi-VN" altLang="en-US" sz="2400" b="1">
                <a:latin typeface="Times New Roman" panose="02020603050405020304" pitchFamily="18" charset="0"/>
                <a:cs typeface="Times New Roman" panose="02020603050405020304" pitchFamily="18" charset="0"/>
              </a:rPr>
              <a:t>Cô bé người Dao cõng em </a:t>
            </a:r>
            <a:endParaRPr lang="en-US" altLang="en-US" sz="2400" b="1">
              <a:latin typeface="Times New Roman" panose="02020603050405020304" pitchFamily="18" charset="0"/>
              <a:cs typeface="Times New Roman" panose="02020603050405020304" pitchFamily="18" charset="0"/>
            </a:endParaRPr>
          </a:p>
          <a:p>
            <a:pPr algn="ctr">
              <a:lnSpc>
                <a:spcPct val="100000"/>
              </a:lnSpc>
              <a:spcBef>
                <a:spcPct val="0"/>
              </a:spcBef>
              <a:buFontTx/>
              <a:buNone/>
            </a:pPr>
            <a:r>
              <a:rPr lang="vi-VN" altLang="en-US" sz="2400" b="1">
                <a:latin typeface="Times New Roman" panose="02020603050405020304" pitchFamily="18" charset="0"/>
                <a:cs typeface="Times New Roman" panose="02020603050405020304" pitchFamily="18" charset="0"/>
              </a:rPr>
              <a:t>băng suối đến trường</a:t>
            </a:r>
          </a:p>
        </p:txBody>
      </p:sp>
      <p:pic>
        <p:nvPicPr>
          <p:cNvPr id="4" name="Picture 4" descr="http://tainangviet.vn/source/image/nhung-tam-guong-vuot-len-so-phan-07.jpg">
            <a:extLst>
              <a:ext uri="{FF2B5EF4-FFF2-40B4-BE49-F238E27FC236}">
                <a16:creationId xmlns:a16="http://schemas.microsoft.com/office/drawing/2014/main" id="{219D4F3D-7CFD-4DDC-8E28-D9783DCCE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742" y="1419923"/>
            <a:ext cx="5050743" cy="346336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4B2917FE-8163-42A6-A476-937AC138EF3E}"/>
              </a:ext>
            </a:extLst>
          </p:cNvPr>
          <p:cNvSpPr txBox="1">
            <a:spLocks noChangeArrowheads="1"/>
          </p:cNvSpPr>
          <p:nvPr/>
        </p:nvSpPr>
        <p:spPr bwMode="auto">
          <a:xfrm>
            <a:off x="6025795" y="5099792"/>
            <a:ext cx="57095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Cậu bé không tay </a:t>
            </a:r>
            <a:r>
              <a:rPr lang="vi-VN" altLang="en-US" sz="2400" b="1">
                <a:latin typeface="Times New Roman" panose="02020603050405020304" pitchFamily="18" charset="0"/>
                <a:cs typeface="Times New Roman" panose="02020603050405020304" pitchFamily="18" charset="0"/>
              </a:rPr>
              <a:t>Hà Văn Tài </a:t>
            </a:r>
            <a:endParaRPr lang="en-US" altLang="en-US" sz="2400" b="1">
              <a:latin typeface="Times New Roman" panose="02020603050405020304" pitchFamily="18" charset="0"/>
              <a:cs typeface="Times New Roman" panose="02020603050405020304" pitchFamily="18" charset="0"/>
            </a:endParaRPr>
          </a:p>
          <a:p>
            <a:pPr algn="ctr">
              <a:lnSpc>
                <a:spcPct val="100000"/>
              </a:lnSpc>
              <a:spcBef>
                <a:spcPct val="0"/>
              </a:spcBef>
              <a:buFontTx/>
              <a:buNone/>
            </a:pPr>
            <a:r>
              <a:rPr lang="vi-VN" altLang="en-US" sz="2000" b="1">
                <a:latin typeface="Times New Roman" panose="02020603050405020304" pitchFamily="18" charset="0"/>
                <a:cs typeface="Times New Roman" panose="02020603050405020304" pitchFamily="18" charset="0"/>
              </a:rPr>
              <a:t>(7 tuổi, lớp 2B, Trường Tiểu học Lê Văn Tám)</a:t>
            </a:r>
            <a:endParaRPr lang="en-US" altLang="en-US" sz="2000">
              <a:latin typeface="VNI-Heather" pitchFamily="2" charset="0"/>
            </a:endParaRPr>
          </a:p>
        </p:txBody>
      </p:sp>
    </p:spTree>
    <p:extLst>
      <p:ext uri="{BB962C8B-B14F-4D97-AF65-F5344CB8AC3E}">
        <p14:creationId xmlns:p14="http://schemas.microsoft.com/office/powerpoint/2010/main" val="107657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a:extLst>
              <a:ext uri="{FF2B5EF4-FFF2-40B4-BE49-F238E27FC236}">
                <a16:creationId xmlns:a16="http://schemas.microsoft.com/office/drawing/2014/main" id="{EB1B4E49-366A-408D-8A7E-6BE56FD1A922}"/>
              </a:ext>
            </a:extLst>
          </p:cNvPr>
          <p:cNvSpPr txBox="1">
            <a:spLocks noChangeArrowheads="1"/>
          </p:cNvSpPr>
          <p:nvPr/>
        </p:nvSpPr>
        <p:spPr bwMode="auto">
          <a:xfrm>
            <a:off x="1555531" y="609602"/>
            <a:ext cx="9259613" cy="20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None/>
            </a:pPr>
            <a:r>
              <a:rPr lang="en-US" altLang="en-US" sz="6000" b="1">
                <a:solidFill>
                  <a:srgbClr val="FF9900"/>
                </a:solidFill>
                <a:latin typeface="VNI-Brush" pitchFamily="2" charset="0"/>
              </a:rPr>
              <a:t>Hoaït ñoäng 2: </a:t>
            </a:r>
          </a:p>
          <a:p>
            <a:pPr algn="ctr">
              <a:lnSpc>
                <a:spcPct val="100000"/>
              </a:lnSpc>
              <a:spcBef>
                <a:spcPts val="1800"/>
              </a:spcBef>
              <a:buNone/>
            </a:pPr>
            <a:r>
              <a:rPr lang="en-US" altLang="en-US" sz="5400" b="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Bạn sẽ làm gì ?</a:t>
            </a:r>
            <a:endParaRPr lang="en-US" altLang="en-US" sz="6000">
              <a:solidFill>
                <a:srgbClr val="C00000"/>
              </a:solidFill>
              <a:latin typeface="VNI-Times" pitchFamily="2" charset="0"/>
            </a:endParaRPr>
          </a:p>
        </p:txBody>
      </p:sp>
    </p:spTree>
    <p:extLst>
      <p:ext uri="{BB962C8B-B14F-4D97-AF65-F5344CB8AC3E}">
        <p14:creationId xmlns:p14="http://schemas.microsoft.com/office/powerpoint/2010/main" val="21831801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a:extLst>
              <a:ext uri="{FF2B5EF4-FFF2-40B4-BE49-F238E27FC236}">
                <a16:creationId xmlns:a16="http://schemas.microsoft.com/office/drawing/2014/main" id="{CDE3273B-226E-452E-B79C-01BE84B132FC}"/>
              </a:ext>
            </a:extLst>
          </p:cNvPr>
          <p:cNvSpPr txBox="1">
            <a:spLocks noChangeArrowheads="1"/>
          </p:cNvSpPr>
          <p:nvPr/>
        </p:nvSpPr>
        <p:spPr bwMode="auto">
          <a:xfrm>
            <a:off x="1676400" y="1305341"/>
            <a:ext cx="85344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2400" b="1">
                <a:solidFill>
                  <a:srgbClr val="FFF42F"/>
                </a:solidFill>
                <a:latin typeface="VNI-Times" pitchFamily="2" charset="0"/>
              </a:rPr>
              <a:t> 1. Khi gaëp moät baøi taäp</a:t>
            </a:r>
            <a:r>
              <a:rPr lang="en-US" altLang="en-US" sz="2400" b="1">
                <a:solidFill>
                  <a:srgbClr val="FFF42F"/>
                </a:solidFill>
                <a:latin typeface="Times New Roman" panose="02020603050405020304" pitchFamily="18" charset="0"/>
                <a:cs typeface="Times New Roman" panose="02020603050405020304" pitchFamily="18" charset="0"/>
              </a:rPr>
              <a:t> khó. </a:t>
            </a:r>
          </a:p>
          <a:p>
            <a:pPr algn="ctr">
              <a:lnSpc>
                <a:spcPct val="100000"/>
              </a:lnSpc>
              <a:spcBef>
                <a:spcPts val="600"/>
              </a:spcBef>
              <a:buFontTx/>
              <a:buNone/>
            </a:pPr>
            <a:r>
              <a:rPr lang="en-US" altLang="en-US" sz="2400" b="1">
                <a:solidFill>
                  <a:srgbClr val="FFF42F"/>
                </a:solidFill>
                <a:latin typeface="VNI-Times" pitchFamily="2" charset="0"/>
                <a:cs typeface="Times New Roman" panose="02020603050405020304" pitchFamily="18" charset="0"/>
              </a:rPr>
              <a:t>Bạn</a:t>
            </a:r>
            <a:r>
              <a:rPr lang="en-US" altLang="en-US" sz="2400" b="1">
                <a:solidFill>
                  <a:srgbClr val="FFF42F"/>
                </a:solidFill>
                <a:latin typeface="VNI-Times" pitchFamily="2" charset="0"/>
              </a:rPr>
              <a:t> seõ choïn nhöõng caùch laøm naøo döôùi ñaây? Vì sao ?  </a:t>
            </a:r>
          </a:p>
          <a:p>
            <a:pPr>
              <a:lnSpc>
                <a:spcPct val="100000"/>
              </a:lnSpc>
              <a:spcBef>
                <a:spcPct val="50000"/>
              </a:spcBef>
              <a:buFontTx/>
              <a:buNone/>
            </a:pPr>
            <a:r>
              <a:rPr lang="en-US" altLang="en-US" sz="2000">
                <a:latin typeface="VNI-Cooper" pitchFamily="2" charset="0"/>
              </a:rPr>
              <a:t>  </a:t>
            </a:r>
            <a:r>
              <a:rPr lang="en-US" altLang="en-US" sz="2400" b="1">
                <a:solidFill>
                  <a:schemeClr val="bg1"/>
                </a:solidFill>
                <a:latin typeface="VNI-Times" pitchFamily="2" charset="0"/>
              </a:rPr>
              <a:t>a.  Töï suy nghó, coá gaéng laøm baèng ñöôïc.</a:t>
            </a:r>
          </a:p>
          <a:p>
            <a:pPr>
              <a:lnSpc>
                <a:spcPct val="100000"/>
              </a:lnSpc>
              <a:spcBef>
                <a:spcPct val="50000"/>
              </a:spcBef>
              <a:buFontTx/>
              <a:buNone/>
            </a:pPr>
            <a:r>
              <a:rPr lang="en-US" altLang="en-US" sz="2400" b="1">
                <a:solidFill>
                  <a:schemeClr val="bg1"/>
                </a:solidFill>
                <a:latin typeface="VNI-Times" pitchFamily="2" charset="0"/>
              </a:rPr>
              <a:t>  b.  Nhôø baïn giaûng giaûi ñeå töï laøm.</a:t>
            </a:r>
          </a:p>
          <a:p>
            <a:pPr>
              <a:lnSpc>
                <a:spcPct val="100000"/>
              </a:lnSpc>
              <a:spcBef>
                <a:spcPct val="50000"/>
              </a:spcBef>
              <a:buFontTx/>
              <a:buNone/>
            </a:pPr>
            <a:r>
              <a:rPr lang="en-US" altLang="en-US" sz="2400" b="1">
                <a:solidFill>
                  <a:schemeClr val="bg1"/>
                </a:solidFill>
                <a:latin typeface="VNI-Times" pitchFamily="2" charset="0"/>
              </a:rPr>
              <a:t>  c.  Cheùp luoân baøi cuûa baïn.</a:t>
            </a:r>
          </a:p>
          <a:p>
            <a:pPr>
              <a:lnSpc>
                <a:spcPct val="100000"/>
              </a:lnSpc>
              <a:spcBef>
                <a:spcPct val="50000"/>
              </a:spcBef>
              <a:buFontTx/>
              <a:buNone/>
            </a:pPr>
            <a:r>
              <a:rPr lang="en-US" altLang="en-US" sz="2400" b="1">
                <a:solidFill>
                  <a:schemeClr val="bg1"/>
                </a:solidFill>
                <a:latin typeface="VNI-Times" pitchFamily="2" charset="0"/>
              </a:rPr>
              <a:t>  d.  Nhôø ngöôøi khaùc laøm baøi hoä.</a:t>
            </a:r>
          </a:p>
          <a:p>
            <a:pPr>
              <a:lnSpc>
                <a:spcPct val="100000"/>
              </a:lnSpc>
              <a:spcBef>
                <a:spcPct val="50000"/>
              </a:spcBef>
              <a:buFontTx/>
              <a:buNone/>
            </a:pPr>
            <a:r>
              <a:rPr lang="en-US" altLang="en-US" sz="2400" b="1">
                <a:solidFill>
                  <a:schemeClr val="bg1"/>
                </a:solidFill>
                <a:latin typeface="VNI-Times" pitchFamily="2" charset="0"/>
              </a:rPr>
              <a:t>  ñ.  Hoûi thaày giaùo, coâ giaùo hoaëc ngöôøi lôùn.</a:t>
            </a:r>
          </a:p>
          <a:p>
            <a:pPr>
              <a:lnSpc>
                <a:spcPct val="100000"/>
              </a:lnSpc>
              <a:spcBef>
                <a:spcPct val="50000"/>
              </a:spcBef>
              <a:buFontTx/>
              <a:buNone/>
            </a:pPr>
            <a:r>
              <a:rPr lang="en-US" altLang="en-US" sz="2400" b="1">
                <a:solidFill>
                  <a:schemeClr val="bg1"/>
                </a:solidFill>
                <a:latin typeface="VNI-Times" pitchFamily="2" charset="0"/>
              </a:rPr>
              <a:t>  e.  Boû khoâng laøm.</a:t>
            </a:r>
          </a:p>
        </p:txBody>
      </p:sp>
      <p:sp>
        <p:nvSpPr>
          <p:cNvPr id="10" name="WordArt 7">
            <a:extLst>
              <a:ext uri="{FF2B5EF4-FFF2-40B4-BE49-F238E27FC236}">
                <a16:creationId xmlns:a16="http://schemas.microsoft.com/office/drawing/2014/main" id="{B365F3CA-1F53-4BA7-8932-279AC378A3CA}"/>
              </a:ext>
            </a:extLst>
          </p:cNvPr>
          <p:cNvSpPr>
            <a:spLocks noChangeArrowheads="1" noChangeShapeType="1" noTextEdit="1"/>
          </p:cNvSpPr>
          <p:nvPr/>
        </p:nvSpPr>
        <p:spPr bwMode="auto">
          <a:xfrm>
            <a:off x="6400800" y="2909289"/>
            <a:ext cx="457200" cy="4191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VNI-Revue" pitchFamily="2" charset="0"/>
              </a:rPr>
              <a:t>Ñ</a:t>
            </a:r>
          </a:p>
        </p:txBody>
      </p:sp>
      <p:sp>
        <p:nvSpPr>
          <p:cNvPr id="11" name="WordArt 7">
            <a:extLst>
              <a:ext uri="{FF2B5EF4-FFF2-40B4-BE49-F238E27FC236}">
                <a16:creationId xmlns:a16="http://schemas.microsoft.com/office/drawing/2014/main" id="{7709CA72-889B-43D2-8686-7CA779936E87}"/>
              </a:ext>
            </a:extLst>
          </p:cNvPr>
          <p:cNvSpPr>
            <a:spLocks noChangeArrowheads="1" noChangeShapeType="1" noTextEdit="1"/>
          </p:cNvSpPr>
          <p:nvPr/>
        </p:nvSpPr>
        <p:spPr bwMode="auto">
          <a:xfrm>
            <a:off x="7239000" y="2353091"/>
            <a:ext cx="457200" cy="4191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VNI-Revue" pitchFamily="2" charset="0"/>
              </a:rPr>
              <a:t>Ñ</a:t>
            </a:r>
          </a:p>
        </p:txBody>
      </p:sp>
      <p:sp>
        <p:nvSpPr>
          <p:cNvPr id="12" name="WordArt 6">
            <a:extLst>
              <a:ext uri="{FF2B5EF4-FFF2-40B4-BE49-F238E27FC236}">
                <a16:creationId xmlns:a16="http://schemas.microsoft.com/office/drawing/2014/main" id="{65EE8E2C-B74E-4942-A0FE-1E97CDC977C7}"/>
              </a:ext>
            </a:extLst>
          </p:cNvPr>
          <p:cNvSpPr>
            <a:spLocks noChangeArrowheads="1" noChangeShapeType="1" noTextEdit="1"/>
          </p:cNvSpPr>
          <p:nvPr/>
        </p:nvSpPr>
        <p:spPr bwMode="auto">
          <a:xfrm>
            <a:off x="5486400" y="3429000"/>
            <a:ext cx="3048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9966"/>
                </a:solidFill>
                <a:latin typeface="VNI-Revue" pitchFamily="2" charset="0"/>
              </a:rPr>
              <a:t>S</a:t>
            </a:r>
          </a:p>
        </p:txBody>
      </p:sp>
      <p:sp>
        <p:nvSpPr>
          <p:cNvPr id="13" name="WordArt 6">
            <a:extLst>
              <a:ext uri="{FF2B5EF4-FFF2-40B4-BE49-F238E27FC236}">
                <a16:creationId xmlns:a16="http://schemas.microsoft.com/office/drawing/2014/main" id="{80E80AFF-DDD4-4A67-8544-5AC1131B00D9}"/>
              </a:ext>
            </a:extLst>
          </p:cNvPr>
          <p:cNvSpPr>
            <a:spLocks noChangeArrowheads="1" noChangeShapeType="1" noTextEdit="1"/>
          </p:cNvSpPr>
          <p:nvPr/>
        </p:nvSpPr>
        <p:spPr bwMode="auto">
          <a:xfrm>
            <a:off x="6096000" y="3966430"/>
            <a:ext cx="3048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9966"/>
                </a:solidFill>
                <a:latin typeface="VNI-Revue" pitchFamily="2" charset="0"/>
              </a:rPr>
              <a:t>S</a:t>
            </a:r>
          </a:p>
        </p:txBody>
      </p:sp>
      <p:sp>
        <p:nvSpPr>
          <p:cNvPr id="14" name="WordArt 7">
            <a:extLst>
              <a:ext uri="{FF2B5EF4-FFF2-40B4-BE49-F238E27FC236}">
                <a16:creationId xmlns:a16="http://schemas.microsoft.com/office/drawing/2014/main" id="{F453658A-5254-4028-A9AB-432B4D298CE2}"/>
              </a:ext>
            </a:extLst>
          </p:cNvPr>
          <p:cNvSpPr>
            <a:spLocks noChangeArrowheads="1" noChangeShapeType="1" noTextEdit="1"/>
          </p:cNvSpPr>
          <p:nvPr/>
        </p:nvSpPr>
        <p:spPr bwMode="auto">
          <a:xfrm>
            <a:off x="7349358" y="4423630"/>
            <a:ext cx="4572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VNI-Revue" pitchFamily="2" charset="0"/>
              </a:rPr>
              <a:t>Ñ</a:t>
            </a:r>
          </a:p>
        </p:txBody>
      </p:sp>
      <p:sp>
        <p:nvSpPr>
          <p:cNvPr id="15" name="WordArt 6">
            <a:extLst>
              <a:ext uri="{FF2B5EF4-FFF2-40B4-BE49-F238E27FC236}">
                <a16:creationId xmlns:a16="http://schemas.microsoft.com/office/drawing/2014/main" id="{C3B30278-C1CB-4969-8B40-280977F4E54C}"/>
              </a:ext>
            </a:extLst>
          </p:cNvPr>
          <p:cNvSpPr>
            <a:spLocks noChangeArrowheads="1" noChangeShapeType="1" noTextEdit="1"/>
          </p:cNvSpPr>
          <p:nvPr/>
        </p:nvSpPr>
        <p:spPr bwMode="auto">
          <a:xfrm>
            <a:off x="4435367" y="5040852"/>
            <a:ext cx="325821" cy="44874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9966"/>
                </a:solidFill>
                <a:latin typeface="VNI-Revue" pitchFamily="2" charset="0"/>
              </a:rPr>
              <a:t>S</a:t>
            </a:r>
          </a:p>
        </p:txBody>
      </p:sp>
    </p:spTree>
    <p:extLst>
      <p:ext uri="{BB962C8B-B14F-4D97-AF65-F5344CB8AC3E}">
        <p14:creationId xmlns:p14="http://schemas.microsoft.com/office/powerpoint/2010/main" val="8926124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par>
                                <p:cTn id="13" presetID="5"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par>
                                <p:cTn id="16" presetID="5"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heckerboard(across)">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par>
                                <p:cTn id="27" presetID="3" presetClass="entr" presetSubtype="1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B0427E98-003B-4EF0-A90D-931DACA3F260}"/>
              </a:ext>
            </a:extLst>
          </p:cNvPr>
          <p:cNvSpPr txBox="1">
            <a:spLocks noChangeArrowheads="1"/>
          </p:cNvSpPr>
          <p:nvPr/>
        </p:nvSpPr>
        <p:spPr bwMode="auto">
          <a:xfrm>
            <a:off x="1466193" y="1555533"/>
            <a:ext cx="9259613" cy="20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None/>
            </a:pPr>
            <a:r>
              <a:rPr lang="en-US" altLang="en-US" sz="6000" b="1">
                <a:solidFill>
                  <a:srgbClr val="FF9900"/>
                </a:solidFill>
                <a:latin typeface="VNI-Brush" pitchFamily="2" charset="0"/>
              </a:rPr>
              <a:t>Hoaït ñoäng 3: </a:t>
            </a:r>
          </a:p>
          <a:p>
            <a:pPr algn="ctr">
              <a:lnSpc>
                <a:spcPct val="100000"/>
              </a:lnSpc>
              <a:spcBef>
                <a:spcPts val="1800"/>
              </a:spcBef>
              <a:buNone/>
            </a:pPr>
            <a:r>
              <a:rPr lang="en-US" altLang="en-US" sz="5400" b="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Tấm gương vượt khó</a:t>
            </a:r>
            <a:endParaRPr lang="en-US" altLang="en-US" sz="6000">
              <a:solidFill>
                <a:srgbClr val="C00000"/>
              </a:solidFill>
              <a:latin typeface="VNI-Times" pitchFamily="2" charset="0"/>
            </a:endParaRPr>
          </a:p>
        </p:txBody>
      </p:sp>
    </p:spTree>
    <p:extLst>
      <p:ext uri="{BB962C8B-B14F-4D97-AF65-F5344CB8AC3E}">
        <p14:creationId xmlns:p14="http://schemas.microsoft.com/office/powerpoint/2010/main" val="384697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2378939C-7691-4365-A32B-30AD4A613AF6}"/>
              </a:ext>
            </a:extLst>
          </p:cNvPr>
          <p:cNvGrpSpPr/>
          <p:nvPr/>
        </p:nvGrpSpPr>
        <p:grpSpPr>
          <a:xfrm>
            <a:off x="1121090" y="506933"/>
            <a:ext cx="8464344" cy="1853196"/>
            <a:chOff x="1075370" y="601980"/>
            <a:chExt cx="4216719" cy="1935480"/>
          </a:xfrm>
        </p:grpSpPr>
        <p:grpSp>
          <p:nvGrpSpPr>
            <p:cNvPr id="4" name="组合 3">
              <a:extLst>
                <a:ext uri="{FF2B5EF4-FFF2-40B4-BE49-F238E27FC236}">
                  <a16:creationId xmlns:a16="http://schemas.microsoft.com/office/drawing/2014/main" id="{3546E35B-16AE-4995-AFA7-8CCE58044753}"/>
                </a:ext>
              </a:extLst>
            </p:cNvPr>
            <p:cNvGrpSpPr/>
            <p:nvPr/>
          </p:nvGrpSpPr>
          <p:grpSpPr>
            <a:xfrm>
              <a:off x="1179194" y="781050"/>
              <a:ext cx="4112895" cy="1756410"/>
              <a:chOff x="1179194" y="781050"/>
              <a:chExt cx="4112895" cy="1756410"/>
            </a:xfrm>
          </p:grpSpPr>
          <p:sp>
            <p:nvSpPr>
              <p:cNvPr id="2" name="矩形: 圆角 1">
                <a:extLst>
                  <a:ext uri="{FF2B5EF4-FFF2-40B4-BE49-F238E27FC236}">
                    <a16:creationId xmlns:a16="http://schemas.microsoft.com/office/drawing/2014/main" id="{3D0FFEA4-6A93-4FD7-930B-98952B1A8FB3}"/>
                  </a:ext>
                </a:extLst>
              </p:cNvPr>
              <p:cNvSpPr/>
              <p:nvPr/>
            </p:nvSpPr>
            <p:spPr>
              <a:xfrm>
                <a:off x="1303971" y="887730"/>
                <a:ext cx="3863340" cy="1543050"/>
              </a:xfrm>
              <a:prstGeom prst="roundRect">
                <a:avLst/>
              </a:prstGeom>
              <a:solidFill>
                <a:schemeClr val="bg1"/>
              </a:solidFill>
              <a:ln w="63500">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kumimoji="0" lang="en-US" altLang="en-US" sz="36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Bạn gặp khó khăn gì?</a:t>
                </a:r>
                <a:endParaRPr lang="zh-CN" altLang="en-US" dirty="0">
                  <a:solidFill>
                    <a:srgbClr val="396B67"/>
                  </a:solidFill>
                  <a:latin typeface="字魂27号-布丁体" panose="00000500000000000000" pitchFamily="2" charset="-122"/>
                  <a:ea typeface="字魂27号-布丁体" panose="00000500000000000000" pitchFamily="2" charset="-122"/>
                </a:endParaRPr>
              </a:p>
            </p:txBody>
          </p:sp>
          <p:sp>
            <p:nvSpPr>
              <p:cNvPr id="3" name="矩形: 圆角 2">
                <a:extLst>
                  <a:ext uri="{FF2B5EF4-FFF2-40B4-BE49-F238E27FC236}">
                    <a16:creationId xmlns:a16="http://schemas.microsoft.com/office/drawing/2014/main" id="{FE096F88-ED32-4B48-BD40-C77FDF5034C6}"/>
                  </a:ext>
                </a:extLst>
              </p:cNvPr>
              <p:cNvSpPr/>
              <p:nvPr/>
            </p:nvSpPr>
            <p:spPr>
              <a:xfrm>
                <a:off x="1179194" y="781050"/>
                <a:ext cx="4112895" cy="1756410"/>
              </a:xfrm>
              <a:prstGeom prst="roundRect">
                <a:avLst/>
              </a:prstGeom>
              <a:noFill/>
              <a:ln w="25400">
                <a:solidFill>
                  <a:schemeClr val="accent6">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椭圆 5">
              <a:extLst>
                <a:ext uri="{FF2B5EF4-FFF2-40B4-BE49-F238E27FC236}">
                  <a16:creationId xmlns:a16="http://schemas.microsoft.com/office/drawing/2014/main" id="{7D0F9979-F70F-4C75-97A4-32C0B55F3341}"/>
                </a:ext>
              </a:extLst>
            </p:cNvPr>
            <p:cNvSpPr/>
            <p:nvPr/>
          </p:nvSpPr>
          <p:spPr>
            <a:xfrm>
              <a:off x="1075370" y="601980"/>
              <a:ext cx="662940" cy="662940"/>
            </a:xfrm>
            <a:prstGeom prst="ellipse">
              <a:avLst/>
            </a:prstGeom>
            <a:solidFill>
              <a:srgbClr val="396B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字魂27号-布丁体" panose="00000500000000000000" pitchFamily="2" charset="-122"/>
                  <a:ea typeface="字魂27号-布丁体" panose="00000500000000000000" pitchFamily="2" charset="-122"/>
                </a:rPr>
                <a:t>1</a:t>
              </a:r>
              <a:endParaRPr lang="zh-CN" altLang="en-US" sz="4400" dirty="0">
                <a:latin typeface="字魂27号-布丁体" panose="00000500000000000000" pitchFamily="2" charset="-122"/>
                <a:ea typeface="字魂27号-布丁体" panose="00000500000000000000" pitchFamily="2" charset="-122"/>
              </a:endParaRPr>
            </a:p>
          </p:txBody>
        </p:sp>
      </p:grpSp>
      <p:grpSp>
        <p:nvGrpSpPr>
          <p:cNvPr id="8" name="组合 7">
            <a:extLst>
              <a:ext uri="{FF2B5EF4-FFF2-40B4-BE49-F238E27FC236}">
                <a16:creationId xmlns:a16="http://schemas.microsoft.com/office/drawing/2014/main" id="{63AEBBDA-87F7-4FB5-9948-E44FA2809FB4}"/>
              </a:ext>
            </a:extLst>
          </p:cNvPr>
          <p:cNvGrpSpPr/>
          <p:nvPr/>
        </p:nvGrpSpPr>
        <p:grpSpPr>
          <a:xfrm>
            <a:off x="1121090" y="2502402"/>
            <a:ext cx="8464344" cy="1853196"/>
            <a:chOff x="1075370" y="601980"/>
            <a:chExt cx="4216719" cy="1935480"/>
          </a:xfrm>
        </p:grpSpPr>
        <p:grpSp>
          <p:nvGrpSpPr>
            <p:cNvPr id="9" name="组合 8">
              <a:extLst>
                <a:ext uri="{FF2B5EF4-FFF2-40B4-BE49-F238E27FC236}">
                  <a16:creationId xmlns:a16="http://schemas.microsoft.com/office/drawing/2014/main" id="{966E0E80-DD6D-4250-BE37-B415F8F020B4}"/>
                </a:ext>
              </a:extLst>
            </p:cNvPr>
            <p:cNvGrpSpPr/>
            <p:nvPr/>
          </p:nvGrpSpPr>
          <p:grpSpPr>
            <a:xfrm>
              <a:off x="1179194" y="781050"/>
              <a:ext cx="4112895" cy="1756410"/>
              <a:chOff x="1179194" y="781050"/>
              <a:chExt cx="4112895" cy="1756410"/>
            </a:xfrm>
          </p:grpSpPr>
          <p:sp>
            <p:nvSpPr>
              <p:cNvPr id="12" name="矩形: 圆角 11">
                <a:extLst>
                  <a:ext uri="{FF2B5EF4-FFF2-40B4-BE49-F238E27FC236}">
                    <a16:creationId xmlns:a16="http://schemas.microsoft.com/office/drawing/2014/main" id="{0F7A77A9-F1B9-4508-9497-4E4B146E743E}"/>
                  </a:ext>
                </a:extLst>
              </p:cNvPr>
              <p:cNvSpPr/>
              <p:nvPr/>
            </p:nvSpPr>
            <p:spPr>
              <a:xfrm>
                <a:off x="1303971" y="887730"/>
                <a:ext cx="3863340" cy="1543050"/>
              </a:xfrm>
              <a:prstGeom prst="roundRect">
                <a:avLst/>
              </a:prstGeom>
              <a:solidFill>
                <a:schemeClr val="bg1"/>
              </a:solidFill>
              <a:ln w="63500">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kumimoji="0" lang="en-US" altLang="en-US" sz="36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Bạn khắc phục khó khăn ra sao?</a:t>
                </a:r>
                <a:endParaRPr lang="zh-CN" altLang="en-US" dirty="0">
                  <a:solidFill>
                    <a:srgbClr val="396B67"/>
                  </a:solidFill>
                  <a:latin typeface="字魂27号-布丁体" panose="00000500000000000000" pitchFamily="2" charset="-122"/>
                  <a:ea typeface="字魂27号-布丁体" panose="00000500000000000000" pitchFamily="2" charset="-122"/>
                </a:endParaRPr>
              </a:p>
            </p:txBody>
          </p:sp>
          <p:sp>
            <p:nvSpPr>
              <p:cNvPr id="13" name="矩形: 圆角 12">
                <a:extLst>
                  <a:ext uri="{FF2B5EF4-FFF2-40B4-BE49-F238E27FC236}">
                    <a16:creationId xmlns:a16="http://schemas.microsoft.com/office/drawing/2014/main" id="{78DEE5B8-9A58-4CFA-8BFA-50F02D2BA840}"/>
                  </a:ext>
                </a:extLst>
              </p:cNvPr>
              <p:cNvSpPr/>
              <p:nvPr/>
            </p:nvSpPr>
            <p:spPr>
              <a:xfrm>
                <a:off x="1179194" y="781050"/>
                <a:ext cx="4112895" cy="1756410"/>
              </a:xfrm>
              <a:prstGeom prst="roundRect">
                <a:avLst/>
              </a:prstGeom>
              <a:noFill/>
              <a:ln w="25400">
                <a:solidFill>
                  <a:schemeClr val="accent6">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椭圆 10">
              <a:extLst>
                <a:ext uri="{FF2B5EF4-FFF2-40B4-BE49-F238E27FC236}">
                  <a16:creationId xmlns:a16="http://schemas.microsoft.com/office/drawing/2014/main" id="{B20DCB5A-996D-4526-B022-C4860A807302}"/>
                </a:ext>
              </a:extLst>
            </p:cNvPr>
            <p:cNvSpPr/>
            <p:nvPr/>
          </p:nvSpPr>
          <p:spPr>
            <a:xfrm>
              <a:off x="1075370" y="601980"/>
              <a:ext cx="662940" cy="662940"/>
            </a:xfrm>
            <a:prstGeom prst="ellipse">
              <a:avLst/>
            </a:prstGeom>
            <a:solidFill>
              <a:srgbClr val="396B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latin typeface="字魂27号-布丁体" panose="00000500000000000000" pitchFamily="2" charset="-122"/>
                  <a:ea typeface="字魂27号-布丁体" panose="00000500000000000000" pitchFamily="2" charset="-122"/>
                </a:rPr>
                <a:t>2</a:t>
              </a:r>
              <a:endParaRPr lang="zh-CN" altLang="en-US" sz="4400" dirty="0">
                <a:latin typeface="字魂27号-布丁体" panose="00000500000000000000" pitchFamily="2" charset="-122"/>
                <a:ea typeface="字魂27号-布丁体" panose="00000500000000000000" pitchFamily="2" charset="-122"/>
              </a:endParaRPr>
            </a:p>
          </p:txBody>
        </p:sp>
      </p:grpSp>
      <p:grpSp>
        <p:nvGrpSpPr>
          <p:cNvPr id="14" name="组合 13">
            <a:extLst>
              <a:ext uri="{FF2B5EF4-FFF2-40B4-BE49-F238E27FC236}">
                <a16:creationId xmlns:a16="http://schemas.microsoft.com/office/drawing/2014/main" id="{FE4FDF47-3BC4-4584-8561-5D9E88487A61}"/>
              </a:ext>
            </a:extLst>
          </p:cNvPr>
          <p:cNvGrpSpPr/>
          <p:nvPr/>
        </p:nvGrpSpPr>
        <p:grpSpPr>
          <a:xfrm>
            <a:off x="1121090" y="4497871"/>
            <a:ext cx="8464344" cy="1853196"/>
            <a:chOff x="1075370" y="601980"/>
            <a:chExt cx="4216719" cy="1935480"/>
          </a:xfrm>
        </p:grpSpPr>
        <p:grpSp>
          <p:nvGrpSpPr>
            <p:cNvPr id="15" name="组合 14">
              <a:extLst>
                <a:ext uri="{FF2B5EF4-FFF2-40B4-BE49-F238E27FC236}">
                  <a16:creationId xmlns:a16="http://schemas.microsoft.com/office/drawing/2014/main" id="{C61ECFBF-D97F-4B89-9ED4-A4AC264324C9}"/>
                </a:ext>
              </a:extLst>
            </p:cNvPr>
            <p:cNvGrpSpPr/>
            <p:nvPr/>
          </p:nvGrpSpPr>
          <p:grpSpPr>
            <a:xfrm>
              <a:off x="1179194" y="781050"/>
              <a:ext cx="4112895" cy="1756410"/>
              <a:chOff x="1179194" y="781050"/>
              <a:chExt cx="4112895" cy="1756410"/>
            </a:xfrm>
          </p:grpSpPr>
          <p:sp>
            <p:nvSpPr>
              <p:cNvPr id="18" name="矩形: 圆角 17">
                <a:extLst>
                  <a:ext uri="{FF2B5EF4-FFF2-40B4-BE49-F238E27FC236}">
                    <a16:creationId xmlns:a16="http://schemas.microsoft.com/office/drawing/2014/main" id="{6EAA3BA7-A0EE-43DE-8657-7542C4638A30}"/>
                  </a:ext>
                </a:extLst>
              </p:cNvPr>
              <p:cNvSpPr/>
              <p:nvPr/>
            </p:nvSpPr>
            <p:spPr>
              <a:xfrm>
                <a:off x="1303971" y="887730"/>
                <a:ext cx="3863340" cy="1543050"/>
              </a:xfrm>
              <a:prstGeom prst="roundRect">
                <a:avLst/>
              </a:prstGeom>
              <a:solidFill>
                <a:schemeClr val="bg1"/>
              </a:solidFill>
              <a:ln w="63500">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kumimoji="0" lang="en-US" altLang="en-US" sz="36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Tình cảm em dành cho bạn?</a:t>
                </a:r>
                <a:endParaRPr lang="zh-CN" altLang="en-US" dirty="0">
                  <a:solidFill>
                    <a:srgbClr val="396B67"/>
                  </a:solidFill>
                  <a:latin typeface="字魂27号-布丁体" panose="00000500000000000000" pitchFamily="2" charset="-122"/>
                  <a:ea typeface="字魂27号-布丁体" panose="00000500000000000000" pitchFamily="2" charset="-122"/>
                </a:endParaRPr>
              </a:p>
            </p:txBody>
          </p:sp>
          <p:sp>
            <p:nvSpPr>
              <p:cNvPr id="19" name="矩形: 圆角 18">
                <a:extLst>
                  <a:ext uri="{FF2B5EF4-FFF2-40B4-BE49-F238E27FC236}">
                    <a16:creationId xmlns:a16="http://schemas.microsoft.com/office/drawing/2014/main" id="{5E7DC5B7-71D7-413A-ACA2-EE43675428AD}"/>
                  </a:ext>
                </a:extLst>
              </p:cNvPr>
              <p:cNvSpPr/>
              <p:nvPr/>
            </p:nvSpPr>
            <p:spPr>
              <a:xfrm>
                <a:off x="1179194" y="781050"/>
                <a:ext cx="4112895" cy="1756410"/>
              </a:xfrm>
              <a:prstGeom prst="roundRect">
                <a:avLst/>
              </a:prstGeom>
              <a:noFill/>
              <a:ln w="25400">
                <a:solidFill>
                  <a:schemeClr val="accent6">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椭圆 16">
              <a:extLst>
                <a:ext uri="{FF2B5EF4-FFF2-40B4-BE49-F238E27FC236}">
                  <a16:creationId xmlns:a16="http://schemas.microsoft.com/office/drawing/2014/main" id="{2E816D9B-982C-446C-BCFE-459BE0A8235E}"/>
                </a:ext>
              </a:extLst>
            </p:cNvPr>
            <p:cNvSpPr/>
            <p:nvPr/>
          </p:nvSpPr>
          <p:spPr>
            <a:xfrm>
              <a:off x="1075370" y="601980"/>
              <a:ext cx="662940" cy="662940"/>
            </a:xfrm>
            <a:prstGeom prst="ellipse">
              <a:avLst/>
            </a:prstGeom>
            <a:solidFill>
              <a:srgbClr val="396B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字魂27号-布丁体" panose="00000500000000000000" pitchFamily="2" charset="-122"/>
                  <a:ea typeface="字魂27号-布丁体" panose="00000500000000000000" pitchFamily="2" charset="-122"/>
                </a:rPr>
                <a:t>3</a:t>
              </a:r>
              <a:endParaRPr lang="zh-CN" altLang="en-US" sz="4400" dirty="0">
                <a:latin typeface="字魂27号-布丁体" panose="00000500000000000000" pitchFamily="2" charset="-122"/>
                <a:ea typeface="字魂27号-布丁体" panose="00000500000000000000" pitchFamily="2" charset="-122"/>
              </a:endParaRPr>
            </a:p>
          </p:txBody>
        </p:sp>
      </p:grpSp>
    </p:spTree>
    <p:extLst>
      <p:ext uri="{BB962C8B-B14F-4D97-AF65-F5344CB8AC3E}">
        <p14:creationId xmlns:p14="http://schemas.microsoft.com/office/powerpoint/2010/main" val="9256635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a:extLst>
              <a:ext uri="{FF2B5EF4-FFF2-40B4-BE49-F238E27FC236}">
                <a16:creationId xmlns:a16="http://schemas.microsoft.com/office/drawing/2014/main" id="{D0512B29-C96C-4BA3-8E2B-4113F83AB720}"/>
              </a:ext>
            </a:extLst>
          </p:cNvPr>
          <p:cNvSpPr txBox="1">
            <a:spLocks noChangeArrowheads="1"/>
          </p:cNvSpPr>
          <p:nvPr/>
        </p:nvSpPr>
        <p:spPr bwMode="auto">
          <a:xfrm>
            <a:off x="2438404" y="3271157"/>
            <a:ext cx="18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200">
              <a:solidFill>
                <a:schemeClr val="hlink"/>
              </a:solidFill>
              <a:latin typeface="VNI-Heather" pitchFamily="2" charset="0"/>
            </a:endParaRPr>
          </a:p>
        </p:txBody>
      </p:sp>
      <p:sp>
        <p:nvSpPr>
          <p:cNvPr id="9" name="AutoShape 4">
            <a:extLst>
              <a:ext uri="{FF2B5EF4-FFF2-40B4-BE49-F238E27FC236}">
                <a16:creationId xmlns:a16="http://schemas.microsoft.com/office/drawing/2014/main" id="{7B65743A-E9BD-4937-BBBC-B96EB35719B2}"/>
              </a:ext>
            </a:extLst>
          </p:cNvPr>
          <p:cNvSpPr>
            <a:spLocks noChangeArrowheads="1"/>
          </p:cNvSpPr>
          <p:nvPr/>
        </p:nvSpPr>
        <p:spPr bwMode="auto">
          <a:xfrm>
            <a:off x="6705600" y="4490353"/>
            <a:ext cx="914400" cy="914400"/>
          </a:xfrm>
          <a:prstGeom prst="smileyFace">
            <a:avLst>
              <a:gd name="adj" fmla="val 465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VNI-Heather" pitchFamily="2" charset="0"/>
            </a:endParaRPr>
          </a:p>
        </p:txBody>
      </p:sp>
      <p:sp>
        <p:nvSpPr>
          <p:cNvPr id="10" name="Text Box 2">
            <a:extLst>
              <a:ext uri="{FF2B5EF4-FFF2-40B4-BE49-F238E27FC236}">
                <a16:creationId xmlns:a16="http://schemas.microsoft.com/office/drawing/2014/main" id="{9B3230F8-9CAA-47EF-AD51-0C7AE331F8B7}"/>
              </a:ext>
            </a:extLst>
          </p:cNvPr>
          <p:cNvSpPr txBox="1">
            <a:spLocks noChangeArrowheads="1"/>
          </p:cNvSpPr>
          <p:nvPr/>
        </p:nvSpPr>
        <p:spPr bwMode="auto">
          <a:xfrm>
            <a:off x="1828800" y="1270305"/>
            <a:ext cx="86868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200">
                <a:solidFill>
                  <a:srgbClr val="000099"/>
                </a:solidFill>
                <a:latin typeface="VNI-Times" pitchFamily="2" charset="0"/>
              </a:rPr>
              <a:t>    	</a:t>
            </a:r>
            <a:r>
              <a:rPr lang="en-US" altLang="en-US" sz="3200" b="1">
                <a:solidFill>
                  <a:srgbClr val="FFF42F"/>
                </a:solidFill>
                <a:latin typeface="VNI-Times" pitchFamily="2" charset="0"/>
              </a:rPr>
              <a:t>CHOÏN ÑUÙNG        – SAI</a:t>
            </a:r>
          </a:p>
          <a:p>
            <a:pPr marL="0" indent="0" eaLnBrk="1" hangingPunct="1">
              <a:lnSpc>
                <a:spcPct val="100000"/>
              </a:lnSpc>
              <a:spcBef>
                <a:spcPct val="50000"/>
              </a:spcBef>
              <a:buNone/>
            </a:pPr>
            <a:r>
              <a:rPr lang="en-US" altLang="en-US" sz="3200" b="1">
                <a:solidFill>
                  <a:schemeClr val="bg1"/>
                </a:solidFill>
                <a:latin typeface="VNI-Times" pitchFamily="2" charset="0"/>
              </a:rPr>
              <a:t>A.</a:t>
            </a:r>
            <a:r>
              <a:rPr lang="en-US" altLang="en-US" sz="3200">
                <a:solidFill>
                  <a:srgbClr val="800080"/>
                </a:solidFill>
                <a:latin typeface="VNI-Times" pitchFamily="2" charset="0"/>
              </a:rPr>
              <a:t> </a:t>
            </a:r>
            <a:r>
              <a:rPr lang="en-US" altLang="en-US" sz="3200" b="1">
                <a:solidFill>
                  <a:schemeClr val="bg1"/>
                </a:solidFill>
                <a:latin typeface="VNI-Times" pitchFamily="2" charset="0"/>
              </a:rPr>
              <a:t>Trong giôø hoïc, Minh laø baïn thaân cuûa em, vì baïn khoâng thuoäc baøi em nhaéc baøi cho baïn.</a:t>
            </a:r>
          </a:p>
          <a:p>
            <a:pPr marL="0" indent="0" eaLnBrk="1" hangingPunct="1">
              <a:lnSpc>
                <a:spcPct val="100000"/>
              </a:lnSpc>
              <a:spcBef>
                <a:spcPct val="50000"/>
              </a:spcBef>
              <a:buNone/>
            </a:pPr>
            <a:r>
              <a:rPr lang="en-US" altLang="en-US" sz="3200" b="1">
                <a:solidFill>
                  <a:schemeClr val="bg1"/>
                </a:solidFill>
                <a:latin typeface="VNI-Times" pitchFamily="2" charset="0"/>
              </a:rPr>
              <a:t>B. Em seõ giaûng laïi cho Minh neáu Minh khoâng hieåu.</a:t>
            </a:r>
          </a:p>
          <a:p>
            <a:pPr marL="0" indent="0" eaLnBrk="1" hangingPunct="1">
              <a:lnSpc>
                <a:spcPct val="100000"/>
              </a:lnSpc>
              <a:spcBef>
                <a:spcPct val="50000"/>
              </a:spcBef>
              <a:buNone/>
            </a:pPr>
            <a:r>
              <a:rPr lang="en-US" altLang="en-US" sz="3200" b="1">
                <a:solidFill>
                  <a:schemeClr val="bg1"/>
                </a:solidFill>
                <a:latin typeface="VNI-Times" pitchFamily="2" charset="0"/>
              </a:rPr>
              <a:t>C. Em queân chöa laøm heát baøi, em nhaän loãi vôùi coâ giaùo.</a:t>
            </a:r>
          </a:p>
        </p:txBody>
      </p:sp>
      <p:sp>
        <p:nvSpPr>
          <p:cNvPr id="11" name="Rectangle 10">
            <a:extLst>
              <a:ext uri="{FF2B5EF4-FFF2-40B4-BE49-F238E27FC236}">
                <a16:creationId xmlns:a16="http://schemas.microsoft.com/office/drawing/2014/main" id="{A3F83E22-8297-42D1-BF3C-DAED36421BBC}"/>
              </a:ext>
            </a:extLst>
          </p:cNvPr>
          <p:cNvSpPr>
            <a:spLocks noChangeArrowheads="1"/>
          </p:cNvSpPr>
          <p:nvPr/>
        </p:nvSpPr>
        <p:spPr bwMode="auto">
          <a:xfrm>
            <a:off x="3733800" y="155035"/>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KHỞI ĐỘNG</a:t>
            </a:r>
          </a:p>
        </p:txBody>
      </p:sp>
      <p:sp>
        <p:nvSpPr>
          <p:cNvPr id="12" name="WordArt 7">
            <a:extLst>
              <a:ext uri="{FF2B5EF4-FFF2-40B4-BE49-F238E27FC236}">
                <a16:creationId xmlns:a16="http://schemas.microsoft.com/office/drawing/2014/main" id="{7DB353D2-8A62-48D4-923B-E9656B35A7D0}"/>
              </a:ext>
            </a:extLst>
          </p:cNvPr>
          <p:cNvSpPr>
            <a:spLocks noChangeArrowheads="1" noChangeShapeType="1" noTextEdit="1"/>
          </p:cNvSpPr>
          <p:nvPr/>
        </p:nvSpPr>
        <p:spPr bwMode="auto">
          <a:xfrm>
            <a:off x="5444351" y="1355643"/>
            <a:ext cx="457200" cy="4191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VNI-Revue" pitchFamily="2" charset="0"/>
              </a:rPr>
              <a:t>Ñ</a:t>
            </a:r>
          </a:p>
        </p:txBody>
      </p:sp>
      <p:sp>
        <p:nvSpPr>
          <p:cNvPr id="13" name="WordArt 6">
            <a:extLst>
              <a:ext uri="{FF2B5EF4-FFF2-40B4-BE49-F238E27FC236}">
                <a16:creationId xmlns:a16="http://schemas.microsoft.com/office/drawing/2014/main" id="{87505A47-79D7-4619-BB03-07F94D89B0A6}"/>
              </a:ext>
            </a:extLst>
          </p:cNvPr>
          <p:cNvSpPr>
            <a:spLocks noChangeArrowheads="1" noChangeShapeType="1" noTextEdit="1"/>
          </p:cNvSpPr>
          <p:nvPr/>
        </p:nvSpPr>
        <p:spPr bwMode="auto">
          <a:xfrm>
            <a:off x="7388768" y="1307284"/>
            <a:ext cx="3048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9966"/>
                </a:solidFill>
                <a:latin typeface="VNI-Revue" pitchFamily="2" charset="0"/>
              </a:rPr>
              <a:t>S</a:t>
            </a:r>
          </a:p>
        </p:txBody>
      </p:sp>
      <p:sp>
        <p:nvSpPr>
          <p:cNvPr id="14" name="WordArt 7">
            <a:extLst>
              <a:ext uri="{FF2B5EF4-FFF2-40B4-BE49-F238E27FC236}">
                <a16:creationId xmlns:a16="http://schemas.microsoft.com/office/drawing/2014/main" id="{FC8CC654-24C9-4FE2-8749-CA5D1405829A}"/>
              </a:ext>
            </a:extLst>
          </p:cNvPr>
          <p:cNvSpPr>
            <a:spLocks noChangeArrowheads="1" noChangeShapeType="1" noTextEdit="1"/>
          </p:cNvSpPr>
          <p:nvPr/>
        </p:nvSpPr>
        <p:spPr bwMode="auto">
          <a:xfrm>
            <a:off x="3461339" y="5129299"/>
            <a:ext cx="457200" cy="4191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VNI-Revue" pitchFamily="2" charset="0"/>
              </a:rPr>
              <a:t>Ñ</a:t>
            </a:r>
          </a:p>
        </p:txBody>
      </p:sp>
      <p:sp>
        <p:nvSpPr>
          <p:cNvPr id="15" name="WordArt 7">
            <a:extLst>
              <a:ext uri="{FF2B5EF4-FFF2-40B4-BE49-F238E27FC236}">
                <a16:creationId xmlns:a16="http://schemas.microsoft.com/office/drawing/2014/main" id="{E66A63ED-5889-4D94-81D5-5B6FCD1FE54E}"/>
              </a:ext>
            </a:extLst>
          </p:cNvPr>
          <p:cNvSpPr>
            <a:spLocks noChangeArrowheads="1" noChangeShapeType="1" noTextEdit="1"/>
          </p:cNvSpPr>
          <p:nvPr/>
        </p:nvSpPr>
        <p:spPr bwMode="auto">
          <a:xfrm>
            <a:off x="3004139" y="3855932"/>
            <a:ext cx="457200" cy="4191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VNI-Revue" pitchFamily="2" charset="0"/>
              </a:rPr>
              <a:t>Ñ</a:t>
            </a:r>
          </a:p>
        </p:txBody>
      </p:sp>
      <p:sp>
        <p:nvSpPr>
          <p:cNvPr id="16" name="WordArt 6">
            <a:extLst>
              <a:ext uri="{FF2B5EF4-FFF2-40B4-BE49-F238E27FC236}">
                <a16:creationId xmlns:a16="http://schemas.microsoft.com/office/drawing/2014/main" id="{2218E18F-B5E2-4F55-8D84-9DE67ABB81AA}"/>
              </a:ext>
            </a:extLst>
          </p:cNvPr>
          <p:cNvSpPr>
            <a:spLocks noChangeArrowheads="1" noChangeShapeType="1" noTextEdit="1"/>
          </p:cNvSpPr>
          <p:nvPr/>
        </p:nvSpPr>
        <p:spPr bwMode="auto">
          <a:xfrm>
            <a:off x="9601201" y="2632949"/>
            <a:ext cx="304800" cy="4572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339966"/>
                </a:solidFill>
                <a:latin typeface="VNI-Revue" pitchFamily="2" charset="0"/>
              </a:rPr>
              <a:t>S</a:t>
            </a:r>
          </a:p>
        </p:txBody>
      </p:sp>
    </p:spTree>
    <p:extLst>
      <p:ext uri="{BB962C8B-B14F-4D97-AF65-F5344CB8AC3E}">
        <p14:creationId xmlns:p14="http://schemas.microsoft.com/office/powerpoint/2010/main" val="4224955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ox(i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heckerboard(across)">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00C3998-1723-443B-8EDE-D676900713A5}"/>
              </a:ext>
            </a:extLst>
          </p:cNvPr>
          <p:cNvSpPr txBox="1"/>
          <p:nvPr/>
        </p:nvSpPr>
        <p:spPr>
          <a:xfrm>
            <a:off x="2869324" y="2753709"/>
            <a:ext cx="6453351" cy="1754326"/>
          </a:xfrm>
          <a:prstGeom prst="rect">
            <a:avLst/>
          </a:prstGeom>
          <a:noFill/>
        </p:spPr>
        <p:txBody>
          <a:bodyPr wrap="square" rtlCol="0">
            <a:spAutoFit/>
          </a:bodyPr>
          <a:lstStyle/>
          <a:p>
            <a:pPr algn="ctr"/>
            <a:r>
              <a:rPr lang="en-US" sz="5400" b="1">
                <a:solidFill>
                  <a:schemeClr val="bg1"/>
                </a:solidFill>
                <a:effectLst>
                  <a:reflection blurRad="6350" stA="55000" endA="300" endPos="45500" dir="5400000" sy="-100000" algn="bl" rotWithShape="0"/>
                </a:effectLst>
                <a:latin typeface="Calibri" panose="020F0502020204030204" pitchFamily="34" charset="0"/>
                <a:cs typeface="Calibri" panose="020F0502020204030204" pitchFamily="34" charset="0"/>
              </a:rPr>
              <a:t>Chúc các con </a:t>
            </a:r>
          </a:p>
          <a:p>
            <a:pPr algn="ctr"/>
            <a:r>
              <a:rPr lang="en-US" sz="5400" b="1">
                <a:solidFill>
                  <a:schemeClr val="bg1"/>
                </a:solidFill>
                <a:effectLst>
                  <a:reflection blurRad="6350" stA="55000" endA="300" endPos="45500" dir="5400000" sy="-100000" algn="bl" rotWithShape="0"/>
                </a:effectLst>
                <a:latin typeface="Calibri" panose="020F0502020204030204" pitchFamily="34" charset="0"/>
                <a:cs typeface="Calibri" panose="020F0502020204030204" pitchFamily="34" charset="0"/>
              </a:rPr>
              <a:t>chăm ngoan, học tốt !</a:t>
            </a:r>
          </a:p>
        </p:txBody>
      </p:sp>
    </p:spTree>
    <p:extLst>
      <p:ext uri="{BB962C8B-B14F-4D97-AF65-F5344CB8AC3E}">
        <p14:creationId xmlns:p14="http://schemas.microsoft.com/office/powerpoint/2010/main" val="34942879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95E5968-5D9E-4393-8A72-1A8BDB0C5B18}"/>
              </a:ext>
            </a:extLst>
          </p:cNvPr>
          <p:cNvSpPr txBox="1"/>
          <p:nvPr/>
        </p:nvSpPr>
        <p:spPr>
          <a:xfrm>
            <a:off x="2730847" y="2385178"/>
            <a:ext cx="6730305" cy="2308324"/>
          </a:xfrm>
          <a:prstGeom prst="rect">
            <a:avLst/>
          </a:prstGeom>
          <a:noFill/>
        </p:spPr>
        <p:txBody>
          <a:bodyPr wrap="none" rtlCol="0">
            <a:spAutoFit/>
          </a:bodyPr>
          <a:lstStyle/>
          <a:p>
            <a:pPr algn="ctr">
              <a:lnSpc>
                <a:spcPct val="150000"/>
              </a:lnSpc>
            </a:pPr>
            <a:r>
              <a:rPr lang="en-US" altLang="zh-CN" sz="3200" b="1" dirty="0" err="1">
                <a:solidFill>
                  <a:schemeClr val="bg1"/>
                </a:solidFill>
                <a:latin typeface="HP001 4 hàng" panose="020B0603050302020204" pitchFamily="34" charset="0"/>
                <a:ea typeface="字魂27号-布丁体" panose="00000500000000000000" pitchFamily="2" charset="-122"/>
                <a:cs typeface="Times New Roman" panose="02020603050405020304" pitchFamily="18" charset="0"/>
              </a:rPr>
              <a:t>Thứ</a:t>
            </a:r>
            <a:r>
              <a:rPr lang="en-US" altLang="zh-CN" sz="3200" b="1" dirty="0">
                <a:solidFill>
                  <a:schemeClr val="bg1"/>
                </a:solidFill>
                <a:latin typeface="HP001 4 hàng" panose="020B0603050302020204" pitchFamily="34" charset="0"/>
                <a:ea typeface="字魂27号-布丁体" panose="00000500000000000000" pitchFamily="2" charset="-122"/>
                <a:cs typeface="Times New Roman" panose="02020603050405020304" pitchFamily="18" charset="0"/>
              </a:rPr>
              <a:t> ... </a:t>
            </a:r>
            <a:r>
              <a:rPr lang="en-US" altLang="zh-CN" sz="3200" b="1" dirty="0" err="1">
                <a:solidFill>
                  <a:schemeClr val="bg1"/>
                </a:solidFill>
                <a:latin typeface="HP001 4 hàng" panose="020B0603050302020204" pitchFamily="34" charset="0"/>
                <a:ea typeface="字魂27号-布丁体" panose="00000500000000000000" pitchFamily="2" charset="-122"/>
                <a:cs typeface="Times New Roman" panose="02020603050405020304" pitchFamily="18" charset="0"/>
              </a:rPr>
              <a:t>ngày</a:t>
            </a:r>
            <a:r>
              <a:rPr lang="en-US" altLang="zh-CN" sz="3200" b="1" dirty="0">
                <a:solidFill>
                  <a:schemeClr val="bg1"/>
                </a:solidFill>
                <a:latin typeface="HP001 4 hàng" panose="020B0603050302020204" pitchFamily="34" charset="0"/>
                <a:ea typeface="字魂27号-布丁体" panose="00000500000000000000" pitchFamily="2" charset="-122"/>
                <a:cs typeface="Times New Roman" panose="02020603050405020304" pitchFamily="18" charset="0"/>
              </a:rPr>
              <a:t> ... </a:t>
            </a:r>
            <a:r>
              <a:rPr lang="en-US" altLang="zh-CN" sz="3200" b="1" dirty="0" err="1">
                <a:solidFill>
                  <a:schemeClr val="bg1"/>
                </a:solidFill>
                <a:latin typeface="HP001 4 hàng" panose="020B0603050302020204" pitchFamily="34" charset="0"/>
                <a:ea typeface="字魂27号-布丁体" panose="00000500000000000000" pitchFamily="2" charset="-122"/>
                <a:cs typeface="Times New Roman" panose="02020603050405020304" pitchFamily="18" charset="0"/>
              </a:rPr>
              <a:t>tháng</a:t>
            </a:r>
            <a:r>
              <a:rPr lang="en-US" altLang="zh-CN" sz="3200" b="1" dirty="0">
                <a:solidFill>
                  <a:schemeClr val="bg1"/>
                </a:solidFill>
                <a:latin typeface="HP001 4 hàng" panose="020B0603050302020204" pitchFamily="34" charset="0"/>
                <a:ea typeface="字魂27号-布丁体" panose="00000500000000000000" pitchFamily="2" charset="-122"/>
                <a:cs typeface="Times New Roman" panose="02020603050405020304" pitchFamily="18" charset="0"/>
              </a:rPr>
              <a:t> ... </a:t>
            </a:r>
            <a:r>
              <a:rPr lang="en-US" altLang="zh-CN" sz="3200" b="1" dirty="0" err="1">
                <a:solidFill>
                  <a:schemeClr val="bg1"/>
                </a:solidFill>
                <a:latin typeface="HP001 4 hàng" panose="020B0603050302020204" pitchFamily="34" charset="0"/>
                <a:ea typeface="字魂27号-布丁体" panose="00000500000000000000" pitchFamily="2" charset="-122"/>
                <a:cs typeface="Times New Roman" panose="02020603050405020304" pitchFamily="18" charset="0"/>
              </a:rPr>
              <a:t>năm</a:t>
            </a:r>
            <a:r>
              <a:rPr lang="en-US" altLang="zh-CN" sz="3200" b="1">
                <a:solidFill>
                  <a:schemeClr val="bg1"/>
                </a:solidFill>
                <a:latin typeface="HP001 4 hàng" panose="020B0603050302020204" pitchFamily="34" charset="0"/>
                <a:ea typeface="字魂27号-布丁体" panose="00000500000000000000" pitchFamily="2" charset="-122"/>
                <a:cs typeface="Times New Roman" panose="02020603050405020304" pitchFamily="18" charset="0"/>
              </a:rPr>
              <a:t> 2022</a:t>
            </a:r>
            <a:endParaRPr lang="en-US" altLang="zh-CN" sz="3200" b="1" dirty="0">
              <a:solidFill>
                <a:schemeClr val="bg1"/>
              </a:solidFill>
              <a:latin typeface="HP001 4 hàng" panose="020B0603050302020204" pitchFamily="34" charset="0"/>
              <a:ea typeface="字魂27号-布丁体" panose="00000500000000000000" pitchFamily="2" charset="-122"/>
              <a:cs typeface="Times New Roman" panose="02020603050405020304" pitchFamily="18" charset="0"/>
            </a:endParaRPr>
          </a:p>
          <a:p>
            <a:pPr algn="ctr">
              <a:lnSpc>
                <a:spcPct val="150000"/>
              </a:lnSpc>
            </a:pPr>
            <a:r>
              <a:rPr lang="en-US" altLang="zh-CN" sz="3200" b="1" dirty="0" err="1">
                <a:solidFill>
                  <a:schemeClr val="bg1"/>
                </a:solidFill>
                <a:latin typeface="HP001 4 hàng" panose="020B0603050302020204" pitchFamily="34" charset="0"/>
                <a:ea typeface="字魂27号-布丁体" panose="00000500000000000000" pitchFamily="2" charset="-122"/>
                <a:cs typeface="Times New Roman" panose="02020603050405020304" pitchFamily="18" charset="0"/>
              </a:rPr>
              <a:t>Đạo</a:t>
            </a:r>
            <a:r>
              <a:rPr lang="en-US" altLang="zh-CN" sz="3200" b="1" dirty="0">
                <a:solidFill>
                  <a:schemeClr val="bg1"/>
                </a:solidFill>
                <a:latin typeface="HP001 4 hàng" panose="020B0603050302020204" pitchFamily="34" charset="0"/>
                <a:ea typeface="字魂27号-布丁体" panose="00000500000000000000" pitchFamily="2" charset="-122"/>
                <a:cs typeface="Times New Roman" panose="02020603050405020304" pitchFamily="18" charset="0"/>
              </a:rPr>
              <a:t> </a:t>
            </a:r>
            <a:r>
              <a:rPr lang="en-US" altLang="zh-CN" sz="3200" b="1" dirty="0" err="1">
                <a:solidFill>
                  <a:schemeClr val="bg1"/>
                </a:solidFill>
                <a:latin typeface="HP001 4 hàng" panose="020B0603050302020204" pitchFamily="34" charset="0"/>
                <a:ea typeface="字魂27号-布丁体" panose="00000500000000000000" pitchFamily="2" charset="-122"/>
                <a:cs typeface="Times New Roman" panose="02020603050405020304" pitchFamily="18" charset="0"/>
              </a:rPr>
              <a:t>đức</a:t>
            </a:r>
            <a:endParaRPr lang="en-US" altLang="zh-CN" sz="1050" b="1" dirty="0">
              <a:solidFill>
                <a:schemeClr val="bg1"/>
              </a:solidFill>
              <a:latin typeface="HP001 4 hàng" panose="020B0603050302020204" pitchFamily="34" charset="0"/>
              <a:ea typeface="字魂27号-布丁体" panose="00000500000000000000" pitchFamily="2" charset="-122"/>
              <a:cs typeface="Times New Roman" panose="02020603050405020304" pitchFamily="18" charset="0"/>
            </a:endParaRPr>
          </a:p>
          <a:p>
            <a:pPr algn="ctr">
              <a:lnSpc>
                <a:spcPct val="150000"/>
              </a:lnSpc>
            </a:pPr>
            <a:r>
              <a:rPr lang="en-US" altLang="zh-CN" sz="3200" b="1" dirty="0" err="1">
                <a:solidFill>
                  <a:srgbClr val="FFF42F"/>
                </a:solidFill>
                <a:latin typeface="HP001 4 hàng" panose="020B0603050302020204" pitchFamily="34" charset="0"/>
                <a:ea typeface="字魂27号-布丁体" panose="00000500000000000000" pitchFamily="2" charset="-122"/>
                <a:cs typeface="Times New Roman" panose="02020603050405020304" pitchFamily="18" charset="0"/>
              </a:rPr>
              <a:t>Vượt</a:t>
            </a:r>
            <a:r>
              <a:rPr lang="en-US" altLang="zh-CN" sz="3200" b="1" dirty="0">
                <a:solidFill>
                  <a:srgbClr val="FFF42F"/>
                </a:solidFill>
                <a:latin typeface="HP001 4 hàng" panose="020B0603050302020204" pitchFamily="34" charset="0"/>
                <a:ea typeface="字魂27号-布丁体" panose="00000500000000000000" pitchFamily="2" charset="-122"/>
                <a:cs typeface="Times New Roman" panose="02020603050405020304" pitchFamily="18" charset="0"/>
              </a:rPr>
              <a:t> </a:t>
            </a:r>
            <a:r>
              <a:rPr lang="en-US" altLang="zh-CN" sz="3200" b="1" dirty="0" err="1">
                <a:solidFill>
                  <a:srgbClr val="FFF42F"/>
                </a:solidFill>
                <a:latin typeface="HP001 4 hàng" panose="020B0603050302020204" pitchFamily="34" charset="0"/>
                <a:ea typeface="字魂27号-布丁体" panose="00000500000000000000" pitchFamily="2" charset="-122"/>
                <a:cs typeface="Times New Roman" panose="02020603050405020304" pitchFamily="18" charset="0"/>
              </a:rPr>
              <a:t>khó</a:t>
            </a:r>
            <a:r>
              <a:rPr lang="en-US" altLang="zh-CN" sz="3200" b="1" dirty="0">
                <a:solidFill>
                  <a:srgbClr val="FFF42F"/>
                </a:solidFill>
                <a:latin typeface="HP001 4 hàng" panose="020B0603050302020204" pitchFamily="34" charset="0"/>
                <a:ea typeface="字魂27号-布丁体" panose="00000500000000000000" pitchFamily="2" charset="-122"/>
                <a:cs typeface="Times New Roman" panose="02020603050405020304" pitchFamily="18" charset="0"/>
              </a:rPr>
              <a:t> </a:t>
            </a:r>
            <a:r>
              <a:rPr lang="en-US" altLang="zh-CN" sz="3200" b="1" dirty="0" err="1">
                <a:solidFill>
                  <a:srgbClr val="FFF42F"/>
                </a:solidFill>
                <a:latin typeface="HP001 4 hàng" panose="020B0603050302020204" pitchFamily="34" charset="0"/>
                <a:ea typeface="字魂27号-布丁体" panose="00000500000000000000" pitchFamily="2" charset="-122"/>
                <a:cs typeface="Times New Roman" panose="02020603050405020304" pitchFamily="18" charset="0"/>
              </a:rPr>
              <a:t>trong</a:t>
            </a:r>
            <a:r>
              <a:rPr lang="en-US" altLang="zh-CN" sz="3200" b="1" dirty="0">
                <a:solidFill>
                  <a:srgbClr val="FFF42F"/>
                </a:solidFill>
                <a:latin typeface="HP001 4 hàng" panose="020B0603050302020204" pitchFamily="34" charset="0"/>
                <a:ea typeface="字魂27号-布丁体" panose="00000500000000000000" pitchFamily="2" charset="-122"/>
                <a:cs typeface="Times New Roman" panose="02020603050405020304" pitchFamily="18" charset="0"/>
              </a:rPr>
              <a:t> </a:t>
            </a:r>
            <a:r>
              <a:rPr lang="en-US" altLang="zh-CN" sz="3200" b="1" dirty="0" err="1">
                <a:solidFill>
                  <a:srgbClr val="FFF42F"/>
                </a:solidFill>
                <a:latin typeface="HP001 4 hàng" panose="020B0603050302020204" pitchFamily="34" charset="0"/>
                <a:ea typeface="字魂27号-布丁体" panose="00000500000000000000" pitchFamily="2" charset="-122"/>
                <a:cs typeface="Times New Roman" panose="02020603050405020304" pitchFamily="18" charset="0"/>
              </a:rPr>
              <a:t>học</a:t>
            </a:r>
            <a:r>
              <a:rPr lang="en-US" altLang="zh-CN" sz="3200" b="1" dirty="0">
                <a:solidFill>
                  <a:srgbClr val="FFF42F"/>
                </a:solidFill>
                <a:latin typeface="HP001 4 hàng" panose="020B0603050302020204" pitchFamily="34" charset="0"/>
                <a:ea typeface="字魂27号-布丁体" panose="00000500000000000000" pitchFamily="2" charset="-122"/>
                <a:cs typeface="Times New Roman" panose="02020603050405020304" pitchFamily="18" charset="0"/>
              </a:rPr>
              <a:t> </a:t>
            </a:r>
            <a:r>
              <a:rPr lang="en-US" altLang="zh-CN" sz="3200" b="1" dirty="0" err="1">
                <a:solidFill>
                  <a:srgbClr val="FFF42F"/>
                </a:solidFill>
                <a:latin typeface="HP001 4 hàng" panose="020B0603050302020204" pitchFamily="34" charset="0"/>
                <a:ea typeface="字魂27号-布丁体" panose="00000500000000000000" pitchFamily="2" charset="-122"/>
                <a:cs typeface="Times New Roman" panose="02020603050405020304" pitchFamily="18" charset="0"/>
              </a:rPr>
              <a:t>tập</a:t>
            </a:r>
            <a:r>
              <a:rPr lang="en-US" altLang="zh-CN" sz="3200" b="1" dirty="0">
                <a:solidFill>
                  <a:srgbClr val="FFF42F"/>
                </a:solidFill>
                <a:latin typeface="HP001 4 hàng" panose="020B0603050302020204" pitchFamily="34" charset="0"/>
                <a:ea typeface="字魂27号-布丁体" panose="00000500000000000000" pitchFamily="2" charset="-122"/>
                <a:cs typeface="Times New Roman" panose="02020603050405020304" pitchFamily="18" charset="0"/>
              </a:rPr>
              <a:t> (</a:t>
            </a:r>
            <a:r>
              <a:rPr lang="en-US" altLang="zh-CN" sz="3200" b="1" dirty="0" err="1">
                <a:solidFill>
                  <a:srgbClr val="FFF42F"/>
                </a:solidFill>
                <a:latin typeface="HP001 4 hàng" panose="020B0603050302020204" pitchFamily="34" charset="0"/>
                <a:ea typeface="字魂27号-布丁体" panose="00000500000000000000" pitchFamily="2" charset="-122"/>
                <a:cs typeface="Times New Roman" panose="02020603050405020304" pitchFamily="18" charset="0"/>
              </a:rPr>
              <a:t>tiết</a:t>
            </a:r>
            <a:r>
              <a:rPr lang="en-US" altLang="zh-CN" sz="3200" b="1" dirty="0">
                <a:solidFill>
                  <a:srgbClr val="FFF42F"/>
                </a:solidFill>
                <a:latin typeface="HP001 4 hàng" panose="020B0603050302020204" pitchFamily="34" charset="0"/>
                <a:ea typeface="字魂27号-布丁体" panose="00000500000000000000" pitchFamily="2" charset="-122"/>
                <a:cs typeface="Times New Roman" panose="02020603050405020304" pitchFamily="18" charset="0"/>
              </a:rPr>
              <a:t> 1)</a:t>
            </a:r>
            <a:endParaRPr lang="zh-CN" altLang="en-US" sz="3200" b="1" dirty="0">
              <a:solidFill>
                <a:srgbClr val="FFF42F"/>
              </a:solidFill>
              <a:latin typeface="HP001 4 hàng" panose="020B0603050302020204" pitchFamily="34" charset="0"/>
              <a:ea typeface="字魂27号-布丁体" panose="00000500000000000000" pitchFamily="2" charset="-122"/>
              <a:cs typeface="Times New Roman" panose="02020603050405020304" pitchFamily="18" charset="0"/>
            </a:endParaRPr>
          </a:p>
        </p:txBody>
      </p:sp>
      <p:pic>
        <p:nvPicPr>
          <p:cNvPr id="9" name="悠扬婉转充满希望的钢琴节奏背景乐_1分38秒">
            <a:hlinkClick r:id="" action="ppaction://media"/>
            <a:extLst>
              <a:ext uri="{FF2B5EF4-FFF2-40B4-BE49-F238E27FC236}">
                <a16:creationId xmlns:a16="http://schemas.microsoft.com/office/drawing/2014/main" id="{E3FD77DB-7BFD-49E1-9908-DD1DA24EA87E}"/>
              </a:ext>
            </a:extLst>
          </p:cNvPr>
          <p:cNvPicPr>
            <a:picLocks noChangeAspect="1"/>
          </p:cNvPicPr>
          <p:nvPr>
            <a:audioFile r:link="rId2"/>
            <p:extLst>
              <p:ext uri="{DAA4B4D4-6D71-4841-9C94-3DE7FCFB9230}">
                <p14:media xmlns:p14="http://schemas.microsoft.com/office/powerpoint/2010/main" r:embed="rId1">
                  <p14:fade in="500" out="500"/>
                </p14:media>
              </p:ext>
            </p:extLst>
          </p:nvPr>
        </p:nvPicPr>
        <p:blipFill>
          <a:blip r:embed="rId5"/>
          <a:stretch>
            <a:fillRect/>
          </a:stretch>
        </p:blipFill>
        <p:spPr>
          <a:xfrm>
            <a:off x="10854471" y="7073656"/>
            <a:ext cx="609600" cy="609600"/>
          </a:xfrm>
          <a:prstGeom prst="rect">
            <a:avLst/>
          </a:prstGeom>
        </p:spPr>
      </p:pic>
    </p:spTree>
    <p:extLst>
      <p:ext uri="{BB962C8B-B14F-4D97-AF65-F5344CB8AC3E}">
        <p14:creationId xmlns:p14="http://schemas.microsoft.com/office/powerpoint/2010/main" val="21498293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remove" display="0">
                  <p:stCondLst>
                    <p:cond delay="indefinite"/>
                  </p:stCondLst>
                  <p:endCondLst>
                    <p:cond evt="onStopAudio" delay="0">
                      <p:tgtEl>
                        <p:sldTgt/>
                      </p:tgtEl>
                    </p:cond>
                  </p:endCondLst>
                </p:cTn>
                <p:tgtEl>
                  <p:spTgt spid="9"/>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2BF3C88-0E1C-4FDF-9F30-B87DD95C2797}"/>
              </a:ext>
            </a:extLst>
          </p:cNvPr>
          <p:cNvSpPr txBox="1"/>
          <p:nvPr/>
        </p:nvSpPr>
        <p:spPr>
          <a:xfrm>
            <a:off x="1879600" y="2430015"/>
            <a:ext cx="8432800" cy="2666756"/>
          </a:xfrm>
          <a:prstGeom prst="rect">
            <a:avLst/>
          </a:prstGeom>
          <a:noFill/>
        </p:spPr>
        <p:txBody>
          <a:bodyPr wrap="square">
            <a:spAutoFit/>
          </a:bodyPr>
          <a:lstStyle/>
          <a:p>
            <a:pPr algn="just">
              <a:lnSpc>
                <a:spcPct val="115000"/>
              </a:lnSpc>
              <a:spcAft>
                <a:spcPts val="1000"/>
              </a:spcAft>
            </a:pP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Biết mỗi người đều có thể gặp khó khăn trong cuộc sống và học tập. Cần phải có quyết tâm và tìm cách vượt qua khó khăn.</a:t>
            </a:r>
            <a:endParaRPr lang="en-US" sz="2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Biết quý trọng và học tập những tấm gương biết vượt khó trong học tập và cuộc sống.</a:t>
            </a:r>
            <a:endParaRPr lang="en-US" sz="2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AD7AFE2-2D53-448D-98DF-F3EEE1BD245B}"/>
              </a:ext>
            </a:extLst>
          </p:cNvPr>
          <p:cNvSpPr txBox="1"/>
          <p:nvPr/>
        </p:nvSpPr>
        <p:spPr>
          <a:xfrm>
            <a:off x="4475480" y="1290320"/>
            <a:ext cx="324104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00"/>
                </a:solidFill>
                <a:effectLst>
                  <a:reflection blurRad="6350" stA="55000" endA="300" endPos="45500" dir="5400000" sy="-100000" algn="bl" rotWithShape="0"/>
                </a:effectLst>
                <a:uLnTx/>
                <a:uFillTx/>
                <a:latin typeface="Times New Roman"/>
                <a:ea typeface="+mn-ea"/>
                <a:cs typeface="+mn-cs"/>
              </a:rPr>
              <a:t>MỤC TIÊU</a:t>
            </a:r>
          </a:p>
        </p:txBody>
      </p:sp>
    </p:spTree>
    <p:extLst>
      <p:ext uri="{BB962C8B-B14F-4D97-AF65-F5344CB8AC3E}">
        <p14:creationId xmlns:p14="http://schemas.microsoft.com/office/powerpoint/2010/main" val="34789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EF00F57-E2F9-43ED-8CEE-5D766A1F6B9E}"/>
              </a:ext>
            </a:extLst>
          </p:cNvPr>
          <p:cNvGrpSpPr/>
          <p:nvPr/>
        </p:nvGrpSpPr>
        <p:grpSpPr>
          <a:xfrm>
            <a:off x="5475931" y="2184523"/>
            <a:ext cx="5465338" cy="640332"/>
            <a:chOff x="5598694" y="2390273"/>
            <a:chExt cx="3834063" cy="481263"/>
          </a:xfrm>
        </p:grpSpPr>
        <p:sp>
          <p:nvSpPr>
            <p:cNvPr id="3" name="椭圆 2">
              <a:extLst>
                <a:ext uri="{FF2B5EF4-FFF2-40B4-BE49-F238E27FC236}">
                  <a16:creationId xmlns:a16="http://schemas.microsoft.com/office/drawing/2014/main" id="{29B42C77-81B2-4421-8891-C0978FFE6D9E}"/>
                </a:ext>
              </a:extLst>
            </p:cNvPr>
            <p:cNvSpPr/>
            <p:nvPr/>
          </p:nvSpPr>
          <p:spPr>
            <a:xfrm>
              <a:off x="5598694" y="2390273"/>
              <a:ext cx="481263" cy="481263"/>
            </a:xfrm>
            <a:prstGeom prst="ellipse">
              <a:avLst/>
            </a:prstGeom>
            <a:solidFill>
              <a:schemeClr val="bg1"/>
            </a:solidFill>
            <a:ln w="63500">
              <a:solidFill>
                <a:schemeClr val="accent6">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50000"/>
                    </a:schemeClr>
                  </a:solidFill>
                  <a:latin typeface="Times New Roman" panose="02020603050405020304" pitchFamily="18" charset="0"/>
                  <a:ea typeface="字魂27号-布丁体" panose="00000500000000000000" pitchFamily="2" charset="-122"/>
                  <a:cs typeface="Times New Roman" panose="02020603050405020304" pitchFamily="18" charset="0"/>
                </a:rPr>
                <a:t>1</a:t>
              </a:r>
              <a:endParaRPr lang="zh-CN" altLang="en-US" sz="2800" dirty="0">
                <a:solidFill>
                  <a:schemeClr val="accent6">
                    <a:lumMod val="50000"/>
                  </a:schemeClr>
                </a:solidFill>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4" name="矩形: 圆角 3">
              <a:extLst>
                <a:ext uri="{FF2B5EF4-FFF2-40B4-BE49-F238E27FC236}">
                  <a16:creationId xmlns:a16="http://schemas.microsoft.com/office/drawing/2014/main" id="{8DBD8FD5-F9BD-4600-9B1F-8E1A849E23A7}"/>
                </a:ext>
              </a:extLst>
            </p:cNvPr>
            <p:cNvSpPr/>
            <p:nvPr/>
          </p:nvSpPr>
          <p:spPr>
            <a:xfrm>
              <a:off x="6288505" y="2390273"/>
              <a:ext cx="3144252" cy="481263"/>
            </a:xfrm>
            <a:prstGeom prst="roundRect">
              <a:avLst>
                <a:gd name="adj" fmla="val 50000"/>
              </a:avLst>
            </a:prstGeom>
            <a:solidFill>
              <a:schemeClr val="bg1"/>
            </a:solidFill>
            <a:ln w="63500">
              <a:solidFill>
                <a:schemeClr val="accent6">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accent6">
                      <a:lumMod val="50000"/>
                    </a:schemeClr>
                  </a:solidFill>
                  <a:latin typeface="Times New Roman" panose="02020603050405020304" pitchFamily="18" charset="0"/>
                  <a:ea typeface="字魂27号-布丁体" panose="00000500000000000000" pitchFamily="2" charset="-122"/>
                  <a:cs typeface="Times New Roman" panose="02020603050405020304" pitchFamily="18" charset="0"/>
                </a:rPr>
                <a:t>Kể chuyện</a:t>
              </a:r>
              <a:endParaRPr lang="zh-CN" altLang="en-US" sz="2800" b="1" dirty="0">
                <a:solidFill>
                  <a:schemeClr val="accent6">
                    <a:lumMod val="50000"/>
                  </a:schemeClr>
                </a:solidFill>
                <a:latin typeface="Times New Roman" panose="02020603050405020304" pitchFamily="18" charset="0"/>
                <a:ea typeface="字魂27号-布丁体" panose="00000500000000000000" pitchFamily="2" charset="-122"/>
                <a:cs typeface="Times New Roman" panose="02020603050405020304" pitchFamily="18" charset="0"/>
              </a:endParaRPr>
            </a:p>
          </p:txBody>
        </p:sp>
      </p:grpSp>
      <p:grpSp>
        <p:nvGrpSpPr>
          <p:cNvPr id="5" name="组合 4">
            <a:extLst>
              <a:ext uri="{FF2B5EF4-FFF2-40B4-BE49-F238E27FC236}">
                <a16:creationId xmlns:a16="http://schemas.microsoft.com/office/drawing/2014/main" id="{3B0FDCCE-14AE-435C-A970-D4F4DDFDB5B2}"/>
              </a:ext>
            </a:extLst>
          </p:cNvPr>
          <p:cNvGrpSpPr/>
          <p:nvPr/>
        </p:nvGrpSpPr>
        <p:grpSpPr>
          <a:xfrm>
            <a:off x="5475931" y="3173709"/>
            <a:ext cx="5465338" cy="640332"/>
            <a:chOff x="5598694" y="2390273"/>
            <a:chExt cx="3834063" cy="481263"/>
          </a:xfrm>
        </p:grpSpPr>
        <p:sp>
          <p:nvSpPr>
            <p:cNvPr id="6" name="椭圆 5">
              <a:extLst>
                <a:ext uri="{FF2B5EF4-FFF2-40B4-BE49-F238E27FC236}">
                  <a16:creationId xmlns:a16="http://schemas.microsoft.com/office/drawing/2014/main" id="{E77AFC8C-E7FB-4B7A-99BA-1921A266F762}"/>
                </a:ext>
              </a:extLst>
            </p:cNvPr>
            <p:cNvSpPr/>
            <p:nvPr/>
          </p:nvSpPr>
          <p:spPr>
            <a:xfrm>
              <a:off x="5598694" y="2390273"/>
              <a:ext cx="481263" cy="481263"/>
            </a:xfrm>
            <a:prstGeom prst="ellipse">
              <a:avLst/>
            </a:prstGeom>
            <a:solidFill>
              <a:schemeClr val="bg1"/>
            </a:solidFill>
            <a:ln w="63500">
              <a:solidFill>
                <a:schemeClr val="accent6">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50000"/>
                    </a:schemeClr>
                  </a:solidFill>
                  <a:latin typeface="Times New Roman" panose="02020603050405020304" pitchFamily="18" charset="0"/>
                  <a:ea typeface="字魂27号-布丁体" panose="00000500000000000000" pitchFamily="2" charset="-122"/>
                  <a:cs typeface="Times New Roman" panose="02020603050405020304" pitchFamily="18" charset="0"/>
                </a:rPr>
                <a:t>2</a:t>
              </a:r>
              <a:endParaRPr lang="zh-CN" altLang="en-US" sz="2800" dirty="0">
                <a:solidFill>
                  <a:schemeClr val="accent6">
                    <a:lumMod val="50000"/>
                  </a:schemeClr>
                </a:solidFill>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7" name="矩形: 圆角 6">
              <a:extLst>
                <a:ext uri="{FF2B5EF4-FFF2-40B4-BE49-F238E27FC236}">
                  <a16:creationId xmlns:a16="http://schemas.microsoft.com/office/drawing/2014/main" id="{D6C252D5-D534-48D3-A31A-5376EFE43644}"/>
                </a:ext>
              </a:extLst>
            </p:cNvPr>
            <p:cNvSpPr/>
            <p:nvPr/>
          </p:nvSpPr>
          <p:spPr>
            <a:xfrm>
              <a:off x="6288505" y="2390273"/>
              <a:ext cx="3144252" cy="481263"/>
            </a:xfrm>
            <a:prstGeom prst="roundRect">
              <a:avLst>
                <a:gd name="adj" fmla="val 50000"/>
              </a:avLst>
            </a:prstGeom>
            <a:solidFill>
              <a:schemeClr val="bg1"/>
            </a:solidFill>
            <a:ln w="63500">
              <a:solidFill>
                <a:schemeClr val="accent6">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accent6">
                      <a:lumMod val="50000"/>
                    </a:schemeClr>
                  </a:solidFill>
                  <a:latin typeface="Times New Roman" panose="02020603050405020304" pitchFamily="18" charset="0"/>
                  <a:ea typeface="字魂27号-布丁体" panose="00000500000000000000" pitchFamily="2" charset="-122"/>
                  <a:cs typeface="Times New Roman" panose="02020603050405020304" pitchFamily="18" charset="0"/>
                </a:rPr>
                <a:t>Bạn sẽ làm gì?</a:t>
              </a:r>
              <a:endParaRPr lang="zh-CN" altLang="en-US" sz="2800" b="1" dirty="0">
                <a:solidFill>
                  <a:schemeClr val="accent6">
                    <a:lumMod val="50000"/>
                  </a:schemeClr>
                </a:solidFill>
                <a:latin typeface="Times New Roman" panose="02020603050405020304" pitchFamily="18" charset="0"/>
                <a:ea typeface="字魂27号-布丁体" panose="00000500000000000000" pitchFamily="2" charset="-122"/>
                <a:cs typeface="Times New Roman" panose="02020603050405020304" pitchFamily="18" charset="0"/>
              </a:endParaRPr>
            </a:p>
          </p:txBody>
        </p:sp>
      </p:grpSp>
      <p:grpSp>
        <p:nvGrpSpPr>
          <p:cNvPr id="8" name="组合 7">
            <a:extLst>
              <a:ext uri="{FF2B5EF4-FFF2-40B4-BE49-F238E27FC236}">
                <a16:creationId xmlns:a16="http://schemas.microsoft.com/office/drawing/2014/main" id="{7CE7EB71-B92B-496C-AB93-F8D40F563EB9}"/>
              </a:ext>
            </a:extLst>
          </p:cNvPr>
          <p:cNvGrpSpPr/>
          <p:nvPr/>
        </p:nvGrpSpPr>
        <p:grpSpPr>
          <a:xfrm>
            <a:off x="5475931" y="4162896"/>
            <a:ext cx="5465338" cy="640332"/>
            <a:chOff x="5598694" y="2390273"/>
            <a:chExt cx="3834063" cy="481263"/>
          </a:xfrm>
        </p:grpSpPr>
        <p:sp>
          <p:nvSpPr>
            <p:cNvPr id="9" name="椭圆 8">
              <a:extLst>
                <a:ext uri="{FF2B5EF4-FFF2-40B4-BE49-F238E27FC236}">
                  <a16:creationId xmlns:a16="http://schemas.microsoft.com/office/drawing/2014/main" id="{485761EC-332F-4CBA-BA2C-2E612B621FA9}"/>
                </a:ext>
              </a:extLst>
            </p:cNvPr>
            <p:cNvSpPr/>
            <p:nvPr/>
          </p:nvSpPr>
          <p:spPr>
            <a:xfrm>
              <a:off x="5598694" y="2390273"/>
              <a:ext cx="481263" cy="481263"/>
            </a:xfrm>
            <a:prstGeom prst="ellipse">
              <a:avLst/>
            </a:prstGeom>
            <a:solidFill>
              <a:schemeClr val="bg1"/>
            </a:solidFill>
            <a:ln w="63500">
              <a:solidFill>
                <a:schemeClr val="accent6">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50000"/>
                    </a:schemeClr>
                  </a:solidFill>
                  <a:latin typeface="Times New Roman" panose="02020603050405020304" pitchFamily="18" charset="0"/>
                  <a:ea typeface="字魂27号-布丁体" panose="00000500000000000000" pitchFamily="2" charset="-122"/>
                  <a:cs typeface="Times New Roman" panose="02020603050405020304" pitchFamily="18" charset="0"/>
                </a:rPr>
                <a:t>3</a:t>
              </a:r>
              <a:endParaRPr lang="zh-CN" altLang="en-US" sz="2800" dirty="0">
                <a:solidFill>
                  <a:schemeClr val="accent6">
                    <a:lumMod val="50000"/>
                  </a:schemeClr>
                </a:solidFill>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10" name="矩形: 圆角 9">
              <a:extLst>
                <a:ext uri="{FF2B5EF4-FFF2-40B4-BE49-F238E27FC236}">
                  <a16:creationId xmlns:a16="http://schemas.microsoft.com/office/drawing/2014/main" id="{FA10CBE5-470A-4FAE-B4CF-511A1C3DF5FC}"/>
                </a:ext>
              </a:extLst>
            </p:cNvPr>
            <p:cNvSpPr/>
            <p:nvPr/>
          </p:nvSpPr>
          <p:spPr>
            <a:xfrm>
              <a:off x="6288505" y="2390273"/>
              <a:ext cx="3144252" cy="481263"/>
            </a:xfrm>
            <a:prstGeom prst="roundRect">
              <a:avLst>
                <a:gd name="adj" fmla="val 50000"/>
              </a:avLst>
            </a:prstGeom>
            <a:solidFill>
              <a:schemeClr val="bg1"/>
            </a:solidFill>
            <a:ln w="63500">
              <a:solidFill>
                <a:schemeClr val="accent6">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accent6">
                      <a:lumMod val="50000"/>
                    </a:schemeClr>
                  </a:solidFill>
                  <a:latin typeface="Times New Roman" panose="02020603050405020304" pitchFamily="18" charset="0"/>
                  <a:ea typeface="字魂27号-布丁体" panose="00000500000000000000" pitchFamily="2" charset="-122"/>
                  <a:cs typeface="Times New Roman" panose="02020603050405020304" pitchFamily="18" charset="0"/>
                </a:rPr>
                <a:t>Tấm gương vượt khó</a:t>
              </a:r>
              <a:endParaRPr lang="zh-CN" altLang="en-US" sz="2800" b="1" dirty="0">
                <a:solidFill>
                  <a:schemeClr val="accent6">
                    <a:lumMod val="50000"/>
                  </a:schemeClr>
                </a:solidFill>
                <a:latin typeface="Times New Roman" panose="02020603050405020304" pitchFamily="18" charset="0"/>
                <a:ea typeface="字魂27号-布丁体" panose="000005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1161704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a:extLst>
              <a:ext uri="{FF2B5EF4-FFF2-40B4-BE49-F238E27FC236}">
                <a16:creationId xmlns:a16="http://schemas.microsoft.com/office/drawing/2014/main" id="{EB1B4E49-366A-408D-8A7E-6BE56FD1A922}"/>
              </a:ext>
            </a:extLst>
          </p:cNvPr>
          <p:cNvSpPr txBox="1">
            <a:spLocks noChangeArrowheads="1"/>
          </p:cNvSpPr>
          <p:nvPr/>
        </p:nvSpPr>
        <p:spPr bwMode="auto">
          <a:xfrm>
            <a:off x="1555531" y="609602"/>
            <a:ext cx="9259613"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None/>
            </a:pPr>
            <a:r>
              <a:rPr lang="en-US" altLang="en-US" sz="6000" b="1">
                <a:solidFill>
                  <a:srgbClr val="FF9900"/>
                </a:solidFill>
                <a:latin typeface="VNI-Brush" pitchFamily="2" charset="0"/>
              </a:rPr>
              <a:t>Hoaït ñoäng 1: </a:t>
            </a:r>
          </a:p>
          <a:p>
            <a:pPr algn="ctr">
              <a:lnSpc>
                <a:spcPct val="100000"/>
              </a:lnSpc>
              <a:spcBef>
                <a:spcPts val="1800"/>
              </a:spcBef>
              <a:buNone/>
            </a:pPr>
            <a:r>
              <a:rPr lang="en-US" altLang="en-US" sz="4800" b="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 chuyện</a:t>
            </a:r>
          </a:p>
          <a:p>
            <a:pPr algn="ctr">
              <a:lnSpc>
                <a:spcPct val="100000"/>
              </a:lnSpc>
              <a:spcBef>
                <a:spcPts val="1800"/>
              </a:spcBef>
              <a:buNone/>
            </a:pPr>
            <a:r>
              <a:rPr lang="en-US" altLang="en-US" sz="4800" b="1">
                <a:solidFill>
                  <a:srgbClr val="C00000"/>
                </a:solidFill>
                <a:latin typeface="Times New Roman" panose="02020603050405020304" pitchFamily="18" charset="0"/>
                <a:cs typeface="Times New Roman" panose="02020603050405020304" pitchFamily="18" charset="0"/>
              </a:rPr>
              <a:t>“Một học sinh nghèo vượt khó”</a:t>
            </a:r>
            <a:endParaRPr lang="en-US" altLang="en-US" sz="5400">
              <a:solidFill>
                <a:srgbClr val="C00000"/>
              </a:solidFill>
              <a:latin typeface="VNI-Times" pitchFamily="2" charset="0"/>
            </a:endParaRPr>
          </a:p>
        </p:txBody>
      </p:sp>
    </p:spTree>
    <p:extLst>
      <p:ext uri="{BB962C8B-B14F-4D97-AF65-F5344CB8AC3E}">
        <p14:creationId xmlns:p14="http://schemas.microsoft.com/office/powerpoint/2010/main" val="6235166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Mot hoc sinh ngheo vuot kho">
            <a:extLst>
              <a:ext uri="{FF2B5EF4-FFF2-40B4-BE49-F238E27FC236}">
                <a16:creationId xmlns:a16="http://schemas.microsoft.com/office/drawing/2014/main" id="{1AABD818-FE9B-4F82-B68A-BE77C324C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027" y="1107527"/>
            <a:ext cx="6547946" cy="46429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8271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5A62A2D-F0E1-45A3-9945-FB974AD63BB8}"/>
              </a:ext>
            </a:extLst>
          </p:cNvPr>
          <p:cNvSpPr txBox="1"/>
          <p:nvPr/>
        </p:nvSpPr>
        <p:spPr>
          <a:xfrm>
            <a:off x="436179" y="724561"/>
            <a:ext cx="11319641" cy="6078260"/>
          </a:xfrm>
          <a:prstGeom prst="roundRect">
            <a:avLst/>
          </a:prstGeom>
          <a:solidFill>
            <a:schemeClr val="bg1"/>
          </a:solidFill>
          <a:effectLst>
            <a:softEdge rad="127000"/>
          </a:effectLst>
        </p:spPr>
        <p:txBody>
          <a:bodyPr wrap="square">
            <a:spAutoFit/>
          </a:bodyPr>
          <a:lstStyle/>
          <a:p>
            <a:pPr algn="just" eaLnBrk="1" hangingPunct="1">
              <a:spcBef>
                <a:spcPts val="600"/>
              </a:spcBef>
              <a:defRPr/>
            </a:pPr>
            <a:r>
              <a:rPr lang="en-US" sz="1800" b="1">
                <a:ln w="0"/>
                <a:latin typeface="Arial" charset="0"/>
                <a:cs typeface="Arial" charset="0"/>
              </a:rPr>
              <a:t>     Cô hiệu trưởng trường tiểu học kể với tôi : “Xóm Trại rất nghèo lại xa trường nhất. Nhưng ở đó có em Thảo là học sinh vượt khó, học giỏi tiêu biểu của trường. Nhà Thảo nghèo lắm, bố mẹ lại đau yếu luôn. Thảo phải làm việc nhà giúp cha mẹ, nhưng vẫn cố gắng học tập. Em đã đạt học sinh giỏi suốt những năm lớp 1, lớp 2, lớp 3 nên cả trường ai cũng biết …”</a:t>
            </a:r>
          </a:p>
          <a:p>
            <a:pPr algn="just" eaLnBrk="1" hangingPunct="1">
              <a:spcBef>
                <a:spcPts val="600"/>
              </a:spcBef>
              <a:defRPr/>
            </a:pPr>
            <a:r>
              <a:rPr lang="en-US" sz="1800" b="1">
                <a:ln w="0"/>
                <a:latin typeface="Arial" charset="0"/>
                <a:cs typeface="Arial" charset="0"/>
              </a:rPr>
              <a:t>     Tan học, tôi theo Thảo về thăm xóm Trại. Thảo dẫn tôi đi hết con đường làng, băng qua một cánh đồng rộng mới nhìn thấy xóm Trại xa tít tắp phía trước bờ sông…Vừa bước theo đôi chân thoăn thoắt của cô bé, tôi vừa tranh thủ hỏi chuyện:</a:t>
            </a:r>
          </a:p>
          <a:p>
            <a:pPr algn="just" eaLnBrk="1" hangingPunct="1">
              <a:spcBef>
                <a:spcPts val="600"/>
              </a:spcBef>
              <a:defRPr/>
            </a:pPr>
            <a:r>
              <a:rPr lang="en-US" sz="1800" b="1">
                <a:ln w="0"/>
                <a:latin typeface="Arial" charset="0"/>
                <a:cs typeface="Arial" charset="0"/>
              </a:rPr>
              <a:t>- Đi học xa thế này Thảo có ngại không ?</a:t>
            </a:r>
          </a:p>
          <a:p>
            <a:pPr algn="just" eaLnBrk="1" hangingPunct="1">
              <a:spcBef>
                <a:spcPts val="600"/>
              </a:spcBef>
              <a:defRPr/>
            </a:pPr>
            <a:r>
              <a:rPr lang="en-US" sz="1800" b="1">
                <a:ln w="0"/>
                <a:latin typeface="Arial" charset="0"/>
                <a:cs typeface="Arial" charset="0"/>
              </a:rPr>
              <a:t>- Lúc đầu cháu ngại lắm chú ạ, nhất là những hôm trời mưa rét, đường trơn…</a:t>
            </a:r>
          </a:p>
          <a:p>
            <a:pPr algn="just" eaLnBrk="1" hangingPunct="1">
              <a:spcBef>
                <a:spcPts val="600"/>
              </a:spcBef>
              <a:defRPr/>
            </a:pPr>
            <a:r>
              <a:rPr lang="en-US" sz="1800" b="1">
                <a:ln w="0"/>
                <a:latin typeface="Arial" charset="0"/>
                <a:cs typeface="Arial" charset="0"/>
              </a:rPr>
              <a:t>- Bận học như thế, cháu làm việc nhà vào lúc nào ?</a:t>
            </a:r>
          </a:p>
          <a:p>
            <a:pPr algn="just" eaLnBrk="1" hangingPunct="1">
              <a:spcBef>
                <a:spcPts val="600"/>
              </a:spcBef>
              <a:defRPr/>
            </a:pPr>
            <a:r>
              <a:rPr lang="en-US" b="1">
                <a:ln w="0"/>
                <a:latin typeface="Arial" charset="0"/>
                <a:cs typeface="Arial" charset="0"/>
              </a:rPr>
              <a:t>-  Dạ, sáng cháu đi học, chiều chăm gà, vịt, tưới rau đỡ bố mẹ.</a:t>
            </a:r>
          </a:p>
          <a:p>
            <a:pPr algn="just" eaLnBrk="1" hangingPunct="1">
              <a:spcBef>
                <a:spcPts val="600"/>
              </a:spcBef>
              <a:defRPr/>
            </a:pPr>
            <a:r>
              <a:rPr lang="en-US" b="1">
                <a:ln w="0"/>
                <a:latin typeface="Arial" charset="0"/>
                <a:cs typeface="Arial" charset="0"/>
              </a:rPr>
              <a:t>- Vậy thì cháu học bài vào lúc nào ?</a:t>
            </a:r>
          </a:p>
          <a:p>
            <a:pPr algn="just" eaLnBrk="1" hangingPunct="1">
              <a:spcBef>
                <a:spcPts val="600"/>
              </a:spcBef>
              <a:defRPr/>
            </a:pPr>
            <a:r>
              <a:rPr lang="en-US" b="1">
                <a:ln w="0"/>
                <a:latin typeface="Arial" charset="0"/>
                <a:cs typeface="Arial" charset="0"/>
              </a:rPr>
              <a:t>- Ở lớp , cháu tập trung học tập. Chỗ nào không hiểu, cháu hỏi ngay cô giáo hoặc hỏi các bạn. Buổi tối cháu học bài, làm bài. Sáng cháu dậy sớm xem lại các bài học thuộc.</a:t>
            </a:r>
          </a:p>
          <a:p>
            <a:pPr algn="just" eaLnBrk="1" hangingPunct="1">
              <a:spcBef>
                <a:spcPts val="600"/>
              </a:spcBef>
              <a:defRPr/>
            </a:pPr>
            <a:r>
              <a:rPr lang="en-US" b="1">
                <a:ln w="0"/>
                <a:latin typeface="Arial" charset="0"/>
                <a:cs typeface="Arial" charset="0"/>
              </a:rPr>
              <a:t>     Tính hồn nhiên nhưng tự tin và dáng vẻ tảo tần của cô bé  khiến tôi vừa thương mến, vừa cảm phục em.</a:t>
            </a:r>
          </a:p>
          <a:p>
            <a:pPr algn="just" eaLnBrk="1" hangingPunct="1">
              <a:spcBef>
                <a:spcPts val="600"/>
              </a:spcBef>
              <a:defRPr/>
            </a:pPr>
            <a:r>
              <a:rPr lang="en-US" b="1">
                <a:ln w="0"/>
                <a:latin typeface="Arial" charset="0"/>
                <a:cs typeface="Arial" charset="0"/>
              </a:rPr>
              <a:t>                                                                 				</a:t>
            </a:r>
            <a:r>
              <a:rPr lang="en-US" b="1" i="1">
                <a:ln w="0"/>
                <a:latin typeface="Arial" charset="0"/>
                <a:cs typeface="Arial" charset="0"/>
              </a:rPr>
              <a:t>Theo Mạc Tâm</a:t>
            </a:r>
          </a:p>
        </p:txBody>
      </p:sp>
      <p:sp>
        <p:nvSpPr>
          <p:cNvPr id="20" name="TextBox 19">
            <a:extLst>
              <a:ext uri="{FF2B5EF4-FFF2-40B4-BE49-F238E27FC236}">
                <a16:creationId xmlns:a16="http://schemas.microsoft.com/office/drawing/2014/main" id="{C8EB3BAF-A7CA-4A69-B09B-C65B48E3F24D}"/>
              </a:ext>
            </a:extLst>
          </p:cNvPr>
          <p:cNvSpPr txBox="1"/>
          <p:nvPr/>
        </p:nvSpPr>
        <p:spPr>
          <a:xfrm>
            <a:off x="2548757" y="58715"/>
            <a:ext cx="7094483" cy="707886"/>
          </a:xfrm>
          <a:prstGeom prst="rect">
            <a:avLst/>
          </a:prstGeom>
          <a:noFill/>
        </p:spPr>
        <p:txBody>
          <a:bodyPr wrap="square">
            <a:spAutoFit/>
          </a:bodyPr>
          <a:lstStyle/>
          <a:p>
            <a:pPr algn="ctr"/>
            <a:r>
              <a:rPr kumimoji="0" lang="en-US" altLang="en-US" sz="40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Một học sinh nghèo vượt khó</a:t>
            </a:r>
            <a:endParaRPr lang="en-US" sz="1400"/>
          </a:p>
        </p:txBody>
      </p:sp>
    </p:spTree>
    <p:extLst>
      <p:ext uri="{BB962C8B-B14F-4D97-AF65-F5344CB8AC3E}">
        <p14:creationId xmlns:p14="http://schemas.microsoft.com/office/powerpoint/2010/main" val="5690605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9A056B32-9A28-4C09-8C84-08240A8C1603}"/>
              </a:ext>
            </a:extLst>
          </p:cNvPr>
          <p:cNvGrpSpPr/>
          <p:nvPr/>
        </p:nvGrpSpPr>
        <p:grpSpPr>
          <a:xfrm>
            <a:off x="1002030" y="2917405"/>
            <a:ext cx="10187940" cy="3017520"/>
            <a:chOff x="1179194" y="781050"/>
            <a:chExt cx="4112895" cy="1756410"/>
          </a:xfrm>
        </p:grpSpPr>
        <p:sp>
          <p:nvSpPr>
            <p:cNvPr id="6" name="矩形: 圆角 5">
              <a:extLst>
                <a:ext uri="{FF2B5EF4-FFF2-40B4-BE49-F238E27FC236}">
                  <a16:creationId xmlns:a16="http://schemas.microsoft.com/office/drawing/2014/main" id="{83E4DFE7-A701-49E3-8C1C-4231B9D5BCDE}"/>
                </a:ext>
              </a:extLst>
            </p:cNvPr>
            <p:cNvSpPr/>
            <p:nvPr/>
          </p:nvSpPr>
          <p:spPr>
            <a:xfrm>
              <a:off x="1303971" y="887730"/>
              <a:ext cx="3863340" cy="1543050"/>
            </a:xfrm>
            <a:prstGeom prst="roundRect">
              <a:avLst/>
            </a:prstGeom>
            <a:solidFill>
              <a:schemeClr val="bg1"/>
            </a:solidFill>
            <a:ln w="63500">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endParaRPr lang="zh-CN" altLang="en-US" sz="2000" dirty="0">
                <a:solidFill>
                  <a:srgbClr val="396B67"/>
                </a:solidFill>
                <a:latin typeface="字魂27号-布丁体" panose="00000500000000000000" pitchFamily="2" charset="-122"/>
                <a:ea typeface="字魂27号-布丁体" panose="00000500000000000000" pitchFamily="2" charset="-122"/>
              </a:endParaRPr>
            </a:p>
          </p:txBody>
        </p:sp>
        <p:sp>
          <p:nvSpPr>
            <p:cNvPr id="7" name="矩形: 圆角 6">
              <a:extLst>
                <a:ext uri="{FF2B5EF4-FFF2-40B4-BE49-F238E27FC236}">
                  <a16:creationId xmlns:a16="http://schemas.microsoft.com/office/drawing/2014/main" id="{EC41592D-6BC6-4F6F-971D-9E725A39D256}"/>
                </a:ext>
              </a:extLst>
            </p:cNvPr>
            <p:cNvSpPr/>
            <p:nvPr/>
          </p:nvSpPr>
          <p:spPr>
            <a:xfrm>
              <a:off x="1179194" y="781050"/>
              <a:ext cx="4112895" cy="1756410"/>
            </a:xfrm>
            <a:prstGeom prst="roundRect">
              <a:avLst/>
            </a:prstGeom>
            <a:noFill/>
            <a:ln w="25400">
              <a:solidFill>
                <a:schemeClr val="accent6">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0" name="Text Box 4">
            <a:extLst>
              <a:ext uri="{FF2B5EF4-FFF2-40B4-BE49-F238E27FC236}">
                <a16:creationId xmlns:a16="http://schemas.microsoft.com/office/drawing/2014/main" id="{C58742C3-DFC2-42C7-B1C1-45148967243B}"/>
              </a:ext>
            </a:extLst>
          </p:cNvPr>
          <p:cNvSpPr txBox="1">
            <a:spLocks noChangeArrowheads="1"/>
          </p:cNvSpPr>
          <p:nvPr/>
        </p:nvSpPr>
        <p:spPr bwMode="auto">
          <a:xfrm>
            <a:off x="789483" y="923075"/>
            <a:ext cx="89220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defRPr>
                <a:solidFill>
                  <a:schemeClr val="tx1"/>
                </a:solidFill>
                <a:latin typeface="VNI-Heather" pitchFamily="2" charset="0"/>
              </a:defRPr>
            </a:lvl1pPr>
            <a:lvl2pPr marL="742950" indent="-285750">
              <a:defRPr>
                <a:solidFill>
                  <a:schemeClr val="tx1"/>
                </a:solidFill>
                <a:latin typeface="VNI-Heather" pitchFamily="2" charset="0"/>
              </a:defRPr>
            </a:lvl2pPr>
            <a:lvl3pPr marL="1143000" indent="-228600">
              <a:defRPr>
                <a:solidFill>
                  <a:schemeClr val="tx1"/>
                </a:solidFill>
                <a:latin typeface="VNI-Heather" pitchFamily="2" charset="0"/>
              </a:defRPr>
            </a:lvl3pPr>
            <a:lvl4pPr marL="1600200" indent="-228600">
              <a:defRPr>
                <a:solidFill>
                  <a:schemeClr val="tx1"/>
                </a:solidFill>
                <a:latin typeface="VNI-Heather" pitchFamily="2" charset="0"/>
              </a:defRPr>
            </a:lvl4pPr>
            <a:lvl5pPr marL="2057400" indent="-228600">
              <a:defRPr>
                <a:solidFill>
                  <a:schemeClr val="tx1"/>
                </a:solidFill>
                <a:latin typeface="VNI-Heather" pitchFamily="2" charset="0"/>
              </a:defRPr>
            </a:lvl5pPr>
            <a:lvl6pPr marL="2514600" indent="-228600" eaLnBrk="0" fontAlgn="base" hangingPunct="0">
              <a:spcBef>
                <a:spcPct val="0"/>
              </a:spcBef>
              <a:spcAft>
                <a:spcPct val="0"/>
              </a:spcAft>
              <a:defRPr>
                <a:solidFill>
                  <a:schemeClr val="tx1"/>
                </a:solidFill>
                <a:latin typeface="VNI-Heather" pitchFamily="2" charset="0"/>
              </a:defRPr>
            </a:lvl6pPr>
            <a:lvl7pPr marL="2971800" indent="-228600" eaLnBrk="0" fontAlgn="base" hangingPunct="0">
              <a:spcBef>
                <a:spcPct val="0"/>
              </a:spcBef>
              <a:spcAft>
                <a:spcPct val="0"/>
              </a:spcAft>
              <a:defRPr>
                <a:solidFill>
                  <a:schemeClr val="tx1"/>
                </a:solidFill>
                <a:latin typeface="VNI-Heather" pitchFamily="2" charset="0"/>
              </a:defRPr>
            </a:lvl7pPr>
            <a:lvl8pPr marL="3429000" indent="-228600" eaLnBrk="0" fontAlgn="base" hangingPunct="0">
              <a:spcBef>
                <a:spcPct val="0"/>
              </a:spcBef>
              <a:spcAft>
                <a:spcPct val="0"/>
              </a:spcAft>
              <a:defRPr>
                <a:solidFill>
                  <a:schemeClr val="tx1"/>
                </a:solidFill>
                <a:latin typeface="VNI-Heather" pitchFamily="2" charset="0"/>
              </a:defRPr>
            </a:lvl8pPr>
            <a:lvl9pPr marL="3886200" indent="-228600" eaLnBrk="0" fontAlgn="base" hangingPunct="0">
              <a:spcBef>
                <a:spcPct val="0"/>
              </a:spcBef>
              <a:spcAft>
                <a:spcPct val="0"/>
              </a:spcAft>
              <a:defRPr>
                <a:solidFill>
                  <a:schemeClr val="tx1"/>
                </a:solidFill>
                <a:latin typeface="VNI-Heather" pitchFamily="2" charset="0"/>
              </a:defRPr>
            </a:lvl9pPr>
          </a:lstStyle>
          <a:p>
            <a:pPr eaLnBrk="1" hangingPunct="1">
              <a:defRPr/>
            </a:pPr>
            <a:r>
              <a:rPr lang="en-US" altLang="en-US" sz="36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Thảo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gặp</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phải</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những</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khó</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khăn</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gì</a:t>
            </a:r>
            <a:r>
              <a:rPr lang="en-US" altLang="en-US" sz="36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trong</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trong</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cuộc</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sống</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hằng</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ngày</a:t>
            </a:r>
            <a:r>
              <a:rPr lang="en-US" alt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
        <p:nvSpPr>
          <p:cNvPr id="11" name="Text Box 22530">
            <a:extLst>
              <a:ext uri="{FF2B5EF4-FFF2-40B4-BE49-F238E27FC236}">
                <a16:creationId xmlns:a16="http://schemas.microsoft.com/office/drawing/2014/main" id="{6C770395-C109-444E-97DA-B646EF0F9EAF}"/>
              </a:ext>
            </a:extLst>
          </p:cNvPr>
          <p:cNvSpPr txBox="1">
            <a:spLocks noChangeArrowheads="1"/>
          </p:cNvSpPr>
          <p:nvPr/>
        </p:nvSpPr>
        <p:spPr bwMode="auto">
          <a:xfrm>
            <a:off x="1716631" y="3549002"/>
            <a:ext cx="85994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600">
                <a:solidFill>
                  <a:schemeClr val="tx1"/>
                </a:solidFill>
                <a:latin typeface="Arial" panose="020B0604020202020204" pitchFamily="34" charset="0"/>
              </a:defRPr>
            </a:lvl1pPr>
            <a:lvl2pPr>
              <a:defRPr sz="3600">
                <a:solidFill>
                  <a:schemeClr val="tx1"/>
                </a:solidFill>
                <a:latin typeface="Arial" panose="020B0604020202020204" pitchFamily="34" charset="0"/>
              </a:defRPr>
            </a:lvl2pPr>
            <a:lvl3pPr>
              <a:defRPr sz="3600">
                <a:solidFill>
                  <a:schemeClr val="tx1"/>
                </a:solidFill>
                <a:latin typeface="Arial" panose="020B0604020202020204" pitchFamily="34" charset="0"/>
              </a:defRPr>
            </a:lvl3pPr>
            <a:lvl4pPr>
              <a:defRPr sz="3600">
                <a:solidFill>
                  <a:schemeClr val="tx1"/>
                </a:solidFill>
                <a:latin typeface="Arial" panose="020B0604020202020204" pitchFamily="34" charset="0"/>
              </a:defRPr>
            </a:lvl4pPr>
            <a:lvl5pPr>
              <a:defRPr sz="3600">
                <a:solidFill>
                  <a:schemeClr val="tx1"/>
                </a:solidFill>
                <a:latin typeface="Arial" panose="020B0604020202020204" pitchFamily="34" charset="0"/>
              </a:defRPr>
            </a:lvl5pPr>
            <a:lvl6pPr fontAlgn="base">
              <a:spcBef>
                <a:spcPct val="20000"/>
              </a:spcBef>
              <a:spcAft>
                <a:spcPct val="0"/>
              </a:spcAft>
              <a:defRPr sz="3600">
                <a:solidFill>
                  <a:schemeClr val="tx1"/>
                </a:solidFill>
                <a:latin typeface="Arial" panose="020B0604020202020204" pitchFamily="34" charset="0"/>
              </a:defRPr>
            </a:lvl6pPr>
            <a:lvl7pPr fontAlgn="base">
              <a:spcBef>
                <a:spcPct val="20000"/>
              </a:spcBef>
              <a:spcAft>
                <a:spcPct val="0"/>
              </a:spcAft>
              <a:defRPr sz="3600">
                <a:solidFill>
                  <a:schemeClr val="tx1"/>
                </a:solidFill>
                <a:latin typeface="Arial" panose="020B0604020202020204" pitchFamily="34" charset="0"/>
              </a:defRPr>
            </a:lvl7pPr>
            <a:lvl8pPr fontAlgn="base">
              <a:spcBef>
                <a:spcPct val="20000"/>
              </a:spcBef>
              <a:spcAft>
                <a:spcPct val="0"/>
              </a:spcAft>
              <a:defRPr sz="3600">
                <a:solidFill>
                  <a:schemeClr val="tx1"/>
                </a:solidFill>
                <a:latin typeface="Arial" panose="020B0604020202020204" pitchFamily="34" charset="0"/>
              </a:defRPr>
            </a:lvl8pPr>
            <a:lvl9pPr fontAlgn="base">
              <a:spcBef>
                <a:spcPct val="20000"/>
              </a:spcBef>
              <a:spcAft>
                <a:spcPct val="0"/>
              </a:spcAft>
              <a:defRPr sz="3600">
                <a:solidFill>
                  <a:schemeClr val="tx1"/>
                </a:solidFill>
                <a:latin typeface="Arial" panose="020B0604020202020204" pitchFamily="34" charset="0"/>
              </a:defRPr>
            </a:lvl9pPr>
          </a:lstStyle>
          <a:p>
            <a:pPr marL="571486" indent="-571486" algn="just" eaLnBrk="1" fontAlgn="auto" hangingPunct="1">
              <a:spcBef>
                <a:spcPct val="20000"/>
              </a:spcBef>
              <a:spcAft>
                <a:spcPts val="0"/>
              </a:spcAft>
              <a:buFont typeface="Wingdings" panose="05000000000000000000" pitchFamily="2" charset="2"/>
              <a:buChar char="Ø"/>
              <a:defRPr/>
            </a:pPr>
            <a:r>
              <a:rPr lang="en-US" altLang="en-US" b="1" kern="0">
                <a:ln w="0"/>
                <a:solidFill>
                  <a:srgbClr val="000099"/>
                </a:solidFill>
                <a:effectLst>
                  <a:outerShdw blurRad="38100" dist="19050" dir="2700000" algn="tl" rotWithShape="0">
                    <a:schemeClr val="dk1">
                      <a:alpha val="40000"/>
                    </a:schemeClr>
                  </a:outerShdw>
                </a:effectLst>
              </a:rPr>
              <a:t>Thảo </a:t>
            </a:r>
            <a:r>
              <a:rPr lang="en-US" altLang="en-US" b="1" kern="0" dirty="0" err="1">
                <a:ln w="0"/>
                <a:solidFill>
                  <a:srgbClr val="000099"/>
                </a:solidFill>
                <a:effectLst>
                  <a:outerShdw blurRad="38100" dist="19050" dir="2700000" algn="tl" rotWithShape="0">
                    <a:schemeClr val="dk1">
                      <a:alpha val="40000"/>
                    </a:schemeClr>
                  </a:outerShdw>
                </a:effectLst>
              </a:rPr>
              <a:t>gặp</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nhiều</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khó</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khăn</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trong</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học</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tập</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như</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nhà</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nghèo</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bố</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mẹ</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bạn</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luôn</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đau</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yếu</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nhà</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bạn</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xa</a:t>
            </a:r>
            <a:r>
              <a:rPr lang="en-US" altLang="en-US" b="1" kern="0" dirty="0">
                <a:ln w="0"/>
                <a:solidFill>
                  <a:srgbClr val="000099"/>
                </a:solidFill>
                <a:effectLst>
                  <a:outerShdw blurRad="38100" dist="19050" dir="2700000" algn="tl" rotWithShape="0">
                    <a:schemeClr val="dk1">
                      <a:alpha val="40000"/>
                    </a:schemeClr>
                  </a:outerShdw>
                </a:effectLst>
              </a:rPr>
              <a:t> </a:t>
            </a:r>
            <a:r>
              <a:rPr lang="en-US" altLang="en-US" b="1" kern="0" dirty="0" err="1">
                <a:ln w="0"/>
                <a:solidFill>
                  <a:srgbClr val="000099"/>
                </a:solidFill>
                <a:effectLst>
                  <a:outerShdw blurRad="38100" dist="19050" dir="2700000" algn="tl" rotWithShape="0">
                    <a:schemeClr val="dk1">
                      <a:alpha val="40000"/>
                    </a:schemeClr>
                  </a:outerShdw>
                </a:effectLst>
              </a:rPr>
              <a:t>trường</a:t>
            </a:r>
            <a:r>
              <a:rPr lang="en-US" altLang="en-US" b="1" kern="0" dirty="0">
                <a:ln w="0"/>
                <a:solidFill>
                  <a:srgbClr val="000099"/>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7914842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Bli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868</Words>
  <Application>Microsoft Office PowerPoint</Application>
  <PresentationFormat>Widescreen</PresentationFormat>
  <Paragraphs>92</Paragraphs>
  <Slides>20</Slides>
  <Notes>14</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20</vt:i4>
      </vt:variant>
    </vt:vector>
  </HeadingPairs>
  <TitlesOfParts>
    <vt:vector size="34" baseType="lpstr">
      <vt:lpstr>等线</vt:lpstr>
      <vt:lpstr>Arial</vt:lpstr>
      <vt:lpstr>Calibri</vt:lpstr>
      <vt:lpstr>HP001 4 hàng</vt:lpstr>
      <vt:lpstr>Times New Roman</vt:lpstr>
      <vt:lpstr>VNI-Brush</vt:lpstr>
      <vt:lpstr>VNI-Cooper</vt:lpstr>
      <vt:lpstr>VNI-Heather</vt:lpstr>
      <vt:lpstr>VNI-Revue</vt:lpstr>
      <vt:lpstr>VNI-Times</vt:lpstr>
      <vt:lpstr>Wingdings</vt:lpstr>
      <vt:lpstr>字魂27号-布丁体</vt:lpstr>
      <vt:lpstr>千图网海量PPT模板www.58pic.com​​</vt:lpstr>
      <vt:lpstr>FLOWERS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Olivia Fung</dc:creator>
  <cp:lastModifiedBy>nguyenngocbich1107@gmail.com</cp:lastModifiedBy>
  <cp:revision>78</cp:revision>
  <dcterms:created xsi:type="dcterms:W3CDTF">2019-05-31T05:19:40Z</dcterms:created>
  <dcterms:modified xsi:type="dcterms:W3CDTF">2022-09-15T16:54:51Z</dcterms:modified>
</cp:coreProperties>
</file>