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  <p:sldMasterId id="2147483822" r:id="rId6"/>
    <p:sldMasterId id="2147483827" r:id="rId7"/>
    <p:sldMasterId id="2147483895" r:id="rId8"/>
    <p:sldMasterId id="2147483913" r:id="rId9"/>
    <p:sldMasterId id="2147483918" r:id="rId10"/>
    <p:sldMasterId id="2147483931" r:id="rId11"/>
    <p:sldMasterId id="2147483945" r:id="rId12"/>
  </p:sldMasterIdLst>
  <p:notesMasterIdLst>
    <p:notesMasterId r:id="rId27"/>
  </p:notesMasterIdLst>
  <p:sldIdLst>
    <p:sldId id="3401" r:id="rId13"/>
    <p:sldId id="2884" r:id="rId14"/>
    <p:sldId id="3267" r:id="rId15"/>
    <p:sldId id="2007577080" r:id="rId16"/>
    <p:sldId id="2007577116" r:id="rId17"/>
    <p:sldId id="2007577078" r:id="rId18"/>
    <p:sldId id="279" r:id="rId19"/>
    <p:sldId id="2007577130" r:id="rId20"/>
    <p:sldId id="371" r:id="rId21"/>
    <p:sldId id="2007577131" r:id="rId22"/>
    <p:sldId id="265" r:id="rId23"/>
    <p:sldId id="3397" r:id="rId24"/>
    <p:sldId id="2007577132" r:id="rId25"/>
    <p:sldId id="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8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83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2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993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698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0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428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8244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67321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78467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00056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7087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3174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791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941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4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531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717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747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376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9956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050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120" indent="0">
              <a:buNone/>
              <a:defRPr sz="2700"/>
            </a:lvl4pPr>
            <a:lvl5pPr marL="2437704" indent="0">
              <a:buNone/>
              <a:defRPr sz="2700"/>
            </a:lvl5pPr>
            <a:lvl6pPr marL="3047289" indent="0">
              <a:buNone/>
              <a:defRPr sz="2700"/>
            </a:lvl6pPr>
            <a:lvl7pPr marL="3656874" indent="0">
              <a:buNone/>
              <a:defRPr sz="2700"/>
            </a:lvl7pPr>
            <a:lvl8pPr marL="4265824" indent="0">
              <a:buNone/>
              <a:defRPr sz="2700"/>
            </a:lvl8pPr>
            <a:lvl9pPr marL="487540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277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38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651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4311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695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77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4090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80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352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5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804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187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182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666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8032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p:transition spd="slow" advClick="0" advTm="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p:transition spd="slow" advClick="0" advTm="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p:transition spd="slow" advClick="0" advTm="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p:transition spd="slow" advClick="0" advTm="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p:transition spd="slow" advClick="0" advTm="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p:transition spd="slow" advClick="0" advTm="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p:transition spd="slow" advClick="0" advTm="0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p:transition spd="slow" advClick="0" advTm="0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p:transition spd="slow" advClick="0" advTm="0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p:transition spd="slow" advClick="0" advTm="0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8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2019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06960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02269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95678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73394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48108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60930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107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44.jpeg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4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0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757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2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2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1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9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8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6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7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2083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208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67.tiff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850193" y="1743548"/>
            <a:ext cx="8607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64CD4CC-8519-45EC-8C54-C4A4E0D78C7D}"/>
              </a:ext>
            </a:extLst>
          </p:cNvPr>
          <p:cNvSpPr txBox="1"/>
          <p:nvPr/>
        </p:nvSpPr>
        <p:spPr>
          <a:xfrm>
            <a:off x="465719" y="657698"/>
            <a:ext cx="271021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3: S85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1C0EE5-9188-4432-9F64-738B5FA60B23}"/>
              </a:ext>
            </a:extLst>
          </p:cNvPr>
          <p:cNvSpPr txBox="1"/>
          <p:nvPr/>
        </p:nvSpPr>
        <p:spPr>
          <a:xfrm>
            <a:off x="465719" y="1323781"/>
            <a:ext cx="56302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468  +  22  +  200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91BF7-8A46-4D96-B008-572F76D80ABC}"/>
              </a:ext>
            </a:extLst>
          </p:cNvPr>
          <p:cNvSpPr txBox="1"/>
          <p:nvPr/>
        </p:nvSpPr>
        <p:spPr>
          <a:xfrm>
            <a:off x="522997" y="1989864"/>
            <a:ext cx="41404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=  490  +  200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CB86-A484-41F9-AEB6-C897C0137279}"/>
              </a:ext>
            </a:extLst>
          </p:cNvPr>
          <p:cNvSpPr txBox="1"/>
          <p:nvPr/>
        </p:nvSpPr>
        <p:spPr>
          <a:xfrm>
            <a:off x="522995" y="2647309"/>
            <a:ext cx="530587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=  690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1BB1B6-140F-40AD-8C2A-A299F8D862A6}"/>
              </a:ext>
            </a:extLst>
          </p:cNvPr>
          <p:cNvSpPr txBox="1"/>
          <p:nvPr/>
        </p:nvSpPr>
        <p:spPr>
          <a:xfrm>
            <a:off x="6658828" y="1323781"/>
            <a:ext cx="61630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75  –   25  +  550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35F0BC-2C54-4FDA-ABD4-B32A140B07B2}"/>
              </a:ext>
            </a:extLst>
          </p:cNvPr>
          <p:cNvSpPr txBox="1"/>
          <p:nvPr/>
        </p:nvSpPr>
        <p:spPr>
          <a:xfrm>
            <a:off x="6669337" y="1979353"/>
            <a:ext cx="610231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=  50   + 550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2398BD-DF22-4216-B2B6-2CB0303B1F37}"/>
              </a:ext>
            </a:extLst>
          </p:cNvPr>
          <p:cNvSpPr txBox="1"/>
          <p:nvPr/>
        </p:nvSpPr>
        <p:spPr>
          <a:xfrm>
            <a:off x="6669337" y="2637246"/>
            <a:ext cx="158792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=  600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62FFEC-1B38-49B8-834E-757CCD3AFB51}"/>
              </a:ext>
            </a:extLst>
          </p:cNvPr>
          <p:cNvSpPr txBox="1"/>
          <p:nvPr/>
        </p:nvSpPr>
        <p:spPr>
          <a:xfrm>
            <a:off x="508049" y="3301999"/>
            <a:ext cx="54008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747  + 123  -  100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BF4B3D-DD9B-491F-963A-E6F36C16570E}"/>
              </a:ext>
            </a:extLst>
          </p:cNvPr>
          <p:cNvSpPr txBox="1"/>
          <p:nvPr/>
        </p:nvSpPr>
        <p:spPr>
          <a:xfrm>
            <a:off x="585122" y="3967059"/>
            <a:ext cx="54008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=  870  -  100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AB9F7A-72A7-4D1B-A8D3-6875A5C3A7C8}"/>
              </a:ext>
            </a:extLst>
          </p:cNvPr>
          <p:cNvSpPr txBox="1"/>
          <p:nvPr/>
        </p:nvSpPr>
        <p:spPr>
          <a:xfrm>
            <a:off x="538331" y="4615017"/>
            <a:ext cx="54008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=  770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  <p:bldP spid="15" grpId="0" uiExpand="1" build="p" animBg="1"/>
      <p:bldP spid="16" grpId="0" uiExpand="1" build="p" animBg="1"/>
      <p:bldP spid="17" grpId="0" uiExpand="1" build="p" animBg="1"/>
      <p:bldP spid="18" grpId="0" uiExpand="1" build="p" animBg="1"/>
      <p:bldP spid="19" grpId="0" uiExpand="1" build="p" animBg="1"/>
      <p:bldP spid="20" grpId="0" uiExpand="1" build="p" animBg="1"/>
      <p:bldP spid="22" grpId="0" uiExpand="1" build="p" animBg="1"/>
      <p:bldP spid="2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C39EC4-A12F-4FBD-B218-341299F240FA}"/>
              </a:ext>
            </a:extLst>
          </p:cNvPr>
          <p:cNvGrpSpPr/>
          <p:nvPr/>
        </p:nvGrpSpPr>
        <p:grpSpPr>
          <a:xfrm>
            <a:off x="304519" y="647700"/>
            <a:ext cx="11561660" cy="954107"/>
            <a:chOff x="1296327" y="1571386"/>
            <a:chExt cx="9928418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B99E91-0F94-4FD2-81BE-DBC06E699996}"/>
                </a:ext>
              </a:extLst>
            </p:cNvPr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Trong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bức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tranh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cá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sấu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đang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mở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nước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chảy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đầy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vào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bể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.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03AEA6-0294-481E-ADC6-6EEA4C8AE86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752F56D9-508C-4BD2-A898-F33129978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62" y="1009196"/>
            <a:ext cx="5650427" cy="550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96B86E-62D7-42F5-B2A2-29939F241755}"/>
              </a:ext>
            </a:extLst>
          </p:cNvPr>
          <p:cNvSpPr txBox="1"/>
          <p:nvPr/>
        </p:nvSpPr>
        <p:spPr>
          <a:xfrm>
            <a:off x="636744" y="3376324"/>
            <a:ext cx="5855761" cy="259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70AD47">
                    <a:lumMod val="75000"/>
                  </a:srgbClr>
                </a:solidFill>
                <a:latin typeface="Utm AVO"/>
              </a:rPr>
              <a:t>Sau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khi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cả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hai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bể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đầy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nước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,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tổng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lượng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nước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trong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hai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bể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b="1" err="1">
                <a:solidFill>
                  <a:srgbClr val="70AD47">
                    <a:lumMod val="75000"/>
                  </a:srgbClr>
                </a:solidFill>
                <a:latin typeface="Utm AVO"/>
              </a:rPr>
              <a:t>là</a:t>
            </a:r>
            <a:r>
              <a:rPr lang="en-US" sz="2800" b="1">
                <a:solidFill>
                  <a:srgbClr val="70AD47">
                    <a:lumMod val="75000"/>
                  </a:srgbClr>
                </a:solidFill>
                <a:latin typeface="Utm AVO"/>
              </a:rPr>
              <a:t>: 560 </a:t>
            </a:r>
            <a:r>
              <a:rPr lang="en-US" sz="2800" b="1" i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800" b="1" dirty="0">
              <a:solidFill>
                <a:srgbClr val="70AD47">
                  <a:lumMod val="75000"/>
                </a:srgbClr>
              </a:solidFill>
              <a:latin typeface="Utm AVO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70AD47">
                    <a:lumMod val="75000"/>
                  </a:srgbClr>
                </a:solidFill>
                <a:latin typeface="Utm AVO"/>
              </a:rPr>
              <a:t>                      </a:t>
            </a:r>
            <a:endParaRPr lang="en-US" sz="2800" b="1" i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A5E06A-9CFE-4DC6-828B-30C4A8C583A4}"/>
              </a:ext>
            </a:extLst>
          </p:cNvPr>
          <p:cNvSpPr txBox="1"/>
          <p:nvPr/>
        </p:nvSpPr>
        <p:spPr>
          <a:xfrm>
            <a:off x="519149" y="2485651"/>
            <a:ext cx="6135035" cy="130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7030A0"/>
                </a:solidFill>
                <a:latin typeface="Utm AVO"/>
              </a:rPr>
              <a:t>240 </a:t>
            </a:r>
            <a:r>
              <a:rPr lang="en-US" sz="2800" b="1" dirty="0">
                <a:solidFill>
                  <a:srgbClr val="7030A0"/>
                </a:solidFill>
                <a:latin typeface="Utm AVO"/>
              </a:rPr>
              <a:t>+ 320 </a:t>
            </a:r>
            <a:r>
              <a:rPr lang="en-US" sz="2800" b="1">
                <a:solidFill>
                  <a:srgbClr val="7030A0"/>
                </a:solidFill>
                <a:latin typeface="Utm AVO"/>
              </a:rPr>
              <a:t>= 560 </a:t>
            </a:r>
            <a:r>
              <a:rPr lang="en-US" sz="2800" b="1" dirty="0">
                <a:solidFill>
                  <a:srgbClr val="7030A0"/>
                </a:solidFill>
                <a:latin typeface="Utm AVO"/>
              </a:rPr>
              <a:t>(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7030A0"/>
                </a:solidFill>
                <a:latin typeface="Utm AVO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7030A0"/>
                </a:solidFill>
                <a:latin typeface="Utm AVO"/>
              </a:rPr>
              <a:t>                      </a:t>
            </a:r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509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AB7FC9-E2D9-4766-82E7-C0B218D3AB60}"/>
              </a:ext>
            </a:extLst>
          </p:cNvPr>
          <p:cNvGrpSpPr/>
          <p:nvPr/>
        </p:nvGrpSpPr>
        <p:grpSpPr>
          <a:xfrm>
            <a:off x="848634" y="670203"/>
            <a:ext cx="1689584" cy="570588"/>
            <a:chOff x="945529" y="794599"/>
            <a:chExt cx="1590713" cy="5705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839DEB-B798-454B-A85E-C1EA339088B4}"/>
                </a:ext>
              </a:extLst>
            </p:cNvPr>
            <p:cNvGrpSpPr/>
            <p:nvPr/>
          </p:nvGrpSpPr>
          <p:grpSpPr>
            <a:xfrm>
              <a:off x="1647393" y="841967"/>
              <a:ext cx="888849" cy="523220"/>
              <a:chOff x="1216318" y="2040382"/>
              <a:chExt cx="888849" cy="523220"/>
            </a:xfrm>
          </p:grpSpPr>
          <p:sp>
            <p:nvSpPr>
              <p:cNvPr id="7" name="Rounded Rectangle 1">
                <a:extLst>
                  <a:ext uri="{FF2B5EF4-FFF2-40B4-BE49-F238E27FC236}">
                    <a16:creationId xmlns:a16="http://schemas.microsoft.com/office/drawing/2014/main" id="{207D4896-3551-4D20-A4B5-81A0D80E80CE}"/>
                  </a:ext>
                </a:extLst>
              </p:cNvPr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2EF266-FD31-400D-B7DE-B57E456EB03D}"/>
                  </a:ext>
                </a:extLst>
              </p:cNvPr>
              <p:cNvSpPr txBox="1"/>
              <p:nvPr/>
            </p:nvSpPr>
            <p:spPr>
              <a:xfrm>
                <a:off x="1216318" y="2040382"/>
                <a:ext cx="888849" cy="52322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1B430A-6EBD-4A9E-9A80-9A501F987B05}"/>
                </a:ext>
              </a:extLst>
            </p:cNvPr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AA282B1E-DFE4-48F5-9BB7-EECB7943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694004" y="2075308"/>
            <a:ext cx="4556443" cy="4312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7A5CFD-DB83-46DC-8FA1-EBB63CCCF15C}"/>
              </a:ext>
            </a:extLst>
          </p:cNvPr>
          <p:cNvSpPr txBox="1"/>
          <p:nvPr/>
        </p:nvSpPr>
        <p:spPr>
          <a:xfrm>
            <a:off x="5371459" y="2292167"/>
            <a:ext cx="6208071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“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“ 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.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A4ADA2D8-A06E-439B-A252-20B080C590F5}"/>
              </a:ext>
            </a:extLst>
          </p:cNvPr>
          <p:cNvSpPr/>
          <p:nvPr/>
        </p:nvSpPr>
        <p:spPr>
          <a:xfrm>
            <a:off x="2919061" y="3457080"/>
            <a:ext cx="851854" cy="83699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A8356339-710A-47BA-8E6F-BA53A109F8AD}"/>
              </a:ext>
            </a:extLst>
          </p:cNvPr>
          <p:cNvSpPr/>
          <p:nvPr/>
        </p:nvSpPr>
        <p:spPr>
          <a:xfrm>
            <a:off x="3891927" y="3473846"/>
            <a:ext cx="851854" cy="8370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C6185F-5600-4C8A-9BB1-690D28C73FBC}"/>
              </a:ext>
            </a:extLst>
          </p:cNvPr>
          <p:cNvCxnSpPr>
            <a:cxnSpLocks/>
          </p:cNvCxnSpPr>
          <p:nvPr/>
        </p:nvCxnSpPr>
        <p:spPr>
          <a:xfrm flipH="1">
            <a:off x="9108059" y="2645354"/>
            <a:ext cx="3781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1C0E45-9045-424D-A71E-D01A7CEA62B8}"/>
              </a:ext>
            </a:extLst>
          </p:cNvPr>
          <p:cNvCxnSpPr>
            <a:cxnSpLocks/>
          </p:cNvCxnSpPr>
          <p:nvPr/>
        </p:nvCxnSpPr>
        <p:spPr>
          <a:xfrm flipV="1">
            <a:off x="9548395" y="2435005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B3B1B3E5-77E0-450F-8523-BDB321192887}"/>
              </a:ext>
            </a:extLst>
          </p:cNvPr>
          <p:cNvSpPr/>
          <p:nvPr/>
        </p:nvSpPr>
        <p:spPr>
          <a:xfrm>
            <a:off x="8748476" y="2962821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AB555FDF-5347-4F23-8324-68F8C642BBF2}"/>
              </a:ext>
            </a:extLst>
          </p:cNvPr>
          <p:cNvSpPr/>
          <p:nvPr/>
        </p:nvSpPr>
        <p:spPr>
          <a:xfrm>
            <a:off x="8832586" y="4371296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6C4141-D35F-433A-893E-F73B3368A76E}"/>
              </a:ext>
            </a:extLst>
          </p:cNvPr>
          <p:cNvCxnSpPr>
            <a:cxnSpLocks/>
          </p:cNvCxnSpPr>
          <p:nvPr/>
        </p:nvCxnSpPr>
        <p:spPr>
          <a:xfrm flipV="1">
            <a:off x="9148196" y="3760643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8158196-3529-4C7C-A3C6-A22B9FD21A27}"/>
              </a:ext>
            </a:extLst>
          </p:cNvPr>
          <p:cNvCxnSpPr>
            <a:cxnSpLocks/>
          </p:cNvCxnSpPr>
          <p:nvPr/>
        </p:nvCxnSpPr>
        <p:spPr>
          <a:xfrm>
            <a:off x="9256146" y="3969852"/>
            <a:ext cx="41817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4A7153-6D5E-4051-B835-BE2221BF9F87}"/>
              </a:ext>
            </a:extLst>
          </p:cNvPr>
          <p:cNvCxnSpPr>
            <a:cxnSpLocks/>
          </p:cNvCxnSpPr>
          <p:nvPr/>
        </p:nvCxnSpPr>
        <p:spPr>
          <a:xfrm>
            <a:off x="9754620" y="3760642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5">
            <a:extLst>
              <a:ext uri="{FF2B5EF4-FFF2-40B4-BE49-F238E27FC236}">
                <a16:creationId xmlns:a16="http://schemas.microsoft.com/office/drawing/2014/main" id="{63194B8C-8216-4655-AAEC-4DCA209A1C95}"/>
              </a:ext>
            </a:extLst>
          </p:cNvPr>
          <p:cNvSpPr/>
          <p:nvPr/>
        </p:nvSpPr>
        <p:spPr>
          <a:xfrm>
            <a:off x="6863142" y="5674598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96EC574-D78B-4F95-B097-57B7701A5094}"/>
              </a:ext>
            </a:extLst>
          </p:cNvPr>
          <p:cNvSpPr/>
          <p:nvPr/>
        </p:nvSpPr>
        <p:spPr>
          <a:xfrm>
            <a:off x="1931765" y="4406991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8F4A4E04-A089-4ED1-AEBB-4D1B8A11737A}"/>
              </a:ext>
            </a:extLst>
          </p:cNvPr>
          <p:cNvSpPr/>
          <p:nvPr/>
        </p:nvSpPr>
        <p:spPr>
          <a:xfrm>
            <a:off x="1959330" y="3503430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6414A1-0B04-4999-9DC5-92B9D401632C}"/>
              </a:ext>
            </a:extLst>
          </p:cNvPr>
          <p:cNvSpPr txBox="1"/>
          <p:nvPr/>
        </p:nvSpPr>
        <p:spPr>
          <a:xfrm>
            <a:off x="8846577" y="3006173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322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id="{D78759BA-9BEA-4347-88F9-8736EC242684}"/>
              </a:ext>
            </a:extLst>
          </p:cNvPr>
          <p:cNvSpPr/>
          <p:nvPr/>
        </p:nvSpPr>
        <p:spPr>
          <a:xfrm>
            <a:off x="3898324" y="4364011"/>
            <a:ext cx="813878" cy="8462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9D2FA6-3BAE-43E2-99D4-D47F77D59593}"/>
              </a:ext>
            </a:extLst>
          </p:cNvPr>
          <p:cNvSpPr txBox="1"/>
          <p:nvPr/>
        </p:nvSpPr>
        <p:spPr>
          <a:xfrm>
            <a:off x="8936308" y="4377317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368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B44938-7152-4DD6-B07D-C67F133E9860}"/>
              </a:ext>
            </a:extLst>
          </p:cNvPr>
          <p:cNvSpPr txBox="1"/>
          <p:nvPr/>
        </p:nvSpPr>
        <p:spPr>
          <a:xfrm>
            <a:off x="6970220" y="5740099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690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527858-B16D-4744-B6A3-46F57DA84E3F}"/>
              </a:ext>
            </a:extLst>
          </p:cNvPr>
          <p:cNvGrpSpPr/>
          <p:nvPr/>
        </p:nvGrpSpPr>
        <p:grpSpPr>
          <a:xfrm>
            <a:off x="1616504" y="1430572"/>
            <a:ext cx="9361444" cy="523220"/>
            <a:chOff x="2720749" y="703119"/>
            <a:chExt cx="8813631" cy="5232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BA0CFF-BD12-42C9-9D77-81CBA153E1B8}"/>
                </a:ext>
              </a:extLst>
            </p:cNvPr>
            <p:cNvSpPr/>
            <p:nvPr/>
          </p:nvSpPr>
          <p:spPr>
            <a:xfrm>
              <a:off x="2720749" y="703119"/>
              <a:ext cx="88136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Nếu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lệnh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“       ”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Tíc-tốc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90DB3D9-946B-4E15-81FC-282AEAB1BE5A}"/>
                </a:ext>
              </a:extLst>
            </p:cNvPr>
            <p:cNvCxnSpPr/>
            <p:nvPr/>
          </p:nvCxnSpPr>
          <p:spPr>
            <a:xfrm flipV="1">
              <a:off x="5768372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92B02C9-CEA3-4C0A-80B1-DB48563A8A0C}"/>
                </a:ext>
              </a:extLst>
            </p:cNvPr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0F77CD1-3B7E-49DB-B5E8-00D333139804}"/>
              </a:ext>
            </a:extLst>
          </p:cNvPr>
          <p:cNvSpPr txBox="1"/>
          <p:nvPr/>
        </p:nvSpPr>
        <p:spPr>
          <a:xfrm>
            <a:off x="10255658" y="149537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3" grpId="3" animBg="1"/>
      <p:bldP spid="16" grpId="0" animBg="1"/>
      <p:bldP spid="17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87660"/>
            <a:ext cx="11359532" cy="4870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8" y="-9191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894" y="823788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511" y="250469"/>
            <a:ext cx="3127404" cy="14557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2774681"/>
            <a:ext cx="8026789" cy="14177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289" y="3665671"/>
            <a:ext cx="8098023" cy="14302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4598210"/>
            <a:ext cx="8026789" cy="14177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23" y="4926998"/>
            <a:ext cx="2837131" cy="18830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064" y="0"/>
            <a:ext cx="2315107" cy="2605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511573" y="3384766"/>
            <a:ext cx="8766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Củng cố kĩ năng thực hiện phép cộng trong phạm vi 1000.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09643" y="4350201"/>
            <a:ext cx="9389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Áp dụng tính trong trường hợp có hai dấu phép tính cộng, trừ.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12212" y="5223042"/>
            <a:ext cx="6070979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Giải và tình bày bài giải toán có lời văn.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86C8D0-8B6F-436F-BDE4-1C31C0C5394E}"/>
              </a:ext>
            </a:extLst>
          </p:cNvPr>
          <p:cNvSpPr txBox="1"/>
          <p:nvPr/>
        </p:nvSpPr>
        <p:spPr>
          <a:xfrm>
            <a:off x="3486192" y="995888"/>
            <a:ext cx="540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stone" panose="00000400000000000000" pitchFamily="2" charset="0"/>
                <a:ea typeface="宋体"/>
                <a:cs typeface="+mn-cs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7259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568067" y="688122"/>
            <a:ext cx="9888209" cy="47578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60: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1000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tiết 3)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30FA4B-1B02-447A-9250-F238A592DC39}"/>
              </a:ext>
            </a:extLst>
          </p:cNvPr>
          <p:cNvSpPr txBox="1"/>
          <p:nvPr/>
        </p:nvSpPr>
        <p:spPr>
          <a:xfrm>
            <a:off x="1220655" y="669303"/>
            <a:ext cx="8680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6 tháng 4 năm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CDEA3-9873-46F0-B380-C3162DA4032A}"/>
              </a:ext>
            </a:extLst>
          </p:cNvPr>
          <p:cNvSpPr txBox="1"/>
          <p:nvPr/>
        </p:nvSpPr>
        <p:spPr>
          <a:xfrm>
            <a:off x="3520658" y="1318195"/>
            <a:ext cx="165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4CD4CC-8519-45EC-8C54-C4A4E0D78C7D}"/>
              </a:ext>
            </a:extLst>
          </p:cNvPr>
          <p:cNvSpPr txBox="1"/>
          <p:nvPr/>
        </p:nvSpPr>
        <p:spPr>
          <a:xfrm>
            <a:off x="599444" y="1997567"/>
            <a:ext cx="10951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60: Phép cộng (không nhớ) trong phạm vi 1000 (tiết 3)</a:t>
            </a:r>
          </a:p>
        </p:txBody>
      </p:sp>
    </p:spTree>
    <p:extLst>
      <p:ext uri="{BB962C8B-B14F-4D97-AF65-F5344CB8AC3E}">
        <p14:creationId xmlns:p14="http://schemas.microsoft.com/office/powerpoint/2010/main" val="2212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87660"/>
            <a:ext cx="11359532" cy="4870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8" y="-9191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894" y="823788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511" y="250469"/>
            <a:ext cx="3127404" cy="14557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2774681"/>
            <a:ext cx="8026789" cy="14177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289" y="3665671"/>
            <a:ext cx="8098023" cy="14302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4598210"/>
            <a:ext cx="8026789" cy="14177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23" y="4926998"/>
            <a:ext cx="2837131" cy="18830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064" y="0"/>
            <a:ext cx="2315107" cy="2605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511573" y="3384766"/>
            <a:ext cx="8766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Củng cố kĩ năng thực hiện phép cộng trong phạm vi 1000.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09643" y="4350201"/>
            <a:ext cx="9389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Áp dụng tính trong trường hợp có hai dấu phép tính cộng, trừ.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12212" y="5223042"/>
            <a:ext cx="6070979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Giải và tình bày bài giải toán có lời văn.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86C8D0-8B6F-436F-BDE4-1C31C0C5394E}"/>
              </a:ext>
            </a:extLst>
          </p:cNvPr>
          <p:cNvSpPr txBox="1"/>
          <p:nvPr/>
        </p:nvSpPr>
        <p:spPr>
          <a:xfrm>
            <a:off x="3486192" y="995888"/>
            <a:ext cx="540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Rockstone" panose="00000400000000000000" pitchFamily="2" charset="0"/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3010570"/>
            <a:ext cx="3028932" cy="38474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7EDEBB-B328-448E-92BB-2FF1DD9FC022}"/>
              </a:ext>
            </a:extLst>
          </p:cNvPr>
          <p:cNvSpPr/>
          <p:nvPr/>
        </p:nvSpPr>
        <p:spPr>
          <a:xfrm>
            <a:off x="597204" y="1446183"/>
            <a:ext cx="10927184" cy="172014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C4D708-0BEB-4E29-AE90-A23FF3657722}"/>
              </a:ext>
            </a:extLst>
          </p:cNvPr>
          <p:cNvGrpSpPr/>
          <p:nvPr/>
        </p:nvGrpSpPr>
        <p:grpSpPr>
          <a:xfrm>
            <a:off x="858418" y="1192463"/>
            <a:ext cx="4093434" cy="570588"/>
            <a:chOff x="1296327" y="1647588"/>
            <a:chExt cx="4093434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FBA60E-B580-46AC-A293-850242466CEA}"/>
                </a:ext>
              </a:extLst>
            </p:cNvPr>
            <p:cNvSpPr txBox="1"/>
            <p:nvPr/>
          </p:nvSpPr>
          <p:spPr>
            <a:xfrm>
              <a:off x="1866914" y="1694956"/>
              <a:ext cx="3522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C7455BE-2170-4493-B2DC-838A21E7CDE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CD6C27C-AE0D-48D2-948A-E167081C7183}"/>
              </a:ext>
            </a:extLst>
          </p:cNvPr>
          <p:cNvSpPr txBox="1"/>
          <p:nvPr/>
        </p:nvSpPr>
        <p:spPr>
          <a:xfrm>
            <a:off x="772160" y="2111062"/>
            <a:ext cx="1137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F47810F-4A7F-4EF4-B598-64A2CA0B239D}"/>
              </a:ext>
            </a:extLst>
          </p:cNvPr>
          <p:cNvSpPr txBox="1"/>
          <p:nvPr/>
        </p:nvSpPr>
        <p:spPr>
          <a:xfrm>
            <a:off x="413664" y="658215"/>
            <a:ext cx="3386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2: S85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CAD92E-8F5C-4F6A-8A44-D2883A44F163}"/>
              </a:ext>
            </a:extLst>
          </p:cNvPr>
          <p:cNvGrpSpPr/>
          <p:nvPr/>
        </p:nvGrpSpPr>
        <p:grpSpPr>
          <a:xfrm>
            <a:off x="920755" y="1173224"/>
            <a:ext cx="1595078" cy="1397841"/>
            <a:chOff x="1093475" y="2598268"/>
            <a:chExt cx="1595078" cy="13978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CF41630-61F7-4F03-8698-CDFFCA1CEA84}"/>
                </a:ext>
              </a:extLst>
            </p:cNvPr>
            <p:cNvGrpSpPr/>
            <p:nvPr/>
          </p:nvGrpSpPr>
          <p:grpSpPr>
            <a:xfrm>
              <a:off x="1093475" y="2598268"/>
              <a:ext cx="1544283" cy="1315328"/>
              <a:chOff x="1610270" y="2175650"/>
              <a:chExt cx="1109581" cy="131532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A176D23-FD0C-4429-8472-539DE125B800}"/>
                  </a:ext>
                </a:extLst>
              </p:cNvPr>
              <p:cNvGrpSpPr/>
              <p:nvPr/>
            </p:nvGrpSpPr>
            <p:grpSpPr>
              <a:xfrm>
                <a:off x="1610270" y="2175650"/>
                <a:ext cx="1109581" cy="1074237"/>
                <a:chOff x="1740811" y="2175650"/>
                <a:chExt cx="1109581" cy="1074237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7A31628-5214-4E39-8848-E6C593D1882B}"/>
                    </a:ext>
                  </a:extLst>
                </p:cNvPr>
                <p:cNvSpPr txBox="1"/>
                <p:nvPr/>
              </p:nvSpPr>
              <p:spPr>
                <a:xfrm>
                  <a:off x="1940362" y="2175650"/>
                  <a:ext cx="910030" cy="732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548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F42D686-9EB2-406B-972A-2FBBA58B576C}"/>
                    </a:ext>
                  </a:extLst>
                </p:cNvPr>
                <p:cNvSpPr txBox="1"/>
                <p:nvPr/>
              </p:nvSpPr>
              <p:spPr>
                <a:xfrm>
                  <a:off x="1740811" y="2418890"/>
                  <a:ext cx="23776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493DBCA-4F73-447F-B2F3-258A6AE795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4730" y="3490978"/>
                <a:ext cx="67748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08213F-8C9C-46B6-A3F6-045751BAEDDF}"/>
                </a:ext>
              </a:extLst>
            </p:cNvPr>
            <p:cNvSpPr txBox="1"/>
            <p:nvPr/>
          </p:nvSpPr>
          <p:spPr>
            <a:xfrm>
              <a:off x="1422000" y="3263601"/>
              <a:ext cx="1266553" cy="73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312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E0E452-D7C8-4A95-B277-11BE4CF49915}"/>
              </a:ext>
            </a:extLst>
          </p:cNvPr>
          <p:cNvGrpSpPr/>
          <p:nvPr/>
        </p:nvGrpSpPr>
        <p:grpSpPr>
          <a:xfrm>
            <a:off x="3187584" y="1167783"/>
            <a:ext cx="1630131" cy="1393122"/>
            <a:chOff x="3299344" y="2592827"/>
            <a:chExt cx="1630131" cy="139312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CA01BE0-AC17-4F6C-8A17-C93011751629}"/>
                </a:ext>
              </a:extLst>
            </p:cNvPr>
            <p:cNvGrpSpPr/>
            <p:nvPr/>
          </p:nvGrpSpPr>
          <p:grpSpPr>
            <a:xfrm>
              <a:off x="3299344" y="2592827"/>
              <a:ext cx="1620298" cy="1330931"/>
              <a:chOff x="1519557" y="2368072"/>
              <a:chExt cx="1033900" cy="114727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EAAC1DE-E737-422A-AD7E-E3CD362D9C68}"/>
                  </a:ext>
                </a:extLst>
              </p:cNvPr>
              <p:cNvGrpSpPr/>
              <p:nvPr/>
            </p:nvGrpSpPr>
            <p:grpSpPr>
              <a:xfrm>
                <a:off x="1519557" y="2368072"/>
                <a:ext cx="1033900" cy="919966"/>
                <a:chOff x="1650098" y="2368072"/>
                <a:chExt cx="1033900" cy="919966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ECC62C2-2733-4705-8370-8AC3216ADF13}"/>
                    </a:ext>
                  </a:extLst>
                </p:cNvPr>
                <p:cNvSpPr txBox="1"/>
                <p:nvPr/>
              </p:nvSpPr>
              <p:spPr>
                <a:xfrm>
                  <a:off x="1773968" y="2368072"/>
                  <a:ext cx="910030" cy="631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592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AAE5766-999C-4423-A8EE-9C848DD1682C}"/>
                    </a:ext>
                  </a:extLst>
                </p:cNvPr>
                <p:cNvSpPr txBox="1"/>
                <p:nvPr/>
              </p:nvSpPr>
              <p:spPr>
                <a:xfrm>
                  <a:off x="1650098" y="2656612"/>
                  <a:ext cx="226844" cy="6314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21C3129-08C6-416F-8B1E-14C6E3B598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07047" y="3510691"/>
                <a:ext cx="580177" cy="46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E66AED-D68C-4753-9F77-C9946E6B0E42}"/>
                </a:ext>
              </a:extLst>
            </p:cNvPr>
            <p:cNvSpPr txBox="1"/>
            <p:nvPr/>
          </p:nvSpPr>
          <p:spPr>
            <a:xfrm>
              <a:off x="3503302" y="3253441"/>
              <a:ext cx="1426173" cy="73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234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78A990-DC4C-4E39-A642-29ACA1128176}"/>
              </a:ext>
            </a:extLst>
          </p:cNvPr>
          <p:cNvGrpSpPr/>
          <p:nvPr/>
        </p:nvGrpSpPr>
        <p:grpSpPr>
          <a:xfrm>
            <a:off x="5417589" y="1173564"/>
            <a:ext cx="1772046" cy="1379191"/>
            <a:chOff x="5590309" y="2598608"/>
            <a:chExt cx="1772046" cy="137919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57624BB-52ED-426E-83B2-9128C1E2EAC7}"/>
                </a:ext>
              </a:extLst>
            </p:cNvPr>
            <p:cNvGrpSpPr/>
            <p:nvPr/>
          </p:nvGrpSpPr>
          <p:grpSpPr>
            <a:xfrm>
              <a:off x="5590309" y="2598608"/>
              <a:ext cx="1529461" cy="1372683"/>
              <a:chOff x="1688329" y="2095726"/>
              <a:chExt cx="1098931" cy="137268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64CC169-FE07-49B5-8578-9946BF4D9D34}"/>
                  </a:ext>
                </a:extLst>
              </p:cNvPr>
              <p:cNvGrpSpPr/>
              <p:nvPr/>
            </p:nvGrpSpPr>
            <p:grpSpPr>
              <a:xfrm>
                <a:off x="1688329" y="2095726"/>
                <a:ext cx="1098931" cy="1372683"/>
                <a:chOff x="1818870" y="2095726"/>
                <a:chExt cx="1098931" cy="1372683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200CE58-49E3-43C5-B948-7DCFA39241D5}"/>
                    </a:ext>
                  </a:extLst>
                </p:cNvPr>
                <p:cNvSpPr txBox="1"/>
                <p:nvPr/>
              </p:nvSpPr>
              <p:spPr>
                <a:xfrm>
                  <a:off x="2007771" y="2095726"/>
                  <a:ext cx="910030" cy="13726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690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-15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8C8CFCB-8F84-4048-87A8-8D972DB2DDD4}"/>
                    </a:ext>
                  </a:extLst>
                </p:cNvPr>
                <p:cNvSpPr txBox="1"/>
                <p:nvPr/>
              </p:nvSpPr>
              <p:spPr>
                <a:xfrm>
                  <a:off x="1818870" y="2418890"/>
                  <a:ext cx="293170" cy="732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0E10DE5-ED67-472C-81A2-E07E65A76A76}"/>
                  </a:ext>
                </a:extLst>
              </p:cNvPr>
              <p:cNvCxnSpPr/>
              <p:nvPr/>
            </p:nvCxnSpPr>
            <p:spPr>
              <a:xfrm>
                <a:off x="1789488" y="3410714"/>
                <a:ext cx="6502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7A1B77-C5F1-4FB2-BF60-459124C6F882}"/>
                </a:ext>
              </a:extLst>
            </p:cNvPr>
            <p:cNvSpPr txBox="1"/>
            <p:nvPr/>
          </p:nvSpPr>
          <p:spPr>
            <a:xfrm>
              <a:off x="6095802" y="3245291"/>
              <a:ext cx="1266553" cy="73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89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54A304C-1493-441D-8398-4ABEB413E721}"/>
              </a:ext>
            </a:extLst>
          </p:cNvPr>
          <p:cNvGrpSpPr/>
          <p:nvPr/>
        </p:nvGrpSpPr>
        <p:grpSpPr>
          <a:xfrm>
            <a:off x="7642639" y="1175917"/>
            <a:ext cx="1506370" cy="1405308"/>
            <a:chOff x="7815359" y="2600961"/>
            <a:chExt cx="1506370" cy="140530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46274D8-0E1A-49C5-A79D-8B938701CF93}"/>
                </a:ext>
              </a:extLst>
            </p:cNvPr>
            <p:cNvGrpSpPr/>
            <p:nvPr/>
          </p:nvGrpSpPr>
          <p:grpSpPr>
            <a:xfrm>
              <a:off x="7815359" y="2600961"/>
              <a:ext cx="1506370" cy="1372683"/>
              <a:chOff x="1697870" y="2122230"/>
              <a:chExt cx="1082341" cy="1372683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D7D9759-1B1B-4BF2-8ED8-8C4E9599019C}"/>
                  </a:ext>
                </a:extLst>
              </p:cNvPr>
              <p:cNvGrpSpPr/>
              <p:nvPr/>
            </p:nvGrpSpPr>
            <p:grpSpPr>
              <a:xfrm>
                <a:off x="1697870" y="2122230"/>
                <a:ext cx="1082341" cy="1372683"/>
                <a:chOff x="1828411" y="2122230"/>
                <a:chExt cx="1082341" cy="1372683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4FF46B5-2236-4F61-9972-782DF0B06A5F}"/>
                    </a:ext>
                  </a:extLst>
                </p:cNvPr>
                <p:cNvSpPr txBox="1"/>
                <p:nvPr/>
              </p:nvSpPr>
              <p:spPr>
                <a:xfrm>
                  <a:off x="2000722" y="2122230"/>
                  <a:ext cx="910030" cy="13726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427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-15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 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18EE9B7-E6B3-4F91-B4CB-B4686AF1512B}"/>
                    </a:ext>
                  </a:extLst>
                </p:cNvPr>
                <p:cNvSpPr txBox="1"/>
                <p:nvPr/>
              </p:nvSpPr>
              <p:spPr>
                <a:xfrm>
                  <a:off x="1828411" y="2449370"/>
                  <a:ext cx="270713" cy="732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0D80789-F2DB-4BA4-8AA1-C45FB403FB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8406" y="3431512"/>
                <a:ext cx="635644" cy="335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950A40-3056-4277-821C-B13BB9E80813}"/>
                </a:ext>
              </a:extLst>
            </p:cNvPr>
            <p:cNvSpPr txBox="1"/>
            <p:nvPr/>
          </p:nvSpPr>
          <p:spPr>
            <a:xfrm>
              <a:off x="8192130" y="3273761"/>
              <a:ext cx="929392" cy="73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-15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125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9A0883B-9D18-4F3D-AF4E-6D61E2AA89F5}"/>
              </a:ext>
            </a:extLst>
          </p:cNvPr>
          <p:cNvSpPr txBox="1"/>
          <p:nvPr/>
        </p:nvSpPr>
        <p:spPr>
          <a:xfrm>
            <a:off x="1196838" y="2407934"/>
            <a:ext cx="1266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860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F94D3F-5220-4AA0-A425-43A63AC0FC7D}"/>
              </a:ext>
            </a:extLst>
          </p:cNvPr>
          <p:cNvSpPr txBox="1"/>
          <p:nvPr/>
        </p:nvSpPr>
        <p:spPr>
          <a:xfrm>
            <a:off x="3396625" y="2396908"/>
            <a:ext cx="1426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826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D96E78-3ABC-4997-B53E-7A079F826D55}"/>
              </a:ext>
            </a:extLst>
          </p:cNvPr>
          <p:cNvSpPr txBox="1"/>
          <p:nvPr/>
        </p:nvSpPr>
        <p:spPr>
          <a:xfrm>
            <a:off x="5693900" y="2405982"/>
            <a:ext cx="1680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779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AD6D98-2122-429B-B91E-042420577A05}"/>
              </a:ext>
            </a:extLst>
          </p:cNvPr>
          <p:cNvSpPr txBox="1"/>
          <p:nvPr/>
        </p:nvSpPr>
        <p:spPr>
          <a:xfrm>
            <a:off x="7916269" y="2393400"/>
            <a:ext cx="1680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552</a:t>
            </a:r>
          </a:p>
        </p:txBody>
      </p:sp>
    </p:spTree>
    <p:extLst>
      <p:ext uri="{BB962C8B-B14F-4D97-AF65-F5344CB8AC3E}">
        <p14:creationId xmlns:p14="http://schemas.microsoft.com/office/powerpoint/2010/main" val="8034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4E4D592-6E10-4B59-BEC8-C5040EAE077F}"/>
              </a:ext>
            </a:extLst>
          </p:cNvPr>
          <p:cNvCxnSpPr>
            <a:cxnSpLocks/>
          </p:cNvCxnSpPr>
          <p:nvPr/>
        </p:nvCxnSpPr>
        <p:spPr>
          <a:xfrm>
            <a:off x="-4024" y="153404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DC2D9EB-A02A-4D2E-907B-B559EED09F84}"/>
              </a:ext>
            </a:extLst>
          </p:cNvPr>
          <p:cNvCxnSpPr>
            <a:cxnSpLocks/>
          </p:cNvCxnSpPr>
          <p:nvPr/>
        </p:nvCxnSpPr>
        <p:spPr>
          <a:xfrm>
            <a:off x="0" y="634339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EC0EB06-0B29-449E-8D93-4B064D3C386A}"/>
              </a:ext>
            </a:extLst>
          </p:cNvPr>
          <p:cNvGrpSpPr/>
          <p:nvPr/>
        </p:nvGrpSpPr>
        <p:grpSpPr>
          <a:xfrm>
            <a:off x="944316" y="254422"/>
            <a:ext cx="10585532" cy="1432363"/>
            <a:chOff x="1296327" y="1647588"/>
            <a:chExt cx="9724732" cy="14323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CF7C4F-9710-4228-B56F-986D1FBED74E}"/>
                </a:ext>
              </a:extLst>
            </p:cNvPr>
            <p:cNvSpPr txBox="1"/>
            <p:nvPr/>
          </p:nvSpPr>
          <p:spPr>
            <a:xfrm>
              <a:off x="1866915" y="1694956"/>
              <a:ext cx="915414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336 m.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B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129 m.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B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mét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0038C7-903B-4D53-97ED-992CC5D800B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25C1D0-7DA7-4DCD-947A-F501440184CA}"/>
              </a:ext>
            </a:extLst>
          </p:cNvPr>
          <p:cNvGrpSpPr/>
          <p:nvPr/>
        </p:nvGrpSpPr>
        <p:grpSpPr>
          <a:xfrm>
            <a:off x="4476058" y="1941616"/>
            <a:ext cx="2635780" cy="3994217"/>
            <a:chOff x="5428342" y="2693987"/>
            <a:chExt cx="1886859" cy="2859315"/>
          </a:xfrm>
        </p:grpSpPr>
        <p:pic>
          <p:nvPicPr>
            <p:cNvPr id="11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id="{8452D1D7-8C0E-480D-9249-B1161FAA54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id="{DA877E7F-98FE-47CC-87B8-AD09A453D2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9EA81F4-EC8B-439A-B89B-22D5684F8F6A}"/>
              </a:ext>
            </a:extLst>
          </p:cNvPr>
          <p:cNvSpPr txBox="1"/>
          <p:nvPr/>
        </p:nvSpPr>
        <p:spPr>
          <a:xfrm>
            <a:off x="4863710" y="5864701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F3CD0561-6CDC-49D8-9FD9-EE1518A5FB79}"/>
              </a:ext>
            </a:extLst>
          </p:cNvPr>
          <p:cNvSpPr/>
          <p:nvPr/>
        </p:nvSpPr>
        <p:spPr>
          <a:xfrm>
            <a:off x="4143783" y="3174570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7828F2-2E3B-489E-AC40-222D66E239DF}"/>
              </a:ext>
            </a:extLst>
          </p:cNvPr>
          <p:cNvSpPr txBox="1"/>
          <p:nvPr/>
        </p:nvSpPr>
        <p:spPr>
          <a:xfrm>
            <a:off x="2900550" y="408861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336 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E69ED27-A1A5-441A-BD7F-DC57301E7B5A}"/>
              </a:ext>
            </a:extLst>
          </p:cNvPr>
          <p:cNvSpPr/>
          <p:nvPr/>
        </p:nvSpPr>
        <p:spPr>
          <a:xfrm>
            <a:off x="5435417" y="1975610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0F469-4913-430A-9C6E-1417E6A0A25D}"/>
              </a:ext>
            </a:extLst>
          </p:cNvPr>
          <p:cNvSpPr txBox="1"/>
          <p:nvPr/>
        </p:nvSpPr>
        <p:spPr>
          <a:xfrm>
            <a:off x="4194984" y="2282229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129 m</a:t>
            </a:r>
          </a:p>
        </p:txBody>
      </p:sp>
    </p:spTree>
    <p:extLst>
      <p:ext uri="{BB962C8B-B14F-4D97-AF65-F5344CB8AC3E}">
        <p14:creationId xmlns:p14="http://schemas.microsoft.com/office/powerpoint/2010/main" val="42174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C7CDEA3-9873-46F0-B380-C3162DA4032A}"/>
              </a:ext>
            </a:extLst>
          </p:cNvPr>
          <p:cNvSpPr txBox="1"/>
          <p:nvPr/>
        </p:nvSpPr>
        <p:spPr>
          <a:xfrm>
            <a:off x="3520658" y="1318195"/>
            <a:ext cx="312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4CD4CC-8519-45EC-8C54-C4A4E0D78C7D}"/>
              </a:ext>
            </a:extLst>
          </p:cNvPr>
          <p:cNvSpPr txBox="1"/>
          <p:nvPr/>
        </p:nvSpPr>
        <p:spPr>
          <a:xfrm>
            <a:off x="465719" y="657698"/>
            <a:ext cx="2710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2: S85</a:t>
            </a:r>
          </a:p>
        </p:txBody>
      </p:sp>
    </p:spTree>
    <p:extLst>
      <p:ext uri="{BB962C8B-B14F-4D97-AF65-F5344CB8AC3E}">
        <p14:creationId xmlns:p14="http://schemas.microsoft.com/office/powerpoint/2010/main" val="298171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43C343-96CC-4AD6-90A4-700B3729FA1C}"/>
              </a:ext>
            </a:extLst>
          </p:cNvPr>
          <p:cNvGrpSpPr/>
          <p:nvPr/>
        </p:nvGrpSpPr>
        <p:grpSpPr>
          <a:xfrm>
            <a:off x="1338182" y="317906"/>
            <a:ext cx="1905624" cy="570588"/>
            <a:chOff x="1296327" y="1647588"/>
            <a:chExt cx="1696945" cy="5705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55A722-D58F-4E53-8349-588C6E89B2CE}"/>
                </a:ext>
              </a:extLst>
            </p:cNvPr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1BF8BB-2F35-488A-BFF2-46879D6375B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3BEC0A6-EE99-46A2-973F-B4D360426E97}"/>
              </a:ext>
            </a:extLst>
          </p:cNvPr>
          <p:cNvSpPr txBox="1"/>
          <p:nvPr/>
        </p:nvSpPr>
        <p:spPr>
          <a:xfrm>
            <a:off x="525967" y="1416684"/>
            <a:ext cx="35725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468 + 22 </a:t>
            </a:r>
            <a:r>
              <a:rPr lang="en-US" sz="2800" b="1">
                <a:solidFill>
                  <a:prstClr val="black"/>
                </a:solidFill>
                <a:latin typeface="Utm AVO"/>
              </a:rPr>
              <a:t>+ 200</a:t>
            </a:r>
            <a:endParaRPr lang="en-US" sz="2800" b="1" dirty="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CF777-2100-465B-A6BE-C176744AA5FF}"/>
              </a:ext>
            </a:extLst>
          </p:cNvPr>
          <p:cNvSpPr txBox="1"/>
          <p:nvPr/>
        </p:nvSpPr>
        <p:spPr>
          <a:xfrm>
            <a:off x="4592494" y="1416684"/>
            <a:ext cx="390215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75 – 25 + 550</a:t>
            </a:r>
          </a:p>
          <a:p>
            <a:endParaRPr lang="en-US" sz="2800" dirty="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69F8D-6413-4109-893B-7DEF3E72EC68}"/>
              </a:ext>
            </a:extLst>
          </p:cNvPr>
          <p:cNvSpPr txBox="1"/>
          <p:nvPr/>
        </p:nvSpPr>
        <p:spPr>
          <a:xfrm>
            <a:off x="8263418" y="1407396"/>
            <a:ext cx="375895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747 + 123 - 100</a:t>
            </a:r>
          </a:p>
          <a:p>
            <a:endParaRPr lang="en-US" sz="2800"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458</Words>
  <Application>Microsoft Office PowerPoint</Application>
  <PresentationFormat>Widescreen</PresentationFormat>
  <Paragraphs>100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14</vt:i4>
      </vt:variant>
    </vt:vector>
  </HeadingPairs>
  <TitlesOfParts>
    <vt:vector size="38" baseType="lpstr">
      <vt:lpstr>等线</vt:lpstr>
      <vt:lpstr>等线</vt:lpstr>
      <vt:lpstr>微软雅黑</vt:lpstr>
      <vt:lpstr>Arial</vt:lpstr>
      <vt:lpstr>Arial-Rounded</vt:lpstr>
      <vt:lpstr>Calibri</vt:lpstr>
      <vt:lpstr>HP001 4 hàng</vt:lpstr>
      <vt:lpstr>ITC Avant Garde Std Bk</vt:lpstr>
      <vt:lpstr>Rockstone</vt:lpstr>
      <vt:lpstr>Times New Roman</vt:lpstr>
      <vt:lpstr>Utm AVO</vt:lpstr>
      <vt:lpstr>字魂59号-创粗黑</vt:lpstr>
      <vt:lpstr>Office Theme</vt:lpstr>
      <vt:lpstr>1_Office 主题</vt:lpstr>
      <vt:lpstr>千图网海量PPT模板www.58pic.com​​</vt:lpstr>
      <vt:lpstr>2_Office 主题</vt:lpstr>
      <vt:lpstr>第一PPT，www.1ppt.com</vt:lpstr>
      <vt:lpstr>Office 主题</vt:lpstr>
      <vt:lpstr>https://www.freeppt7.com</vt:lpstr>
      <vt:lpstr>3_Office 主题​​</vt:lpstr>
      <vt:lpstr>自定义设计方案</vt:lpstr>
      <vt:lpstr>3_Office 主题</vt:lpstr>
      <vt:lpstr>8_Office Theme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 nguyen</cp:lastModifiedBy>
  <cp:revision>49</cp:revision>
  <dcterms:created xsi:type="dcterms:W3CDTF">2021-07-20T01:55:21Z</dcterms:created>
  <dcterms:modified xsi:type="dcterms:W3CDTF">2022-04-19T13:47:14Z</dcterms:modified>
</cp:coreProperties>
</file>