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  <p:sldId id="332" r:id="rId3"/>
    <p:sldId id="333" r:id="rId4"/>
    <p:sldId id="258" r:id="rId5"/>
    <p:sldId id="336" r:id="rId6"/>
    <p:sldId id="339" r:id="rId7"/>
    <p:sldId id="340" r:id="rId8"/>
    <p:sldId id="335" r:id="rId9"/>
    <p:sldId id="341" r:id="rId10"/>
    <p:sldId id="260" r:id="rId11"/>
    <p:sldId id="261" r:id="rId12"/>
    <p:sldId id="342" r:id="rId13"/>
    <p:sldId id="268" r:id="rId14"/>
    <p:sldId id="343" r:id="rId15"/>
    <p:sldId id="34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990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172ADD-ABB0-47C8-B0DF-ECCF3FB4A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7B62C69-EB3E-4EF3-A796-1FCA52B96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6E102B-6FC4-4A15-B1F2-14808A36F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5D34A0-C0D1-4417-AF25-1BE71C77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3DC731-8E38-4346-86A4-A627A264F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2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9B2D17-DA50-4787-8845-A6BAC455E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F10EA1E-F441-48D4-B3AA-371F28299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0346E6-B2BB-4BCA-9522-86A886E23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1A03A3-C195-41DA-A437-8ADAE3238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6752EF-2ADE-4FFF-AB2C-1AB6B1A5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47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C193AF9-7DFF-46C3-9D65-0A93E73DE8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EBB18C-7CE8-47B5-9EC9-932A3A063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4F358D-FD4C-4C8F-A0DE-91A294320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35707BB-1D02-4B2F-B668-04512B0D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9D0015-67A5-4321-9A0E-1B29671DB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24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96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4BB991-16DC-42D9-94E7-BB5A2ED71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E7AD0F-B80E-4FF2-A0C8-05D1EB474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6FA2D6-DF18-4235-92EB-60C3C4BDA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BD523B-4B5D-40FE-8576-7033D8D05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36CE33-BF47-48DF-AC90-4634AA79E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8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A60253-CA98-4637-84B2-2E1EA2C42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D5C477-680E-45F6-AFD8-9554A987E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973DB8-1FC8-45AA-A15A-B6BD24630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4DD618-F3AE-4BFC-BFE0-4C94C6F45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44C1A4-3D6D-4865-AE09-0D41BAC24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3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237697-2A7B-43E8-97FA-3815FEEED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C9DDCF3-DEB4-4939-92AD-E034EB71C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9EDD7E4-0342-440D-8349-FB6527A8C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CAFB3ED-CDC0-4839-BAF9-65FFF32A7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7CEF2D-BAA7-45F2-A278-5E62A7B57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70F291B-27CD-4F14-AB5D-54BC8511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64E07B-DFB0-43F0-A785-418A80A24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86C5EFF-6965-470D-9D45-73C81E38F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F055B19-D4D2-4721-9BD7-61DBA8056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40B7C10-4AA1-4DCB-84AF-4CC4523299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996FBFD-30CA-4D6D-A4A4-89E8D3918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BD3959B-7861-4028-B884-98AE014E2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86B8AE-6E1F-47FD-8298-80317F95F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20868E3-8F9A-4BF2-8B60-A3AC96334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6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2F2DA1-D048-474F-9F53-9198D52F4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1567622-7DDF-4E2C-9175-F9DE7479B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A988B34-0D2D-4203-B729-EA33BEA68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5742247-2B15-4B4A-8D7B-B588FCBEF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3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BF84293-948F-4474-B4EB-0B6479F3F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CB4BF8A-BB77-4278-A78A-32DDB19F2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C7E535F-E783-431B-B6B1-0D7FF87C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0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37715A-4A19-456F-B8FE-5CB676554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C0B6AE-76B5-4A35-8049-F15EA99D9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5C65729-E31D-4817-B546-893E5EAFF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D4689C-2A52-485A-A0F6-BD4EDDFC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17D6C93-603E-41E3-8DCA-8AB0DEEE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B262AE5-C79A-4057-BB6B-BB37C0EE0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45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36E323-D071-4AB3-B06A-1B7D3B73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0A7A3CC-34DC-4C33-867E-CD1321527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43036AC-FEA2-4F18-8210-7624B603A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9BD8174-99CC-4202-A3E5-81E0BD073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721828-8F2B-42D2-9886-8B2A13576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C26B9C8-C826-44FA-9D5D-DFEA90C80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7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28F1FF0-8571-4F11-A920-676703F5B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8ED2C8-2D57-43F2-AC18-7DFF5EBAC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EC442D-7621-40B5-B9C5-B976B5BC3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AE6B2-F6F6-4AB7-A60E-706863BDD406}" type="datetimeFigureOut">
              <a:rPr lang="en-US" smtClean="0"/>
              <a:t>06/01/2022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46A8FB-1053-4FBA-8232-7AC82EAAD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D20CC-F8C0-44A9-8721-F07F1C1D9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F85E9-76C4-4B74-8CAD-86AF164B4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7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75" y="-239563"/>
            <a:ext cx="12192000" cy="3278038"/>
          </a:xfrm>
        </p:spPr>
        <p:txBody>
          <a:bodyPr>
            <a:no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Phòng tránh tai nạn thương tích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4800" b="1" smtClean="0">
                <a:solidFill>
                  <a:srgbClr val="0000FF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Bài 1 : PHÒNG </a:t>
            </a: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TRÁNH</a:t>
            </a:r>
            <a:b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0000FF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TAI NẠN </a:t>
            </a:r>
            <a:r>
              <a:rPr lang="en-US" sz="4800" b="1">
                <a:solidFill>
                  <a:srgbClr val="0000FF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GIAO </a:t>
            </a:r>
            <a:r>
              <a:rPr lang="en-US" sz="4800" b="1" smtClean="0">
                <a:solidFill>
                  <a:srgbClr val="0000FF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THÔNG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32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3522" r="-776"/>
          <a:stretch/>
        </p:blipFill>
        <p:spPr>
          <a:xfrm>
            <a:off x="0" y="0"/>
            <a:ext cx="12286695" cy="6858000"/>
          </a:xfrm>
        </p:spPr>
      </p:pic>
      <p:cxnSp>
        <p:nvCxnSpPr>
          <p:cNvPr id="3" name="Straight Arrow Connector 2"/>
          <p:cNvCxnSpPr/>
          <p:nvPr/>
        </p:nvCxnSpPr>
        <p:spPr>
          <a:xfrm>
            <a:off x="4615132" y="2135334"/>
            <a:ext cx="77637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</p:cNvCxnSpPr>
          <p:nvPr/>
        </p:nvCxnSpPr>
        <p:spPr>
          <a:xfrm flipV="1">
            <a:off x="4791973" y="3683479"/>
            <a:ext cx="651297" cy="25275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4830794" y="4459858"/>
            <a:ext cx="625415" cy="9707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4697081" y="3821504"/>
            <a:ext cx="759128" cy="23981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cxnSpLocks/>
          </p:cNvCxnSpPr>
          <p:nvPr/>
        </p:nvCxnSpPr>
        <p:spPr>
          <a:xfrm>
            <a:off x="4658263" y="3001993"/>
            <a:ext cx="785007" cy="23722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flipV="1">
            <a:off x="4779034" y="2907101"/>
            <a:ext cx="638354" cy="15527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4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080" b="22764"/>
          <a:stretch/>
        </p:blipFill>
        <p:spPr>
          <a:xfrm>
            <a:off x="0" y="0"/>
            <a:ext cx="12192000" cy="177704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7042"/>
            <a:ext cx="12192000" cy="508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86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080958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0FE19B1B-6FBD-413E-9364-B44BFC5731FC}"/>
              </a:ext>
            </a:extLst>
          </p:cNvPr>
          <p:cNvSpPr/>
          <p:nvPr/>
        </p:nvSpPr>
        <p:spPr>
          <a:xfrm>
            <a:off x="204186" y="5080958"/>
            <a:ext cx="11887200" cy="139086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A: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sụp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hố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ga.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C, D: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ép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E: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đụng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11EA8BF-527E-4458-B01E-8C7D2555769D}"/>
              </a:ext>
            </a:extLst>
          </p:cNvPr>
          <p:cNvSpPr/>
          <p:nvPr/>
        </p:nvSpPr>
        <p:spPr>
          <a:xfrm>
            <a:off x="1349406" y="3169328"/>
            <a:ext cx="399495" cy="43500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9A7CEDC-994A-44A1-B632-C8FFB9F6133B}"/>
              </a:ext>
            </a:extLst>
          </p:cNvPr>
          <p:cNvSpPr/>
          <p:nvPr/>
        </p:nvSpPr>
        <p:spPr>
          <a:xfrm>
            <a:off x="3588058" y="773837"/>
            <a:ext cx="399495" cy="43500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05DB18E-390A-4B86-BB4C-F2A08655C759}"/>
              </a:ext>
            </a:extLst>
          </p:cNvPr>
          <p:cNvSpPr/>
          <p:nvPr/>
        </p:nvSpPr>
        <p:spPr>
          <a:xfrm>
            <a:off x="5425737" y="3790765"/>
            <a:ext cx="399495" cy="43500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8C239B6-407C-4736-9750-3A3A59985AB8}"/>
              </a:ext>
            </a:extLst>
          </p:cNvPr>
          <p:cNvSpPr/>
          <p:nvPr/>
        </p:nvSpPr>
        <p:spPr>
          <a:xfrm>
            <a:off x="8106792" y="2380681"/>
            <a:ext cx="399495" cy="43500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908C404C-1BE3-45E5-BD7E-DC0DEF1229B2}"/>
              </a:ext>
            </a:extLst>
          </p:cNvPr>
          <p:cNvSpPr/>
          <p:nvPr/>
        </p:nvSpPr>
        <p:spPr>
          <a:xfrm>
            <a:off x="9296400" y="1821401"/>
            <a:ext cx="399495" cy="43500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92470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EBB5C776-F6F1-4BAC-A9F0-D41E5B7C698F}"/>
              </a:ext>
            </a:extLst>
          </p:cNvPr>
          <p:cNvSpPr/>
          <p:nvPr/>
        </p:nvSpPr>
        <p:spPr>
          <a:xfrm>
            <a:off x="658429" y="4941095"/>
            <a:ext cx="11043821" cy="15364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endParaRPr lang="en-US" sz="32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rẽ</a:t>
            </a:r>
            <a:r>
              <a:rPr lang="en-US" sz="3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FFD489F0-7023-4252-9E71-B575A5BB665C}"/>
              </a:ext>
            </a:extLst>
          </p:cNvPr>
          <p:cNvSpPr/>
          <p:nvPr/>
        </p:nvSpPr>
        <p:spPr>
          <a:xfrm>
            <a:off x="754602" y="0"/>
            <a:ext cx="10422384" cy="96766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E747836-37C6-4732-9F0F-78678169D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02" y="967666"/>
            <a:ext cx="10422384" cy="400382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F3297F9-8D81-4DB3-9267-EDB036AC985F}"/>
              </a:ext>
            </a:extLst>
          </p:cNvPr>
          <p:cNvSpPr/>
          <p:nvPr/>
        </p:nvSpPr>
        <p:spPr>
          <a:xfrm>
            <a:off x="1970843" y="3429000"/>
            <a:ext cx="297488" cy="3306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81B0259-E5E5-4FE3-BA36-8D8B9E962C2C}"/>
              </a:ext>
            </a:extLst>
          </p:cNvPr>
          <p:cNvSpPr/>
          <p:nvPr/>
        </p:nvSpPr>
        <p:spPr>
          <a:xfrm>
            <a:off x="3952043" y="1539117"/>
            <a:ext cx="297488" cy="3306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B18506D-759A-49B4-BCA5-44F991454D14}"/>
              </a:ext>
            </a:extLst>
          </p:cNvPr>
          <p:cNvSpPr/>
          <p:nvPr/>
        </p:nvSpPr>
        <p:spPr>
          <a:xfrm>
            <a:off x="5479004" y="3961322"/>
            <a:ext cx="297488" cy="3306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33A2672-C131-4E8E-8779-9CC34856401F}"/>
              </a:ext>
            </a:extLst>
          </p:cNvPr>
          <p:cNvSpPr/>
          <p:nvPr/>
        </p:nvSpPr>
        <p:spPr>
          <a:xfrm>
            <a:off x="7503112" y="2909479"/>
            <a:ext cx="297488" cy="3306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23B8ED-C3C5-45C6-AEF0-8D05FBE333A3}"/>
              </a:ext>
            </a:extLst>
          </p:cNvPr>
          <p:cNvSpPr/>
          <p:nvPr/>
        </p:nvSpPr>
        <p:spPr>
          <a:xfrm>
            <a:off x="8763741" y="2458440"/>
            <a:ext cx="297488" cy="3306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75782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xmlns="" id="{066475E7-00A3-415F-BCC4-CD9B424B21DE}"/>
              </a:ext>
            </a:extLst>
          </p:cNvPr>
          <p:cNvSpPr/>
          <p:nvPr/>
        </p:nvSpPr>
        <p:spPr>
          <a:xfrm>
            <a:off x="352146" y="1775534"/>
            <a:ext cx="3314331" cy="2246051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xmlns="" id="{B706F799-8BD5-4D1C-BF94-C97F44734ABF}"/>
              </a:ext>
            </a:extLst>
          </p:cNvPr>
          <p:cNvSpPr/>
          <p:nvPr/>
        </p:nvSpPr>
        <p:spPr>
          <a:xfrm>
            <a:off x="5085428" y="79899"/>
            <a:ext cx="6880194" cy="2246051"/>
          </a:xfrm>
          <a:prstGeom prst="cloudCallout">
            <a:avLst>
              <a:gd name="adj1" fmla="val -66510"/>
              <a:gd name="adj2" fmla="val 5696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phòng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tránh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tai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nạn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715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roll: Horizontal 1">
            <a:extLst>
              <a:ext uri="{FF2B5EF4-FFF2-40B4-BE49-F238E27FC236}">
                <a16:creationId xmlns:a16="http://schemas.microsoft.com/office/drawing/2014/main" xmlns="" id="{E54C44DD-1833-4D5F-8BD4-69CA8216BE3B}"/>
              </a:ext>
            </a:extLst>
          </p:cNvPr>
          <p:cNvSpPr/>
          <p:nvPr/>
        </p:nvSpPr>
        <p:spPr>
          <a:xfrm>
            <a:off x="701336" y="426128"/>
            <a:ext cx="10857390" cy="2707689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30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2362200"/>
            <a:ext cx="2575719" cy="3286842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3810000" y="-23884"/>
            <a:ext cx="7315200" cy="2919484"/>
          </a:xfrm>
          <a:prstGeom prst="cloudCallout">
            <a:avLst>
              <a:gd name="adj1" fmla="val -72848"/>
              <a:gd name="adj2" fmla="val 73807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Hãy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nêu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nguyên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nhân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gây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ra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tai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nạn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giao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thông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mà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em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 (Headings)"/>
              </a:rPr>
              <a:t>biết</a:t>
            </a:r>
            <a:r>
              <a:rPr lang="en-US" sz="3600" dirty="0">
                <a:solidFill>
                  <a:srgbClr val="002060"/>
                </a:solidFill>
                <a:latin typeface="Times New Roman (Headings)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95081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2971800"/>
            <a:ext cx="2575719" cy="3286842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2362200" y="-71651"/>
            <a:ext cx="8763000" cy="2995684"/>
          </a:xfrm>
          <a:prstGeom prst="cloudCallout">
            <a:avLst>
              <a:gd name="adj1" fmla="val -49954"/>
              <a:gd name="adj2" fmla="val 96131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002060"/>
              </a:solidFill>
              <a:latin typeface="Times New Roman (Headings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2400" y="504462"/>
            <a:ext cx="6080125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ẩu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lách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võng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vác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cồng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kềnh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4299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1" t="20586" r="9312"/>
          <a:stretch/>
        </p:blipFill>
        <p:spPr>
          <a:xfrm>
            <a:off x="1038687" y="798990"/>
            <a:ext cx="10129422" cy="4691849"/>
          </a:xfr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9352C4C5-27FC-4224-BFB8-F81D1B2952D0}"/>
              </a:ext>
            </a:extLst>
          </p:cNvPr>
          <p:cNvSpPr/>
          <p:nvPr/>
        </p:nvSpPr>
        <p:spPr>
          <a:xfrm>
            <a:off x="79899" y="0"/>
            <a:ext cx="12046998" cy="79899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80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xmlns="" id="{420084A3-94F3-4AA1-B017-C257110E64B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1" t="21351" r="10823" b="57529"/>
          <a:stretch/>
        </p:blipFill>
        <p:spPr>
          <a:xfrm>
            <a:off x="955401" y="142874"/>
            <a:ext cx="10017400" cy="3470337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62843B59-9ED1-4F70-9A64-BE7DA115CE42}"/>
              </a:ext>
            </a:extLst>
          </p:cNvPr>
          <p:cNvSpPr/>
          <p:nvPr/>
        </p:nvSpPr>
        <p:spPr>
          <a:xfrm>
            <a:off x="1429305" y="4003829"/>
            <a:ext cx="8984202" cy="177553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/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 ô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rẽ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 ô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hẻm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7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62843B59-9ED1-4F70-9A64-BE7DA115CE42}"/>
              </a:ext>
            </a:extLst>
          </p:cNvPr>
          <p:cNvSpPr/>
          <p:nvPr/>
        </p:nvSpPr>
        <p:spPr>
          <a:xfrm>
            <a:off x="1340528" y="3950562"/>
            <a:ext cx="8984202" cy="217503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/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 ô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sụp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C0068065-1798-431B-86E4-6462AF13C0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1" t="42224" r="11597" b="35988"/>
          <a:stretch/>
        </p:blipFill>
        <p:spPr>
          <a:xfrm>
            <a:off x="941033" y="106532"/>
            <a:ext cx="9783192" cy="354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13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62843B59-9ED1-4F70-9A64-BE7DA115CE42}"/>
              </a:ext>
            </a:extLst>
          </p:cNvPr>
          <p:cNvSpPr/>
          <p:nvPr/>
        </p:nvSpPr>
        <p:spPr>
          <a:xfrm>
            <a:off x="1340528" y="3950562"/>
            <a:ext cx="8984202" cy="217503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b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buýt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xmlns="" id="{B9F8050B-4DB4-4673-A14D-C2D4A4C8D50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2" t="63185" r="11313" b="13599"/>
          <a:stretch/>
        </p:blipFill>
        <p:spPr>
          <a:xfrm>
            <a:off x="861133" y="128725"/>
            <a:ext cx="9738805" cy="319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2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E2868BEB-341B-4934-8298-7F70EE31DC82}"/>
              </a:ext>
            </a:extLst>
          </p:cNvPr>
          <p:cNvSpPr/>
          <p:nvPr/>
        </p:nvSpPr>
        <p:spPr>
          <a:xfrm>
            <a:off x="1233996" y="142043"/>
            <a:ext cx="9871969" cy="121624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phòng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tránh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tai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nạn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huống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15AAB3C-667F-4315-B09C-AB72693C48DA}"/>
              </a:ext>
            </a:extLst>
          </p:cNvPr>
          <p:cNvSpPr/>
          <p:nvPr/>
        </p:nvSpPr>
        <p:spPr>
          <a:xfrm>
            <a:off x="1563951" y="1944209"/>
            <a:ext cx="1500326" cy="45187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D44D00F-EA70-4AE7-BE5E-32EDA5B0636D}"/>
              </a:ext>
            </a:extLst>
          </p:cNvPr>
          <p:cNvSpPr/>
          <p:nvPr/>
        </p:nvSpPr>
        <p:spPr>
          <a:xfrm>
            <a:off x="4005309" y="1944209"/>
            <a:ext cx="1500326" cy="45187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hẻm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3E65520-0561-4DBF-8F71-77B4A903A9F1}"/>
              </a:ext>
            </a:extLst>
          </p:cNvPr>
          <p:cNvSpPr/>
          <p:nvPr/>
        </p:nvSpPr>
        <p:spPr>
          <a:xfrm>
            <a:off x="6483658" y="1944209"/>
            <a:ext cx="1500326" cy="45187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5F44D33-7BBD-47DB-B179-0C33634C5196}"/>
              </a:ext>
            </a:extLst>
          </p:cNvPr>
          <p:cNvSpPr/>
          <p:nvPr/>
        </p:nvSpPr>
        <p:spPr>
          <a:xfrm>
            <a:off x="8925016" y="1944209"/>
            <a:ext cx="1500326" cy="45187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buýt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509246BE-37A4-49C6-A025-0306EAF40574}"/>
              </a:ext>
            </a:extLst>
          </p:cNvPr>
          <p:cNvCxnSpPr>
            <a:stCxn id="2" idx="2"/>
            <a:endCxn id="3" idx="0"/>
          </p:cNvCxnSpPr>
          <p:nvPr/>
        </p:nvCxnSpPr>
        <p:spPr>
          <a:xfrm flipH="1">
            <a:off x="2314114" y="1358283"/>
            <a:ext cx="3855867" cy="585926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8A3697C6-8648-4121-B21A-B0B4F258E3E4}"/>
              </a:ext>
            </a:extLst>
          </p:cNvPr>
          <p:cNvCxnSpPr>
            <a:cxnSpLocks/>
            <a:stCxn id="2" idx="2"/>
            <a:endCxn id="4" idx="0"/>
          </p:cNvCxnSpPr>
          <p:nvPr/>
        </p:nvCxnSpPr>
        <p:spPr>
          <a:xfrm flipH="1">
            <a:off x="4755472" y="1358283"/>
            <a:ext cx="1414509" cy="585926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EFDA4D17-BF9C-48A7-B04E-6763E761E0FD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6169981" y="1358283"/>
            <a:ext cx="1080119" cy="585926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0D35DF6D-7DE9-412D-80CB-0E4A470E684A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6169981" y="1358283"/>
            <a:ext cx="3602862" cy="585926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81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xmlns="" id="{DBF1D919-0695-49F8-9455-AD0EE498B679}"/>
              </a:ext>
            </a:extLst>
          </p:cNvPr>
          <p:cNvSpPr/>
          <p:nvPr/>
        </p:nvSpPr>
        <p:spPr>
          <a:xfrm>
            <a:off x="0" y="0"/>
            <a:ext cx="12192000" cy="25922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ctr"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F509A878-D10B-4085-94CC-EDD0356120FC}"/>
              </a:ext>
            </a:extLst>
          </p:cNvPr>
          <p:cNvSpPr/>
          <p:nvPr/>
        </p:nvSpPr>
        <p:spPr>
          <a:xfrm>
            <a:off x="-71023" y="2849732"/>
            <a:ext cx="3169327" cy="357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tai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endParaRPr lang="en-US" sz="30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853A8B68-A223-4385-BF7F-8C570A1E6374}"/>
              </a:ext>
            </a:extLst>
          </p:cNvPr>
          <p:cNvSpPr/>
          <p:nvPr/>
        </p:nvSpPr>
        <p:spPr>
          <a:xfrm>
            <a:off x="4116278" y="2849730"/>
            <a:ext cx="3249228" cy="357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tai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FB71FD79-BCAD-4A40-93E5-27E960D9837C}"/>
              </a:ext>
            </a:extLst>
          </p:cNvPr>
          <p:cNvSpPr/>
          <p:nvPr/>
        </p:nvSpPr>
        <p:spPr>
          <a:xfrm>
            <a:off x="8383479" y="2849731"/>
            <a:ext cx="3249228" cy="357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tai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20464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481</Words>
  <Application>Microsoft Office PowerPoint</Application>
  <PresentationFormat>Custom</PresentationFormat>
  <Paragraphs>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Phòng tránh tai nạn thương tích  Bài 1 : PHÒNG TRÁNH TAI NẠN GIAO THÔNG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Thứ… ngày …..tháng 04 năm 2021 An Toàn Giao Thông Bài 4: DỰ DOÁN ĐỂ PHÒNG TRÁNH TAI NẠN GIAO THÔNG ĐƯỜNG BỘ</dc:title>
  <dc:creator>Admin</dc:creator>
  <cp:lastModifiedBy>TRAN MINH TUAN</cp:lastModifiedBy>
  <cp:revision>28</cp:revision>
  <dcterms:created xsi:type="dcterms:W3CDTF">2021-04-25T12:42:17Z</dcterms:created>
  <dcterms:modified xsi:type="dcterms:W3CDTF">2022-01-06T11:08:39Z</dcterms:modified>
</cp:coreProperties>
</file>