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91" r:id="rId2"/>
    <p:sldId id="498" r:id="rId3"/>
    <p:sldId id="451" r:id="rId4"/>
    <p:sldId id="352" r:id="rId5"/>
    <p:sldId id="353" r:id="rId6"/>
    <p:sldId id="458" r:id="rId7"/>
    <p:sldId id="459" r:id="rId8"/>
    <p:sldId id="455" r:id="rId9"/>
    <p:sldId id="456" r:id="rId10"/>
    <p:sldId id="461" r:id="rId11"/>
    <p:sldId id="508" r:id="rId12"/>
    <p:sldId id="506" r:id="rId13"/>
    <p:sldId id="507" r:id="rId14"/>
    <p:sldId id="466" r:id="rId15"/>
    <p:sldId id="467" r:id="rId16"/>
    <p:sldId id="462" r:id="rId17"/>
    <p:sldId id="499" r:id="rId18"/>
    <p:sldId id="500" r:id="rId19"/>
    <p:sldId id="501" r:id="rId20"/>
    <p:sldId id="502" r:id="rId21"/>
    <p:sldId id="503" r:id="rId22"/>
    <p:sldId id="509" r:id="rId23"/>
    <p:sldId id="510" r:id="rId24"/>
    <p:sldId id="504" r:id="rId25"/>
    <p:sldId id="505" r:id="rId26"/>
    <p:sldId id="4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02.117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8:01.74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1,'5669'5668,"-5640"-5638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03.605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1T16:35:18.63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19.021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43.2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1,'4359'4358,"-4337"-4335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54.9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0,'4542'4543,"-4521"-4523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5:56.9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427 427,'-3'-4,"-11"-10,-6-6,-10-9,-5-6,-7-7,-2-3,-4-3,0 1,5 4,4 4,5 4,8 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7:14.1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0,'4122'4121,"-4104"-4102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1T16:37:14.1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387 387,'-3'-3,"-9"-10,-6-5,-9-8,-5-6,-6-6,-2-3,-4-2,1-1,4 6,3 2,5 5,8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6E4A-043D-4A04-8524-0E94E10D0F03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A4F76-B7B9-471B-91B4-7FAD5F298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1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6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294B-B3EB-415F-AD21-3408142CB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4B9A30-8EA7-4AC0-8FE1-71A66ABDB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09501-A20B-41A1-929F-A29622E4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3BD66-AC8E-4EF6-9F0B-CE569426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E6A17-26BD-4B23-B712-13317C56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6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24B2-FB9E-425A-BE12-9A63850F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3D47E-3191-467D-BF02-D49C885C3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66698-B639-425C-AA70-DBC60D6C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B3FDC-AD43-40A7-A662-376C4C2D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C84D3-EB65-41F4-8F82-4E5489AB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711C7-6890-4B45-A375-1049D8BF7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12BB3-C47B-46EE-B20E-7C1C23F7F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6884D-7C0A-4036-BFC4-BEE07C2D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57F7-C8E5-4B66-B044-6AB9E893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52FE3-F349-4BE9-8706-782A82C4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E888-3F13-4D5F-9115-F6061937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0803D-C725-47D5-BBE0-5861352EC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671E1-8387-42FD-BAB9-EFDA0606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9CC6-86BA-4DB9-B952-F89AA00C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2F51D-3513-4771-95D1-8FDF358D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D185-0802-4EF2-A662-04BC731F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52AAE-3EDE-40C6-9ABC-9B04BD1A5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55FEF-DFDA-4900-88C7-9CE22845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25C54-37DC-4C1B-8857-54989265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E29F9-3A12-468B-B378-D70BA6F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0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F23A-4578-439E-ACC8-CCC2917B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F9A9-C127-4F22-9293-DAD4DF91F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28483-5A4E-48AF-9249-19071F16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F4A4E-0003-4147-A454-9715A85C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8050D-1139-4515-AD13-B5AFBA24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4909-55C8-4CA6-A113-DC73AFDD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7020-1978-4D47-AEC5-95850622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34DEE-3285-42C5-B3E8-2BD8D5A78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E7E05-9876-46B8-AD99-0F26A9124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85CF9-F3B5-4D6D-B895-58C509FB9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F817C-30A3-4357-AE98-809719783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CC8916-30A0-482C-8999-D52AFCBD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E3BF6-366F-4B9B-899D-A097BF69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FD08E-52CE-4035-B096-869DD565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9F56-B56D-412E-B6FB-BBB07A18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92968-0DD6-4334-83AA-5E61869B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769B0-7E55-43A5-B68A-CF89112C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F8FB9-7EBA-49A5-BB57-12E932C2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9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1A916-53AA-4C8B-BB4F-F95F4DE5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A2FCB-3159-4B41-8B82-BA20A3CB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0E43-BA31-493E-9A4B-C39D1978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6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76492-0186-4569-BED5-BB1197D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7D10C-751A-49E1-8E4B-3C7A9AB2B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5EB6D-6068-443B-856A-8978F77FB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87C6C-66B8-4717-9BF1-A7188E60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4BFE5-1AFB-46F3-9D7F-502B2F69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DF897-6442-4A36-9B46-2BE6F542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1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7627-C1C1-4F0E-A9B5-6EA390CA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91488E-2A3E-4384-B59B-F3213A3D0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83CD2-181F-41D7-B912-910BB7AB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F9901-F9F6-409C-ABD0-3E3C7DA0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4D9F8-9943-469E-9AF3-6ACA89FB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6D47A-1A8E-46AD-80CF-4A99A260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7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B839C-3B4A-4DE8-A39B-0613BDCD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9589D-5BFB-429B-BAA4-CE8E688D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5F905-EF33-4290-9A9D-7EEA99896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ACBA4-19C8-42FE-9A80-F8EDDB2F0951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7417-95B1-44EB-A014-8B83C862C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7EDA8-3DF8-487F-A2A8-8F079424F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77088-6921-425A-A735-E400486B4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5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17.gif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12" Type="http://schemas.microsoft.com/office/2007/relationships/hdphoto" Target="../media/hdphoto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17.gif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1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0.png"/><Relationship Id="rId5" Type="http://schemas.openxmlformats.org/officeDocument/2006/relationships/audio" Target="../media/audio7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JP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6.xml"/><Relationship Id="rId18" Type="http://schemas.openxmlformats.org/officeDocument/2006/relationships/image" Target="../media/image45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42.png"/><Relationship Id="rId17" Type="http://schemas.openxmlformats.org/officeDocument/2006/relationships/customXml" Target="../ink/ink8.xml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1.png"/><Relationship Id="rId19" Type="http://schemas.openxmlformats.org/officeDocument/2006/relationships/customXml" Target="../ink/ink9.xml"/><Relationship Id="rId4" Type="http://schemas.openxmlformats.org/officeDocument/2006/relationships/image" Target="../media/image38.png"/><Relationship Id="rId9" Type="http://schemas.openxmlformats.org/officeDocument/2006/relationships/customXml" Target="../ink/ink4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2.m4a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gif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12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12" Type="http://schemas.openxmlformats.org/officeDocument/2006/relationships/image" Target="../media/image19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6.wav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12" Type="http://schemas.openxmlformats.org/officeDocument/2006/relationships/image" Target="../media/image17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12" Type="http://schemas.microsoft.com/office/2007/relationships/hdphoto" Target="../media/hdphoto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" y="132"/>
            <a:ext cx="12191529" cy="685773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292" y="1316850"/>
            <a:ext cx="3276473" cy="189222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2627400" y="2811127"/>
            <a:ext cx="6389804" cy="318757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109046" y="3647076"/>
            <a:ext cx="1854128" cy="274309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235" y="4914843"/>
            <a:ext cx="2108119" cy="888966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576" y="51231"/>
            <a:ext cx="3276473" cy="1892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41368" y="441029"/>
            <a:ext cx="13359885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9">
              <a:defRPr/>
            </a:pPr>
            <a:r>
              <a:rPr lang="en-US" altLang="zh-CN" sz="6667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 THI TRỰC TUYẾN</a:t>
            </a: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</a:p>
          <a:p>
            <a:pPr algn="ctr" defTabSz="1219109">
              <a:defRPr/>
            </a:pP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7334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50AEB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06386" y="1689105"/>
            <a:ext cx="1078948" cy="104876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62" y="2412161"/>
            <a:ext cx="1148136" cy="955248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236" y="5526959"/>
            <a:ext cx="12191529" cy="1330909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297" y="3515567"/>
            <a:ext cx="3616522" cy="252367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3105032" y="2760494"/>
            <a:ext cx="5922364" cy="4006639"/>
            <a:chOff x="-6243148" y="1781302"/>
            <a:chExt cx="4819010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6243148" y="1781302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4269937" y="3795132"/>
              <a:ext cx="1424621" cy="298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09">
                <a:defRPr/>
              </a:pPr>
              <a:r>
                <a:rPr lang="en-US" altLang="zh-CN" sz="1699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6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99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6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99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6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699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00A2-75DB-481C-9CDD-CF7E933D97B9}"/>
              </a:ext>
            </a:extLst>
          </p:cNvPr>
          <p:cNvSpPr/>
          <p:nvPr/>
        </p:nvSpPr>
        <p:spPr>
          <a:xfrm>
            <a:off x="4847912" y="1943455"/>
            <a:ext cx="2368654" cy="800217"/>
          </a:xfrm>
          <a:prstGeom prst="rect">
            <a:avLst/>
          </a:prstGeom>
          <a:noFill/>
        </p:spPr>
        <p:txBody>
          <a:bodyPr wrap="square" lIns="60958" tIns="30479" rIns="60958" bIns="30479">
            <a:spAutoFit/>
          </a:bodyPr>
          <a:lstStyle/>
          <a:p>
            <a:pPr algn="ctr" defTabSz="609570">
              <a:defRPr/>
            </a:pPr>
            <a:r>
              <a:rPr lang="en-US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Lớp</a:t>
            </a:r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29"/>
            <a:ext cx="9144000" cy="681897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62545" y="5695160"/>
            <a:ext cx="8807230" cy="1138320"/>
          </a:xfrm>
          <a:prstGeom prst="roundRect">
            <a:avLst/>
          </a:prstGeom>
          <a:solidFill>
            <a:srgbClr val="18517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3672845" y="608010"/>
            <a:ext cx="4665378" cy="964396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800" b="1" dirty="0">
                <a:solidFill>
                  <a:schemeClr val="accent1">
                    <a:lumMod val="75000"/>
                  </a:schemeClr>
                </a:solidFill>
              </a:rPr>
              <a:t> 3 + 1 + 2 =  ? </a:t>
            </a:r>
            <a:endParaRPr lang="vi-VN" altLang="vi-VN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7051799" y="1596926"/>
            <a:ext cx="990265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C. 5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042" y="3489858"/>
            <a:ext cx="1299126" cy="1044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7903" y="946157"/>
            <a:ext cx="1299126" cy="1044017"/>
          </a:xfrm>
          <a:prstGeom prst="rect">
            <a:avLst/>
          </a:prstGeom>
        </p:spPr>
      </p:pic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734098" y="1631198"/>
            <a:ext cx="990264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A. 4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828335" y="152091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8519156" y="63954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8475562" y="66954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8483265" y="69377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8500212" y="669182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8507914" y="649656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8509757" y="678819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03" y="914818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âu 4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2880257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285729" y="1466321"/>
            <a:ext cx="1512737" cy="1819399"/>
          </a:xfrm>
          <a:prstGeom prst="rect">
            <a:avLst/>
          </a:prstGeom>
        </p:spPr>
      </p:pic>
      <p:sp>
        <p:nvSpPr>
          <p:cNvPr id="25" name="AutoShape 3">
            <a:extLst>
              <a:ext uri="{FF2B5EF4-FFF2-40B4-BE49-F238E27FC236}">
                <a16:creationId xmlns:a16="http://schemas.microsoft.com/office/drawing/2014/main" id="{4AFA34C6-BBBB-4BE9-AA8B-3BF9FBB6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29" y="1626026"/>
            <a:ext cx="107187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B. 6 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76167"/>
      </p:ext>
    </p:extLst>
  </p:cSld>
  <p:clrMapOvr>
    <a:masterClrMapping/>
  </p:clrMapOvr>
  <p:transition>
    <p:zoom/>
    <p:sndAc>
      <p:stSnd>
        <p:snd r:embed="rId4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144" grpId="0"/>
      <p:bldP spid="285717" grpId="0" animBg="1"/>
      <p:bldP spid="285717" grpId="1" animBg="1"/>
      <p:bldP spid="285717" grpId="2" animBg="1"/>
      <p:bldP spid="285718" grpId="0" animBg="1"/>
      <p:bldP spid="285718" grpId="1" animBg="1"/>
      <p:bldP spid="285718" grpId="2" animBg="1"/>
      <p:bldP spid="285719" grpId="0" animBg="1"/>
      <p:bldP spid="285719" grpId="1" animBg="1"/>
      <p:bldP spid="285719" grpId="2" animBg="1"/>
      <p:bldP spid="285720" grpId="0" animBg="1"/>
      <p:bldP spid="285720" grpId="1" animBg="1"/>
      <p:bldP spid="285720" grpId="2" animBg="1"/>
      <p:bldP spid="285721" grpId="0" animBg="1"/>
      <p:bldP spid="285721" grpId="1" animBg="1"/>
      <p:bldP spid="285721" grpId="2" animBg="1"/>
      <p:bldP spid="285722" grpId="0" animBg="1"/>
      <p:bldP spid="285722" grpId="1" animBg="1"/>
      <p:bldP spid="2857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64217" y="1122327"/>
            <a:ext cx="5486400" cy="4057650"/>
          </a:xfrm>
          <a:prstGeom prst="roundRect">
            <a:avLst/>
          </a:prstGeom>
          <a:solidFill>
            <a:srgbClr val="52D3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7050513" y="2595770"/>
            <a:ext cx="2044684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7113328" y="3418069"/>
            <a:ext cx="198186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54209" y="1485902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 dirty="0">
                <a:solidFill>
                  <a:prstClr val="white"/>
                </a:solidFill>
                <a:cs typeface="Arial" panose="020B0604020202020204" pitchFamily="34" charset="0"/>
              </a:rPr>
              <a:t>8 - 2 = 6</a:t>
            </a:r>
            <a:endParaRPr lang="vi-VN" altLang="vi-VN" sz="4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7193117" y="2542945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US" altLang="vi-VN" sz="4050" b="1" dirty="0" err="1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</p:txBody>
      </p:sp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8946" y="2971707"/>
            <a:ext cx="2710527" cy="21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359"/>
      </p:ext>
    </p:extLst>
  </p:cSld>
  <p:clrMapOvr>
    <a:masterClrMapping/>
  </p:clrMapOvr>
  <p:transition>
    <p:sndAc>
      <p:stSnd>
        <p:snd r:embed="rId2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64217" y="1122327"/>
            <a:ext cx="5486400" cy="4057650"/>
          </a:xfrm>
          <a:prstGeom prst="roundRect">
            <a:avLst/>
          </a:prstGeom>
          <a:solidFill>
            <a:srgbClr val="52D3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7050513" y="2595770"/>
            <a:ext cx="2044684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7113328" y="3418069"/>
            <a:ext cx="198186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54209" y="1485902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 dirty="0">
                <a:solidFill>
                  <a:prstClr val="white"/>
                </a:solidFill>
                <a:cs typeface="Arial" panose="020B0604020202020204" pitchFamily="34" charset="0"/>
              </a:rPr>
              <a:t>8 - 2 = 6</a:t>
            </a:r>
            <a:endParaRPr lang="vi-VN" altLang="vi-VN" sz="4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7115642" y="2627501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US" altLang="vi-VN" sz="4050" b="1" dirty="0" err="1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7043288" y="3400195"/>
            <a:ext cx="1959408" cy="62865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 err="1">
                <a:solidFill>
                  <a:prstClr val="black"/>
                </a:solidFill>
              </a:rPr>
              <a:t>đúng</a:t>
            </a:r>
            <a:endParaRPr lang="en-US" altLang="vi-VN" sz="4050" b="1" dirty="0">
              <a:solidFill>
                <a:prstClr val="black"/>
              </a:solidFill>
            </a:endParaRPr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133">
            <a:off x="8675292" y="3283791"/>
            <a:ext cx="981760" cy="9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8946" y="2971707"/>
            <a:ext cx="2710527" cy="2178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69722" y="3248163"/>
            <a:ext cx="2315285" cy="2178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09701" y="3439391"/>
            <a:ext cx="2013981" cy="2422256"/>
          </a:xfrm>
          <a:prstGeom prst="rect">
            <a:avLst/>
          </a:prstGeom>
        </p:spPr>
      </p:pic>
      <p:pic>
        <p:nvPicPr>
          <p:cNvPr id="2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40702" y="341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6806"/>
      </p:ext>
    </p:extLst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0 L 0.2345 -0.0486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29"/>
            <a:ext cx="9144000" cy="681897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62545" y="5695160"/>
            <a:ext cx="8807230" cy="1138320"/>
          </a:xfrm>
          <a:prstGeom prst="roundRect">
            <a:avLst/>
          </a:prstGeom>
          <a:solidFill>
            <a:srgbClr val="18517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3672845" y="608010"/>
            <a:ext cx="4665378" cy="964396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800" b="1" dirty="0">
                <a:solidFill>
                  <a:schemeClr val="accent1">
                    <a:lumMod val="75000"/>
                  </a:schemeClr>
                </a:solidFill>
              </a:rPr>
              <a:t> 3 + 1 + 2 =  ? </a:t>
            </a:r>
            <a:endParaRPr lang="vi-VN" altLang="vi-VN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7051799" y="1596926"/>
            <a:ext cx="990265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C. 5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042" y="3489858"/>
            <a:ext cx="1299126" cy="1044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7903" y="946157"/>
            <a:ext cx="1299126" cy="1044017"/>
          </a:xfrm>
          <a:prstGeom prst="rect">
            <a:avLst/>
          </a:prstGeom>
        </p:spPr>
      </p:pic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734098" y="1631198"/>
            <a:ext cx="990264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A. 4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828335" y="152091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8519156" y="63954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8475562" y="66954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8483265" y="69377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8500212" y="669182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8507914" y="649656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8509757" y="678819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03" y="914818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âu 4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2880257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285729" y="1466321"/>
            <a:ext cx="1512737" cy="1819399"/>
          </a:xfrm>
          <a:prstGeom prst="rect">
            <a:avLst/>
          </a:prstGeom>
        </p:spPr>
      </p:pic>
      <p:sp>
        <p:nvSpPr>
          <p:cNvPr id="25" name="AutoShape 3">
            <a:extLst>
              <a:ext uri="{FF2B5EF4-FFF2-40B4-BE49-F238E27FC236}">
                <a16:creationId xmlns:a16="http://schemas.microsoft.com/office/drawing/2014/main" id="{4AFA34C6-BBBB-4BE9-AA8B-3BF9FBB6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29" y="1626026"/>
            <a:ext cx="107187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B. 6 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78972"/>
      </p:ext>
    </p:extLst>
  </p:cSld>
  <p:clrMapOvr>
    <a:masterClrMapping/>
  </p:clrMapOvr>
  <p:transition>
    <p:zoom/>
    <p:sndAc>
      <p:stSnd>
        <p:snd r:embed="rId4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144" grpId="0"/>
      <p:bldP spid="285717" grpId="0" animBg="1"/>
      <p:bldP spid="285717" grpId="1" animBg="1"/>
      <p:bldP spid="285717" grpId="2" animBg="1"/>
      <p:bldP spid="285718" grpId="0" animBg="1"/>
      <p:bldP spid="285718" grpId="1" animBg="1"/>
      <p:bldP spid="285718" grpId="2" animBg="1"/>
      <p:bldP spid="285719" grpId="0" animBg="1"/>
      <p:bldP spid="285719" grpId="1" animBg="1"/>
      <p:bldP spid="285719" grpId="2" animBg="1"/>
      <p:bldP spid="285720" grpId="0" animBg="1"/>
      <p:bldP spid="285720" grpId="1" animBg="1"/>
      <p:bldP spid="285720" grpId="2" animBg="1"/>
      <p:bldP spid="285721" grpId="0" animBg="1"/>
      <p:bldP spid="285721" grpId="1" animBg="1"/>
      <p:bldP spid="285721" grpId="2" animBg="1"/>
      <p:bldP spid="285722" grpId="0" animBg="1"/>
      <p:bldP spid="285722" grpId="1" animBg="1"/>
      <p:bldP spid="2857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17" y="-1"/>
            <a:ext cx="9144000" cy="6785517"/>
          </a:xfrm>
          <a:prstGeom prst="rect">
            <a:avLst/>
          </a:prstGeom>
        </p:spPr>
      </p:pic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8961" y="417173"/>
            <a:ext cx="2396828" cy="1926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568514" y="436665"/>
            <a:ext cx="2315285" cy="2178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745248" y="2759121"/>
            <a:ext cx="2013981" cy="242225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731440" y="5625269"/>
            <a:ext cx="8765754" cy="974372"/>
          </a:xfrm>
          <a:prstGeom prst="roundRect">
            <a:avLst/>
          </a:prstGeom>
          <a:solidFill>
            <a:srgbClr val="6B963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1759784" y="5798130"/>
            <a:ext cx="2519256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A. 5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7346332" y="5779363"/>
            <a:ext cx="242304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C. 7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568514" y="5749604"/>
            <a:ext cx="2488347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>
                <a:solidFill>
                  <a:prstClr val="black"/>
                </a:solidFill>
              </a:rPr>
              <a:t>B. 3 + 2 = 5</a:t>
            </a:r>
            <a:endParaRPr lang="vi-VN" altLang="vi-VN" sz="2800" b="1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4549775" y="5812402"/>
            <a:ext cx="2488347" cy="565852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4050" b="1" baseline="10000" dirty="0"/>
              <a:t>B. 6</a:t>
            </a:r>
            <a:endParaRPr lang="en-US" altLang="vi-VN" sz="4050" dirty="0"/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89">
            <a:off x="6450797" y="5082105"/>
            <a:ext cx="1201225" cy="12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84159" y="366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1648"/>
      </p:ext>
    </p:extLst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38889E-6 4.81481E-6 L 0.29149 -0.2715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8458"/>
          <a:stretch/>
        </p:blipFill>
        <p:spPr>
          <a:xfrm>
            <a:off x="1524000" y="-27709"/>
            <a:ext cx="9296400" cy="688570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75825" y="1042910"/>
            <a:ext cx="4978570" cy="4165659"/>
          </a:xfrm>
          <a:prstGeom prst="roundRect">
            <a:avLst/>
          </a:prstGeom>
          <a:solidFill>
            <a:srgbClr val="18517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5" name="Group 34"/>
          <p:cNvGrpSpPr/>
          <p:nvPr/>
        </p:nvGrpSpPr>
        <p:grpSpPr>
          <a:xfrm>
            <a:off x="8668146" y="720064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2641210" y="2459301"/>
            <a:ext cx="2254640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2688787" y="3347629"/>
            <a:ext cx="2207063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141715" y="1203509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050" b="1">
                <a:solidFill>
                  <a:schemeClr val="bg1"/>
                </a:solidFill>
                <a:cs typeface="Arial" panose="020B0604020202020204" pitchFamily="34" charset="0"/>
              </a:rPr>
              <a:t>1 + 2 + 3= ? </a:t>
            </a:r>
            <a:endParaRPr lang="vi-VN" altLang="vi-VN" sz="405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9369983" y="1198694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9326389" y="122869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9334092" y="125292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9351039" y="122833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9358741" y="120880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9360584" y="1237968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61" y="1375959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30"/>
          <p:cNvSpPr>
            <a:spLocks noChangeArrowheads="1"/>
          </p:cNvSpPr>
          <p:nvPr/>
        </p:nvSpPr>
        <p:spPr bwMode="auto">
          <a:xfrm>
            <a:off x="2688785" y="2492478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4050" b="1" baseline="10000"/>
              <a:t>A. </a:t>
            </a:r>
            <a:r>
              <a:rPr lang="en-US" altLang="vi-VN" sz="4050" b="1"/>
              <a:t> 4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vi-VN" sz="4050" b="1" baseline="10000"/>
              <a:t>B. </a:t>
            </a:r>
            <a:r>
              <a:rPr lang="en-US" altLang="vi-VN" sz="4050" b="1"/>
              <a:t> </a:t>
            </a:r>
            <a:r>
              <a:rPr lang="en-GB" altLang="vi-VN" sz="4050" b="1"/>
              <a:t>5</a:t>
            </a:r>
            <a:endParaRPr lang="en-US" altLang="vi-VN" sz="4050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135" y="31405"/>
            <a:ext cx="1299126" cy="1044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8829" y="3124550"/>
            <a:ext cx="1299126" cy="1044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6437" y="5344992"/>
            <a:ext cx="1299126" cy="10440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703817" y="4761235"/>
            <a:ext cx="1512737" cy="1819399"/>
          </a:xfrm>
          <a:prstGeom prst="rect">
            <a:avLst/>
          </a:prstGeom>
        </p:spPr>
      </p:pic>
      <p:pic>
        <p:nvPicPr>
          <p:cNvPr id="24" name="Câu5 mơ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55466" y="3788717"/>
            <a:ext cx="609600" cy="609600"/>
          </a:xfrm>
          <a:prstGeom prst="rect">
            <a:avLst/>
          </a:prstGeom>
        </p:spPr>
      </p:pic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2688787" y="4314932"/>
            <a:ext cx="2207063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50" b="1"/>
              <a:t>C. 6</a:t>
            </a:r>
            <a:endParaRPr lang="vi-VN" altLang="vi-VN" sz="4050" b="1"/>
          </a:p>
        </p:txBody>
      </p:sp>
    </p:spTree>
    <p:extLst>
      <p:ext uri="{BB962C8B-B14F-4D97-AF65-F5344CB8AC3E}">
        <p14:creationId xmlns:p14="http://schemas.microsoft.com/office/powerpoint/2010/main" val="3319892151"/>
      </p:ext>
    </p:extLst>
  </p:cSld>
  <p:clrMapOvr>
    <a:masterClrMapping/>
  </p:clrMapOvr>
  <p:transition>
    <p:zoom/>
    <p:sndAc>
      <p:stSnd>
        <p:snd r:embed="rId4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85717" grpId="0" animBg="1"/>
      <p:bldP spid="285717" grpId="1" animBg="1"/>
      <p:bldP spid="285718" grpId="0" animBg="1"/>
      <p:bldP spid="285718" grpId="1" animBg="1"/>
      <p:bldP spid="285719" grpId="0" animBg="1"/>
      <p:bldP spid="285719" grpId="1" animBg="1"/>
      <p:bldP spid="285720" grpId="0" animBg="1"/>
      <p:bldP spid="285720" grpId="1" animBg="1"/>
      <p:bldP spid="285721" grpId="0" animBg="1"/>
      <p:bldP spid="285721" grpId="1" animBg="1"/>
      <p:bldP spid="285722" grpId="0" animBg="1"/>
      <p:bldP spid="2857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735336"/>
          </a:xfrm>
          <a:prstGeom prst="rect">
            <a:avLst/>
          </a:prstGeom>
        </p:spPr>
      </p:pic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6332" y="-4070815"/>
            <a:ext cx="4867925" cy="4155408"/>
            <a:chOff x="4721403" y="-3489104"/>
            <a:chExt cx="6490567" cy="554054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46992D-4D04-4593-AC43-8E9A7CDA7E41}"/>
                </a:ext>
              </a:extLst>
            </p:cNvPr>
            <p:cNvSpPr txBox="1"/>
            <p:nvPr/>
          </p:nvSpPr>
          <p:spPr>
            <a:xfrm>
              <a:off x="6271642" y="-2783953"/>
              <a:ext cx="4940328" cy="3405188"/>
            </a:xfrm>
            <a:prstGeom prst="roundRect">
              <a:avLst/>
            </a:prstGeom>
            <a:solidFill>
              <a:srgbClr val="0086C6"/>
            </a:solidFill>
          </p:spPr>
          <p:txBody>
            <a:bodyPr wrap="square" rtlCol="0">
              <a:spAutoFit/>
            </a:bodyPr>
            <a:lstStyle/>
            <a:p>
              <a:pPr algn="ctr" defTabSz="685800"/>
              <a:endParaRPr lang="en-US" sz="30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  <a:p>
              <a:pPr algn="ctr" defTabSz="685800"/>
              <a:r>
                <a:rPr lang="en-US" sz="3600" b="1" dirty="0">
                  <a:solidFill>
                    <a:prstClr val="white"/>
                  </a:solidFill>
                  <a:cs typeface="Arial" panose="020B0604020202020204" pitchFamily="34" charset="0"/>
                </a:rPr>
                <a:t>CHÚC MỪNG CÁC CON</a:t>
              </a:r>
            </a:p>
            <a:p>
              <a:pPr algn="ctr" defTabSz="685800"/>
              <a:endParaRPr lang="en-US" sz="21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  <a:p>
              <a:pPr algn="ctr" defTabSz="685800"/>
              <a:endParaRPr lang="en-US" sz="21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016B70C-7703-43CF-B4E8-6E47D729B9EB}"/>
                </a:ext>
              </a:extLst>
            </p:cNvPr>
            <p:cNvGrpSpPr/>
            <p:nvPr/>
          </p:nvGrpSpPr>
          <p:grpSpPr>
            <a:xfrm>
              <a:off x="4721403" y="-3489104"/>
              <a:ext cx="5684164" cy="5540544"/>
              <a:chOff x="-1941622" y="2612538"/>
              <a:chExt cx="4268459" cy="4160609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6E65E3-2A2A-485E-AC96-993755D5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3" t="47270"/>
              <a:stretch/>
            </p:blipFill>
            <p:spPr>
              <a:xfrm>
                <a:off x="-1941622" y="4347282"/>
                <a:ext cx="2016982" cy="242586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B87B3D0-0338-43A0-A51A-99284DD57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398071" y="2612538"/>
                <a:ext cx="989351" cy="123907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2292597-96FF-40B6-B6B0-ECA5F10E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1526385" y="2793938"/>
                <a:ext cx="800452" cy="1002492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B3DAAE6-4226-4521-A43C-A8EE5775C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725091" y="2822014"/>
                <a:ext cx="800452" cy="1002492"/>
              </a:xfrm>
              <a:prstGeom prst="rect">
                <a:avLst/>
              </a:prstGeom>
            </p:spPr>
          </p:pic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144" y="2941487"/>
            <a:ext cx="1299126" cy="10440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352330" y="3238772"/>
            <a:ext cx="1109691" cy="10440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56" y="4537411"/>
            <a:ext cx="1299126" cy="10440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679507" y="4511193"/>
            <a:ext cx="1109691" cy="10440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925" y="442350"/>
            <a:ext cx="1299126" cy="10440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16144" y="336239"/>
            <a:ext cx="1109691" cy="1044017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718095" y="665198"/>
            <a:ext cx="4978570" cy="4165659"/>
          </a:xfrm>
          <a:prstGeom prst="roundRect">
            <a:avLst/>
          </a:prstGeom>
          <a:solidFill>
            <a:srgbClr val="18517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2624385" y="2101646"/>
            <a:ext cx="2254640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/>
              <a:t>A. 4</a:t>
            </a:r>
            <a:endParaRPr lang="vi-VN" altLang="vi-VN" sz="4000" b="1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2671962" y="2989974"/>
            <a:ext cx="2207063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/>
              <a:t>B. 5</a:t>
            </a:r>
            <a:endParaRPr lang="vi-VN" altLang="vi-VN" sz="4000" b="1"/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2124890" y="845854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050" b="1">
                <a:solidFill>
                  <a:schemeClr val="bg1"/>
                </a:solidFill>
                <a:cs typeface="Arial" panose="020B0604020202020204" pitchFamily="34" charset="0"/>
              </a:rPr>
              <a:t>1 + 2 + 3= ? </a:t>
            </a:r>
            <a:endParaRPr lang="vi-VN" altLang="vi-VN" sz="405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2671962" y="3957277"/>
            <a:ext cx="2207063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/>
              <a:t>C. 6</a:t>
            </a:r>
            <a:endParaRPr lang="vi-VN" altLang="vi-VN" sz="4000" b="1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681830" y="4561507"/>
            <a:ext cx="1512737" cy="1819399"/>
          </a:xfrm>
          <a:prstGeom prst="rect">
            <a:avLst/>
          </a:prstGeom>
        </p:spPr>
      </p:pic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2706683" y="3957277"/>
            <a:ext cx="2169101" cy="62865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5400" b="1" baseline="10000">
                <a:solidFill>
                  <a:prstClr val="black"/>
                </a:solidFill>
              </a:rPr>
              <a:t>C. 6</a:t>
            </a:r>
            <a:endParaRPr lang="en-US" altLang="vi-VN" sz="5400" dirty="0">
              <a:solidFill>
                <a:prstClr val="black"/>
              </a:solidFill>
            </a:endParaRPr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03" y="3629062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154732"/>
      </p:ext>
    </p:extLst>
  </p:cSld>
  <p:clrMapOvr>
    <a:masterClrMapping/>
  </p:clrMapOvr>
  <p:transition>
    <p:sndAc>
      <p:stSnd>
        <p:snd r:embed="rId2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0439 L 0.55711 -0.0085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3" y="-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52274 -0.5701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-2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3342 -0.1932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-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1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17384 L 0.27326 0.9483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3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VoTay-V.A-323431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29"/>
            <a:ext cx="9144000" cy="681897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62545" y="5695160"/>
            <a:ext cx="8807230" cy="1138320"/>
          </a:xfrm>
          <a:prstGeom prst="roundRect">
            <a:avLst/>
          </a:prstGeom>
          <a:solidFill>
            <a:srgbClr val="18517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3672845" y="608010"/>
            <a:ext cx="4665378" cy="964396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800" b="1" dirty="0">
                <a:solidFill>
                  <a:schemeClr val="accent1">
                    <a:lumMod val="75000"/>
                  </a:schemeClr>
                </a:solidFill>
              </a:rPr>
              <a:t> 3 + 1 =  2  + ? </a:t>
            </a:r>
            <a:endParaRPr lang="vi-VN" altLang="vi-VN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7051799" y="1596926"/>
            <a:ext cx="990265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C. 3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042" y="3489858"/>
            <a:ext cx="1299126" cy="1044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7903" y="946157"/>
            <a:ext cx="1299126" cy="1044017"/>
          </a:xfrm>
          <a:prstGeom prst="rect">
            <a:avLst/>
          </a:prstGeom>
        </p:spPr>
      </p:pic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734098" y="1631198"/>
            <a:ext cx="990264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A. 1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828335" y="152091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8519156" y="63954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8475562" y="66954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8483265" y="69377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8500212" y="669182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8507914" y="649656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8509757" y="678819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03" y="914818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285729" y="1466321"/>
            <a:ext cx="1512737" cy="1819399"/>
          </a:xfrm>
          <a:prstGeom prst="rect">
            <a:avLst/>
          </a:prstGeom>
        </p:spPr>
      </p:pic>
      <p:sp>
        <p:nvSpPr>
          <p:cNvPr id="25" name="AutoShape 3">
            <a:extLst>
              <a:ext uri="{FF2B5EF4-FFF2-40B4-BE49-F238E27FC236}">
                <a16:creationId xmlns:a16="http://schemas.microsoft.com/office/drawing/2014/main" id="{4AFA34C6-BBBB-4BE9-AA8B-3BF9FBB6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29" y="1626026"/>
            <a:ext cx="107187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B. 2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70954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4" grpId="0"/>
      <p:bldP spid="285717" grpId="0" animBg="1"/>
      <p:bldP spid="285717" grpId="1" animBg="1"/>
      <p:bldP spid="285717" grpId="2" animBg="1"/>
      <p:bldP spid="285718" grpId="0" animBg="1"/>
      <p:bldP spid="285718" grpId="1" animBg="1"/>
      <p:bldP spid="285718" grpId="2" animBg="1"/>
      <p:bldP spid="285719" grpId="0" animBg="1"/>
      <p:bldP spid="285719" grpId="1" animBg="1"/>
      <p:bldP spid="285719" grpId="2" animBg="1"/>
      <p:bldP spid="285720" grpId="0" animBg="1"/>
      <p:bldP spid="285720" grpId="1" animBg="1"/>
      <p:bldP spid="285720" grpId="2" animBg="1"/>
      <p:bldP spid="285721" grpId="0" animBg="1"/>
      <p:bldP spid="285721" grpId="1" animBg="1"/>
      <p:bldP spid="285721" grpId="2" animBg="1"/>
      <p:bldP spid="285722" grpId="0" animBg="1"/>
      <p:bldP spid="285722" grpId="1" animBg="1"/>
      <p:bldP spid="2857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17" y="-1"/>
            <a:ext cx="9144000" cy="6785517"/>
          </a:xfrm>
          <a:prstGeom prst="rect">
            <a:avLst/>
          </a:prstGeom>
        </p:spPr>
      </p:pic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8961" y="417173"/>
            <a:ext cx="2396828" cy="1926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568514" y="436665"/>
            <a:ext cx="2315285" cy="2178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745248" y="2759121"/>
            <a:ext cx="2013981" cy="242225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731440" y="5625269"/>
            <a:ext cx="8765754" cy="974372"/>
          </a:xfrm>
          <a:prstGeom prst="roundRect">
            <a:avLst/>
          </a:prstGeom>
          <a:solidFill>
            <a:srgbClr val="6B963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1759784" y="5798130"/>
            <a:ext cx="2519256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A. 1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7346332" y="5779363"/>
            <a:ext cx="242304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 dirty="0">
                <a:solidFill>
                  <a:prstClr val="black"/>
                </a:solidFill>
              </a:rPr>
              <a:t>C. 3</a:t>
            </a:r>
            <a:endParaRPr lang="vi-VN" altLang="vi-VN" sz="2800" b="1" dirty="0">
              <a:solidFill>
                <a:prstClr val="black"/>
              </a:solidFill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568514" y="5749604"/>
            <a:ext cx="2488347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2800" b="1">
                <a:solidFill>
                  <a:prstClr val="black"/>
                </a:solidFill>
              </a:rPr>
              <a:t>B. 3 + 2 = 5</a:t>
            </a:r>
            <a:endParaRPr lang="vi-VN" altLang="vi-VN" sz="2800" b="1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4549775" y="5812402"/>
            <a:ext cx="2488347" cy="565852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4050" b="1" baseline="10000" dirty="0"/>
              <a:t>B. 2</a:t>
            </a:r>
            <a:endParaRPr lang="en-US" altLang="vi-VN" sz="4050" dirty="0"/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289">
            <a:off x="6450797" y="5082105"/>
            <a:ext cx="1201225" cy="12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84159" y="366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40724"/>
      </p:ext>
    </p:extLst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38889E-6 4.81481E-6 L 0.29149 -0.2715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" y="132"/>
            <a:ext cx="12191529" cy="685773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292" y="1316850"/>
            <a:ext cx="3276473" cy="189222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2627400" y="2811127"/>
            <a:ext cx="6389804" cy="318757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109046" y="3647076"/>
            <a:ext cx="1854128" cy="274309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235" y="4914843"/>
            <a:ext cx="2108119" cy="888966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576" y="51231"/>
            <a:ext cx="3276473" cy="1892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41368" y="441029"/>
            <a:ext cx="13359885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9">
              <a:defRPr/>
            </a:pPr>
            <a:r>
              <a:rPr lang="en-US" altLang="zh-CN" sz="6667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PHẦN 2: ĐỌC </a:t>
            </a: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</a:p>
          <a:p>
            <a:pPr algn="ctr" defTabSz="1219109">
              <a:defRPr/>
            </a:pP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7334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50AEB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06386" y="1689105"/>
            <a:ext cx="1078948" cy="104876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62" y="2412161"/>
            <a:ext cx="1148136" cy="955248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236" y="5526959"/>
            <a:ext cx="12191529" cy="13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" y="132"/>
            <a:ext cx="12191529" cy="685773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292" y="1316850"/>
            <a:ext cx="3276473" cy="189222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2721355" y="2695064"/>
            <a:ext cx="6389804" cy="318757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109046" y="3647076"/>
            <a:ext cx="1854128" cy="274309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235" y="4914843"/>
            <a:ext cx="2108119" cy="888966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576" y="51231"/>
            <a:ext cx="3276473" cy="1892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41368" y="441029"/>
            <a:ext cx="13359885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9">
              <a:defRPr/>
            </a:pPr>
            <a:r>
              <a:rPr lang="en-US" altLang="zh-CN" sz="6667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PHẦN 1: ÔN TOÁN</a:t>
            </a: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algn="ctr" defTabSz="1219109">
              <a:defRPr/>
            </a:pP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7334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50AEB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06386" y="1689105"/>
            <a:ext cx="1078948" cy="104876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62" y="2412161"/>
            <a:ext cx="1148136" cy="955248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236" y="5526959"/>
            <a:ext cx="12191529" cy="13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D47A18-072A-43D3-9CE8-94F9E9A8CD64}"/>
              </a:ext>
            </a:extLst>
          </p:cNvPr>
          <p:cNvSpPr txBox="1"/>
          <p:nvPr/>
        </p:nvSpPr>
        <p:spPr>
          <a:xfrm>
            <a:off x="461963" y="136399"/>
            <a:ext cx="11730037" cy="6585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158240" algn="l"/>
              </a:tabLst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70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AC29996-17E1-44A8-8A68-A70D94DEBB8B}"/>
              </a:ext>
            </a:extLst>
          </p:cNvPr>
          <p:cNvSpPr/>
          <p:nvPr/>
        </p:nvSpPr>
        <p:spPr>
          <a:xfrm>
            <a:off x="7436133" y="5009373"/>
            <a:ext cx="614362" cy="63817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783BE08-85EA-4850-817D-B74548CC833D}"/>
              </a:ext>
            </a:extLst>
          </p:cNvPr>
          <p:cNvSpPr/>
          <p:nvPr/>
        </p:nvSpPr>
        <p:spPr>
          <a:xfrm>
            <a:off x="204789" y="2938462"/>
            <a:ext cx="614362" cy="63817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C329E1A-337F-4CDF-BB3B-F1A3B0907E8C}"/>
              </a:ext>
            </a:extLst>
          </p:cNvPr>
          <p:cNvSpPr/>
          <p:nvPr/>
        </p:nvSpPr>
        <p:spPr>
          <a:xfrm>
            <a:off x="8905868" y="1029264"/>
            <a:ext cx="614362" cy="63817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1EFC0-8A8F-45F4-82AE-AF133A7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67" y="405431"/>
            <a:ext cx="11249026" cy="18858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Cò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47E52-C897-4EEE-82BD-2219884F4208}"/>
              </a:ext>
            </a:extLst>
          </p:cNvPr>
          <p:cNvSpPr txBox="1"/>
          <p:nvPr/>
        </p:nvSpPr>
        <p:spPr>
          <a:xfrm>
            <a:off x="0" y="3559412"/>
            <a:ext cx="11139487" cy="2088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0340" algn="just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B.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con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C.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đi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dò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</a:t>
            </a:r>
            <a:endParaRPr lang="en-US" sz="36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08204-0A66-46B8-9F11-026DD7B34242}"/>
              </a:ext>
            </a:extLst>
          </p:cNvPr>
          <p:cNvSpPr txBox="1"/>
          <p:nvPr/>
        </p:nvSpPr>
        <p:spPr>
          <a:xfrm>
            <a:off x="145255" y="2036183"/>
            <a:ext cx="11534775" cy="1392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Anh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Cò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A.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7" grpId="0" animBg="1"/>
      <p:bldP spid="2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940-8731-4942-8D09-AD10118F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250B-823C-4D44-A774-108F3BB6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C8E4D-EF2E-41D7-8402-38DAC035A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1037"/>
            <a:ext cx="11136225" cy="454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CF76D-1793-412B-8FB8-57B524DC8E09}"/>
              </a:ext>
            </a:extLst>
          </p:cNvPr>
          <p:cNvSpPr txBox="1"/>
          <p:nvPr/>
        </p:nvSpPr>
        <p:spPr>
          <a:xfrm>
            <a:off x="914398" y="752477"/>
            <a:ext cx="127158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DBF94-C480-4A13-86C6-A8A90F3A6600}"/>
              </a:ext>
            </a:extLst>
          </p:cNvPr>
          <p:cNvSpPr txBox="1"/>
          <p:nvPr/>
        </p:nvSpPr>
        <p:spPr>
          <a:xfrm>
            <a:off x="3177339" y="4357685"/>
            <a:ext cx="623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912B0-268E-4EEE-876C-5DC3697954D0}"/>
              </a:ext>
            </a:extLst>
          </p:cNvPr>
          <p:cNvSpPr txBox="1"/>
          <p:nvPr/>
        </p:nvSpPr>
        <p:spPr>
          <a:xfrm>
            <a:off x="9748835" y="4329110"/>
            <a:ext cx="781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425C-171C-41D2-B65E-68778F15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590675" cy="1009651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Bài</a:t>
            </a:r>
            <a:r>
              <a:rPr lang="en-US" b="1" dirty="0">
                <a:solidFill>
                  <a:schemeClr val="accent1"/>
                </a:solidFill>
              </a:rPr>
              <a:t>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16B7A-9D07-423E-AC69-FE5EBB7E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89" y="-1"/>
            <a:ext cx="10310362" cy="68437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62BE00B-B271-4B30-80C0-6830DCE4009F}"/>
                  </a:ext>
                </a:extLst>
              </p14:cNvPr>
              <p14:cNvContentPartPr/>
              <p14:nvPr/>
            </p14:nvContentPartPr>
            <p14:xfrm>
              <a:off x="6828727" y="259983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62BE00B-B271-4B30-80C0-6830DCE400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0087" y="254583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1ACA42-8DC3-4FA5-95F5-B25B984BF9C2}"/>
                  </a:ext>
                </a:extLst>
              </p14:cNvPr>
              <p14:cNvContentPartPr/>
              <p14:nvPr/>
            </p14:nvContentPartPr>
            <p14:xfrm>
              <a:off x="6642967" y="2457270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1ACA42-8DC3-4FA5-95F5-B25B984BF9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4327" y="240327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3F2F89E-B752-48FE-9CE1-AE6D61AAB501}"/>
                  </a:ext>
                </a:extLst>
              </p14:cNvPr>
              <p14:cNvContentPartPr/>
              <p14:nvPr/>
            </p14:nvContentPartPr>
            <p14:xfrm>
              <a:off x="-386033" y="1642230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3F2F89E-B752-48FE-9CE1-AE6D61AAB5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95033" y="16335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C742CC9-0BD1-4E12-ADAA-8C3128291812}"/>
                  </a:ext>
                </a:extLst>
              </p14:cNvPr>
              <p14:cNvContentPartPr/>
              <p14:nvPr/>
            </p14:nvContentPartPr>
            <p14:xfrm>
              <a:off x="7086487" y="2856870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C742CC9-0BD1-4E12-ADAA-8C31282918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7487" y="280287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B6E437-5B62-4941-BF04-BA29137B3272}"/>
                  </a:ext>
                </a:extLst>
              </p14:cNvPr>
              <p14:cNvContentPartPr/>
              <p14:nvPr/>
            </p14:nvContentPartPr>
            <p14:xfrm>
              <a:off x="6279925" y="1989142"/>
              <a:ext cx="1577295" cy="1577295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B6E437-5B62-4941-BF04-BA29137B32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70926" y="1980503"/>
                <a:ext cx="1594932" cy="1594932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CBD0EED-7511-44D0-AE36-8C50E41CEB27}"/>
              </a:ext>
            </a:extLst>
          </p:cNvPr>
          <p:cNvGrpSpPr/>
          <p:nvPr/>
        </p:nvGrpSpPr>
        <p:grpSpPr>
          <a:xfrm>
            <a:off x="6194997" y="3779767"/>
            <a:ext cx="1643063" cy="1643063"/>
            <a:chOff x="6427327" y="3844350"/>
            <a:chExt cx="1734480" cy="173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C2902AB-87CC-4098-8F02-14E34F7E54E5}"/>
                    </a:ext>
                  </a:extLst>
                </p14:cNvPr>
                <p14:cNvContentPartPr/>
                <p14:nvPr/>
              </p14:nvContentPartPr>
              <p14:xfrm>
                <a:off x="6427327" y="3844350"/>
                <a:ext cx="1734480" cy="17344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C2902AB-87CC-4098-8F02-14E34F7E54E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18206" y="3834849"/>
                  <a:ext cx="1753102" cy="17531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CF8E72-17BF-411E-BB6B-29084C3E0866}"/>
                    </a:ext>
                  </a:extLst>
                </p14:cNvPr>
                <p14:cNvContentPartPr/>
                <p14:nvPr/>
              </p14:nvContentPartPr>
              <p14:xfrm>
                <a:off x="7980007" y="5397030"/>
                <a:ext cx="162360" cy="162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CF8E72-17BF-411E-BB6B-29084C3E08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70881" y="5387524"/>
                  <a:ext cx="180991" cy="1809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FDF33A-8A7B-4E32-8F6B-6B8BB97FA590}"/>
              </a:ext>
            </a:extLst>
          </p:cNvPr>
          <p:cNvGrpSpPr/>
          <p:nvPr/>
        </p:nvGrpSpPr>
        <p:grpSpPr>
          <a:xfrm rot="16003427">
            <a:off x="6306019" y="4525988"/>
            <a:ext cx="1490663" cy="1490663"/>
            <a:chOff x="6427327" y="3844350"/>
            <a:chExt cx="1734480" cy="173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6F77F66-6A3C-4FC7-A651-6304598A821E}"/>
                    </a:ext>
                  </a:extLst>
                </p14:cNvPr>
                <p14:cNvContentPartPr/>
                <p14:nvPr/>
              </p14:nvContentPartPr>
              <p14:xfrm>
                <a:off x="6427327" y="3844350"/>
                <a:ext cx="1734480" cy="1734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6F77F66-6A3C-4FC7-A651-6304598A82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16856" y="3833879"/>
                  <a:ext cx="1755004" cy="1755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45D4C1-7039-4035-B7A5-F00CA1F96A39}"/>
                    </a:ext>
                  </a:extLst>
                </p14:cNvPr>
                <p14:cNvContentPartPr/>
                <p14:nvPr/>
              </p14:nvContentPartPr>
              <p14:xfrm>
                <a:off x="7980007" y="5397030"/>
                <a:ext cx="162360" cy="162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45D4C1-7039-4035-B7A5-F00CA1F96A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69964" y="5386569"/>
                  <a:ext cx="182864" cy="18286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1A41B97-1E96-4883-923E-050A4551D848}"/>
                  </a:ext>
                </a:extLst>
              </p14:cNvPr>
              <p14:cNvContentPartPr/>
              <p14:nvPr/>
            </p14:nvContentPartPr>
            <p14:xfrm rot="4709269">
              <a:off x="6111429" y="2256711"/>
              <a:ext cx="2051383" cy="2051383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1A41B97-1E96-4883-923E-050A4551D8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4709269">
                <a:off x="6102429" y="2247711"/>
                <a:ext cx="2069024" cy="2069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061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" y="132"/>
            <a:ext cx="12191529" cy="685773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292" y="1316850"/>
            <a:ext cx="3276473" cy="189222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2627400" y="2811127"/>
            <a:ext cx="6389804" cy="318757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109046" y="3647076"/>
            <a:ext cx="1854128" cy="274309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235" y="4914843"/>
            <a:ext cx="2108119" cy="888966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576" y="51231"/>
            <a:ext cx="3276473" cy="1892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41368" y="441029"/>
            <a:ext cx="13359885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9">
              <a:defRPr/>
            </a:pPr>
            <a:r>
              <a:rPr lang="en-US" altLang="zh-CN" sz="6667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PHẦN 3: VIẾT</a:t>
            </a: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</a:p>
          <a:p>
            <a:pPr algn="ctr" defTabSz="1219109">
              <a:defRPr/>
            </a:pPr>
            <a:r>
              <a:rPr lang="en-US" altLang="zh-CN" sz="733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0AEB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7334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50AEB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06386" y="1689105"/>
            <a:ext cx="1078948" cy="104876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62" y="2412161"/>
            <a:ext cx="1148136" cy="955248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236" y="5526959"/>
            <a:ext cx="12191529" cy="13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B8422-AA08-4DF4-9839-8F112C80F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6"/>
          <a:stretch/>
        </p:blipFill>
        <p:spPr>
          <a:xfrm>
            <a:off x="1002292" y="-30715"/>
            <a:ext cx="8494346" cy="6817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5521" y="3644742"/>
            <a:ext cx="1351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7030A0"/>
                </a:solidFill>
                <a:latin typeface="HP001 4 hàng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A5D770-F66A-420F-89C8-572E8AC1B199}"/>
              </a:ext>
            </a:extLst>
          </p:cNvPr>
          <p:cNvSpPr txBox="1"/>
          <p:nvPr/>
        </p:nvSpPr>
        <p:spPr>
          <a:xfrm>
            <a:off x="1534738" y="303153"/>
            <a:ext cx="1314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2B512F-96DC-491D-BE2F-2B7D4DDE20B6}"/>
              </a:ext>
            </a:extLst>
          </p:cNvPr>
          <p:cNvSpPr txBox="1"/>
          <p:nvPr/>
        </p:nvSpPr>
        <p:spPr>
          <a:xfrm>
            <a:off x="5093381" y="1185297"/>
            <a:ext cx="1314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>
              <a:solidFill>
                <a:srgbClr val="7030A0"/>
              </a:solidFill>
              <a:latin typeface="HP001 4 hàng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6D05781-3D39-4495-86FC-73B9CB923538}"/>
              </a:ext>
            </a:extLst>
          </p:cNvPr>
          <p:cNvSpPr txBox="1"/>
          <p:nvPr/>
        </p:nvSpPr>
        <p:spPr>
          <a:xfrm flipH="1">
            <a:off x="5364210" y="5574825"/>
            <a:ext cx="1015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5327D-A32A-4A9E-91FE-A63F1CF01863}"/>
              </a:ext>
            </a:extLst>
          </p:cNvPr>
          <p:cNvSpPr txBox="1"/>
          <p:nvPr/>
        </p:nvSpPr>
        <p:spPr>
          <a:xfrm>
            <a:off x="1714499" y="40723"/>
            <a:ext cx="59846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1097280" algn="l"/>
              </a:tabLst>
            </a:pPr>
            <a:r>
              <a:rPr lang="en-US" sz="2800" b="1" dirty="0" err="1"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633F-873C-460B-B5B7-B79C3A1AECDE}"/>
              </a:ext>
            </a:extLst>
          </p:cNvPr>
          <p:cNvSpPr txBox="1"/>
          <p:nvPr/>
        </p:nvSpPr>
        <p:spPr>
          <a:xfrm>
            <a:off x="2667599" y="480040"/>
            <a:ext cx="5831291" cy="360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1097280" algn="l"/>
              </a:tabLst>
            </a:pPr>
            <a:r>
              <a:rPr lang="en-US" sz="2800" b="1" dirty="0"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8B78C-06CF-425A-B2F2-148623065209}"/>
              </a:ext>
            </a:extLst>
          </p:cNvPr>
          <p:cNvSpPr txBox="1"/>
          <p:nvPr/>
        </p:nvSpPr>
        <p:spPr>
          <a:xfrm>
            <a:off x="2758300" y="-106891"/>
            <a:ext cx="5984639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1097280" algn="l"/>
              </a:tabLst>
            </a:pPr>
            <a:r>
              <a:rPr lang="en-US" sz="2800" b="1" dirty="0"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9C947-71B9-4765-825F-EF7AEBC5407F}"/>
              </a:ext>
            </a:extLst>
          </p:cNvPr>
          <p:cNvSpPr txBox="1"/>
          <p:nvPr/>
        </p:nvSpPr>
        <p:spPr>
          <a:xfrm>
            <a:off x="2849216" y="3721030"/>
            <a:ext cx="60936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b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7" grpId="0"/>
      <p:bldP spid="78" grpId="0"/>
      <p:bldP spid="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8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28" b="99167" l="0" r="98047">
                        <a14:foregroundMark x1="74844" y1="71528" x2="74844" y2="71528"/>
                        <a14:foregroundMark x1="74844" y1="70694" x2="74844" y2="70694"/>
                        <a14:foregroundMark x1="74688" y1="69306" x2="74688" y2="69306"/>
                        <a14:foregroundMark x1="74688" y1="69306" x2="74688" y2="69306"/>
                        <a14:foregroundMark x1="74844" y1="72500" x2="74844" y2="72500"/>
                        <a14:foregroundMark x1="74844" y1="72917" x2="74844" y2="72917"/>
                        <a14:foregroundMark x1="74844" y1="72917" x2="74844" y2="72917"/>
                        <a14:foregroundMark x1="74844" y1="72917" x2="74844" y2="72917"/>
                        <a14:foregroundMark x1="70625" y1="80139" x2="70625" y2="80139"/>
                        <a14:foregroundMark x1="68359" y1="79167" x2="68359" y2="79167"/>
                        <a14:foregroundMark x1="65469" y1="80417" x2="65469" y2="80417"/>
                        <a14:foregroundMark x1="65313" y1="80556" x2="65313" y2="80556"/>
                        <a14:foregroundMark x1="66250" y1="79861" x2="66250" y2="79861"/>
                        <a14:foregroundMark x1="70313" y1="84861" x2="70313" y2="84861"/>
                        <a14:foregroundMark x1="70313" y1="84861" x2="70313" y2="84861"/>
                        <a14:foregroundMark x1="66250" y1="85833" x2="61250" y2="85833"/>
                        <a14:foregroundMark x1="59531" y1="86250" x2="59531" y2="86250"/>
                        <a14:foregroundMark x1="58516" y1="87500" x2="53203" y2="87639"/>
                        <a14:foregroundMark x1="49531" y1="87917" x2="49531" y2="87917"/>
                        <a14:foregroundMark x1="49375" y1="87917" x2="46328" y2="88472"/>
                        <a14:foregroundMark x1="44375" y1="89028" x2="44375" y2="89028"/>
                        <a14:foregroundMark x1="44375" y1="89028" x2="44375" y2="89028"/>
                        <a14:foregroundMark x1="36641" y1="88056" x2="36641" y2="88056"/>
                        <a14:foregroundMark x1="36328" y1="88472" x2="34844" y2="89444"/>
                        <a14:foregroundMark x1="32109" y1="89861" x2="32109" y2="89861"/>
                        <a14:foregroundMark x1="32109" y1="89444" x2="30625" y2="89722"/>
                        <a14:foregroundMark x1="24844" y1="89306" x2="21641" y2="88333"/>
                        <a14:foregroundMark x1="21250" y1="88333" x2="20000" y2="89028"/>
                        <a14:foregroundMark x1="17891" y1="89861" x2="17891" y2="89861"/>
                        <a14:foregroundMark x1="17734" y1="90139" x2="15000" y2="90556"/>
                        <a14:foregroundMark x1="13359" y1="90556" x2="13359" y2="90556"/>
                        <a14:foregroundMark x1="13359" y1="90556" x2="13359" y2="93472"/>
                        <a14:foregroundMark x1="13359" y1="94306" x2="13359" y2="94306"/>
                        <a14:foregroundMark x1="13359" y1="94167" x2="23203" y2="87222"/>
                        <a14:foregroundMark x1="38516" y1="87500" x2="40156" y2="86250"/>
                        <a14:foregroundMark x1="40156" y1="86250" x2="40156" y2="86250"/>
                        <a14:foregroundMark x1="61641" y1="92083" x2="65625" y2="91944"/>
                        <a14:foregroundMark x1="66641" y1="91667" x2="73672" y2="91250"/>
                        <a14:foregroundMark x1="75313" y1="91250" x2="75313" y2="91250"/>
                        <a14:foregroundMark x1="78203" y1="89028" x2="79531" y2="88333"/>
                        <a14:foregroundMark x1="79531" y1="88333" x2="80000" y2="88056"/>
                        <a14:foregroundMark x1="83750" y1="87639" x2="84219" y2="88056"/>
                        <a14:foregroundMark x1="84219" y1="88333" x2="84219" y2="88333"/>
                        <a14:foregroundMark x1="42266" y1="95972" x2="42266" y2="95972"/>
                        <a14:foregroundMark x1="51797" y1="91944" x2="51797" y2="91944"/>
                        <a14:foregroundMark x1="51797" y1="91944" x2="51797" y2="91944"/>
                        <a14:foregroundMark x1="40469" y1="93333" x2="40469" y2="93333"/>
                        <a14:foregroundMark x1="40469" y1="93333" x2="40469" y2="93333"/>
                        <a14:foregroundMark x1="40469" y1="93333" x2="39219" y2="93750"/>
                        <a14:foregroundMark x1="34844" y1="93472" x2="34844" y2="93472"/>
                        <a14:foregroundMark x1="30625" y1="85694" x2="30625" y2="85694"/>
                        <a14:foregroundMark x1="30625" y1="85694" x2="30625" y2="85694"/>
                        <a14:foregroundMark x1="30625" y1="85694" x2="30625" y2="85694"/>
                        <a14:foregroundMark x1="30625" y1="85417" x2="30625" y2="85417"/>
                        <a14:foregroundMark x1="30625" y1="85417" x2="30625" y2="85417"/>
                        <a14:foregroundMark x1="30625" y1="85417" x2="30625" y2="85417"/>
                        <a14:foregroundMark x1="33750" y1="85000" x2="33750" y2="85000"/>
                        <a14:foregroundMark x1="33750" y1="85000" x2="33750" y2="85000"/>
                        <a14:foregroundMark x1="33750" y1="85000" x2="33750" y2="85000"/>
                        <a14:foregroundMark x1="46250" y1="84583" x2="46250" y2="84583"/>
                        <a14:foregroundMark x1="46250" y1="84583" x2="46250" y2="84583"/>
                        <a14:foregroundMark x1="46250" y1="84306" x2="46250" y2="84306"/>
                        <a14:foregroundMark x1="57266" y1="93472" x2="57266" y2="93472"/>
                        <a14:foregroundMark x1="57266" y1="93472" x2="57266" y2="93472"/>
                        <a14:foregroundMark x1="54375" y1="94167" x2="54375" y2="94167"/>
                        <a14:foregroundMark x1="15156" y1="55417" x2="15156" y2="55417"/>
                        <a14:foregroundMark x1="23672" y1="56528" x2="23672" y2="56528"/>
                        <a14:foregroundMark x1="24375" y1="58333" x2="24375" y2="58333"/>
                        <a14:foregroundMark x1="24375" y1="62639" x2="24375" y2="62639"/>
                        <a14:foregroundMark x1="24375" y1="62639" x2="24375" y2="62639"/>
                        <a14:foregroundMark x1="24375" y1="62639" x2="24375" y2="62639"/>
                        <a14:foregroundMark x1="24375" y1="62639" x2="24375" y2="62639"/>
                        <a14:foregroundMark x1="24375" y1="62083" x2="24375" y2="62083"/>
                        <a14:foregroundMark x1="22891" y1="66250" x2="20938" y2="70972"/>
                        <a14:foregroundMark x1="16953" y1="77639" x2="16953" y2="77639"/>
                        <a14:foregroundMark x1="16953" y1="77639" x2="16953" y2="77639"/>
                        <a14:foregroundMark x1="16953" y1="77361" x2="16953" y2="77361"/>
                        <a14:foregroundMark x1="16953" y1="77361" x2="16953" y2="77361"/>
                        <a14:foregroundMark x1="16953" y1="77361" x2="16953" y2="77361"/>
                        <a14:foregroundMark x1="16953" y1="77361" x2="16953" y2="77361"/>
                        <a14:foregroundMark x1="16953" y1="77222" x2="16953" y2="77222"/>
                        <a14:foregroundMark x1="16953" y1="77222" x2="16953" y2="77222"/>
                        <a14:foregroundMark x1="16953" y1="77222" x2="16953" y2="77222"/>
                        <a14:foregroundMark x1="21328" y1="68750" x2="21328" y2="68750"/>
                        <a14:foregroundMark x1="23359" y1="69861" x2="23359" y2="69861"/>
                        <a14:foregroundMark x1="23359" y1="69861" x2="23359" y2="69861"/>
                        <a14:foregroundMark x1="23359" y1="70139" x2="20781" y2="75139"/>
                        <a14:foregroundMark x1="16094" y1="79167" x2="16094" y2="79167"/>
                        <a14:foregroundMark x1="14531" y1="81806" x2="14531" y2="81806"/>
                        <a14:foregroundMark x1="14531" y1="81806" x2="14531" y2="81806"/>
                        <a14:foregroundMark x1="12891" y1="82639" x2="12891" y2="82639"/>
                        <a14:backgroundMark x1="31484" y1="43611" x2="31484" y2="43611"/>
                        <a14:backgroundMark x1="13906" y1="43611" x2="13906" y2="43611"/>
                        <a14:backgroundMark x1="13750" y1="46111" x2="13750" y2="46111"/>
                        <a14:backgroundMark x1="33359" y1="43472" x2="33359" y2="4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80"/>
          <a:stretch/>
        </p:blipFill>
        <p:spPr>
          <a:xfrm>
            <a:off x="1524000" y="1925782"/>
            <a:ext cx="9144000" cy="493221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78" end="169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2938" y="100662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5189026" y="3029596"/>
            <a:ext cx="1992824" cy="957006"/>
          </a:xfrm>
          <a:prstGeom prst="rect">
            <a:avLst/>
          </a:prstGeom>
        </p:spPr>
      </p:pic>
      <p:pic>
        <p:nvPicPr>
          <p:cNvPr id="2" name="Giới thiệu trò chơ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92538" y="232063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597" y="448117"/>
            <a:ext cx="729880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>
                <a:solidFill>
                  <a:srgbClr val="FFFF00"/>
                </a:solidFill>
              </a:rPr>
              <a:t>DŨNG SĨ DIỆT COVID- 19</a:t>
            </a:r>
            <a:endParaRPr lang="vi-VN" sz="7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908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10050" y="1543050"/>
            <a:ext cx="5486400" cy="4057650"/>
          </a:xfrm>
          <a:prstGeom prst="roundRect">
            <a:avLst/>
          </a:prstGeom>
          <a:solidFill>
            <a:srgbClr val="9CD7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668146" y="720064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09701" y="3439391"/>
            <a:ext cx="2013981" cy="2422256"/>
          </a:xfrm>
          <a:prstGeom prst="rect">
            <a:avLst/>
          </a:prstGeom>
        </p:spPr>
      </p:pic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5108028" y="3101013"/>
            <a:ext cx="1600200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5110549" y="3836507"/>
            <a:ext cx="160020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5108028" y="4708670"/>
            <a:ext cx="160020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4858814" y="1762975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 dirty="0">
                <a:solidFill>
                  <a:prstClr val="white"/>
                </a:solidFill>
                <a:cs typeface="Arial" panose="020B0604020202020204" pitchFamily="34" charset="0"/>
              </a:rPr>
              <a:t>4 + 2 = ?</a:t>
            </a:r>
            <a:endParaRPr lang="vi-VN" altLang="vi-VN" sz="4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9369983" y="1198694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9326389" y="122869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9334092" y="125292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9351039" y="122833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9358741" y="120880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9360584" y="1237968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61" y="1375959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30"/>
          <p:cNvSpPr>
            <a:spLocks noChangeArrowheads="1"/>
          </p:cNvSpPr>
          <p:nvPr/>
        </p:nvSpPr>
        <p:spPr bwMode="auto">
          <a:xfrm>
            <a:off x="5303232" y="3001000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A. </a:t>
            </a:r>
            <a:r>
              <a:rPr lang="en-US" altLang="vi-VN" sz="4050" b="1" dirty="0">
                <a:solidFill>
                  <a:prstClr val="black"/>
                </a:solidFill>
              </a:rPr>
              <a:t> 4</a:t>
            </a: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5</a:t>
            </a:r>
            <a:endParaRPr lang="en-US" altLang="vi-VN" sz="4050" b="1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C .</a:t>
            </a:r>
            <a:r>
              <a:rPr lang="en-US" altLang="vi-VN" sz="4050" b="1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8071" y="1803857"/>
            <a:ext cx="1484375" cy="1192889"/>
          </a:xfrm>
          <a:prstGeom prst="rect">
            <a:avLst/>
          </a:prstGeom>
        </p:spPr>
      </p:pic>
    </p:spTree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17" grpId="0" animBg="1"/>
      <p:bldP spid="285717" grpId="1" animBg="1"/>
      <p:bldP spid="285718" grpId="0" animBg="1"/>
      <p:bldP spid="285718" grpId="1" animBg="1"/>
      <p:bldP spid="285719" grpId="0" animBg="1"/>
      <p:bldP spid="285719" grpId="1" animBg="1"/>
      <p:bldP spid="285720" grpId="0" animBg="1"/>
      <p:bldP spid="285720" grpId="1" animBg="1"/>
      <p:bldP spid="285721" grpId="0" animBg="1"/>
      <p:bldP spid="285721" grpId="1" animBg="1"/>
      <p:bldP spid="285722" grpId="0" animBg="1"/>
      <p:bldP spid="2857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73533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838700" y="1281515"/>
            <a:ext cx="5486400" cy="4057650"/>
          </a:xfrm>
          <a:prstGeom prst="roundRect">
            <a:avLst/>
          </a:prstGeom>
          <a:solidFill>
            <a:srgbClr val="9CD7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5762804" y="2681690"/>
            <a:ext cx="1600200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765324" y="3417183"/>
            <a:ext cx="160020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762804" y="4299610"/>
            <a:ext cx="1600200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5788542" y="4289993"/>
            <a:ext cx="1600200" cy="62865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C .</a:t>
            </a:r>
            <a:r>
              <a:rPr lang="en-US" altLang="vi-VN" sz="4050" dirty="0">
                <a:solidFill>
                  <a:prstClr val="black"/>
                </a:solidFill>
              </a:rPr>
              <a:t> 6</a:t>
            </a:r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91" y="407101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2550" y="880211"/>
            <a:ext cx="1962643" cy="15772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72322" y="1236458"/>
            <a:ext cx="1671081" cy="1572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09701" y="3439391"/>
            <a:ext cx="2013981" cy="2422256"/>
          </a:xfrm>
          <a:prstGeom prst="rect">
            <a:avLst/>
          </a:prstGeom>
        </p:spPr>
      </p:pic>
      <p:pic>
        <p:nvPicPr>
          <p:cNvPr id="6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21549" y="2829791"/>
            <a:ext cx="609600" cy="609600"/>
          </a:xfrm>
          <a:prstGeom prst="rect">
            <a:avLst/>
          </a:prstGeom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FC66DA63-DB49-4F0B-814A-7DDC88D9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145" y="1532708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 dirty="0">
                <a:solidFill>
                  <a:prstClr val="white"/>
                </a:solidFill>
                <a:cs typeface="Arial" panose="020B0604020202020204" pitchFamily="34" charset="0"/>
              </a:rPr>
              <a:t>4 + 2 = ?</a:t>
            </a:r>
            <a:endParaRPr lang="vi-VN" altLang="vi-VN" sz="4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id="{E2D8B67B-9762-4270-BAEC-153DDC68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563" y="2770733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A. </a:t>
            </a:r>
            <a:r>
              <a:rPr lang="en-US" altLang="vi-VN" sz="4050" b="1" dirty="0">
                <a:solidFill>
                  <a:prstClr val="black"/>
                </a:solidFill>
              </a:rPr>
              <a:t> 4</a:t>
            </a: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5</a:t>
            </a:r>
            <a:endParaRPr lang="en-US" altLang="vi-VN" sz="4050" b="1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C .</a:t>
            </a:r>
            <a:r>
              <a:rPr lang="en-US" altLang="vi-VN" sz="4050" b="1" dirty="0">
                <a:solidFill>
                  <a:prstClr val="black"/>
                </a:solidFill>
              </a:rPr>
              <a:t> 6</a:t>
            </a:r>
          </a:p>
        </p:txBody>
      </p:sp>
    </p:spTree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 L 0.0526 -0.3571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-1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49029" y="857251"/>
            <a:ext cx="7259192" cy="4386607"/>
          </a:xfrm>
          <a:prstGeom prst="roundRect">
            <a:avLst/>
          </a:prstGeom>
          <a:solidFill>
            <a:srgbClr val="63DFC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668146" y="720064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2171778" y="2336061"/>
            <a:ext cx="2949195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2169979" y="3258251"/>
            <a:ext cx="296004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2152651" y="4240428"/>
            <a:ext cx="2994063" cy="74679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141714" y="1203509"/>
            <a:ext cx="656542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endParaRPr lang="vi-VN" altLang="vi-VN" sz="405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9369983" y="1198694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9326389" y="122869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9334092" y="125292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9351039" y="122833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9358741" y="120880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9360584" y="1237968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61" y="1375959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30"/>
          <p:cNvSpPr>
            <a:spLocks noChangeArrowheads="1"/>
          </p:cNvSpPr>
          <p:nvPr/>
        </p:nvSpPr>
        <p:spPr bwMode="auto">
          <a:xfrm>
            <a:off x="2234001" y="2015418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</a:t>
            </a:r>
            <a:r>
              <a:rPr lang="en-US" altLang="vi-VN" sz="4050" b="1" baseline="10000">
                <a:solidFill>
                  <a:prstClr val="black"/>
                </a:solidFill>
              </a:rPr>
              <a:t>. </a:t>
            </a:r>
            <a:r>
              <a:rPr lang="en-US" altLang="vi-VN" sz="4050">
                <a:solidFill>
                  <a:prstClr val="black"/>
                </a:solidFill>
              </a:rPr>
              <a:t> 3 + 1 = 4</a:t>
            </a:r>
            <a:endParaRPr lang="en-US" altLang="vi-VN" sz="4050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dirty="0">
                <a:solidFill>
                  <a:prstClr val="black"/>
                </a:solidFill>
              </a:rPr>
              <a:t> </a:t>
            </a:r>
            <a:r>
              <a:rPr lang="en-GB" altLang="vi-VN" sz="4050" dirty="0">
                <a:solidFill>
                  <a:prstClr val="black"/>
                </a:solidFill>
              </a:rPr>
              <a:t>2 + 2 = 4</a:t>
            </a:r>
            <a:endParaRPr lang="en-US" altLang="vi-VN" sz="4050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C </a:t>
            </a:r>
            <a:r>
              <a:rPr lang="en-US" altLang="vi-VN" sz="4050" b="1" baseline="10000">
                <a:solidFill>
                  <a:prstClr val="black"/>
                </a:solidFill>
              </a:rPr>
              <a:t>.</a:t>
            </a:r>
            <a:r>
              <a:rPr lang="en-US" altLang="vi-VN" sz="4050">
                <a:solidFill>
                  <a:prstClr val="black"/>
                </a:solidFill>
              </a:rPr>
              <a:t> 1 + 4 = 5</a:t>
            </a:r>
            <a:endParaRPr lang="en-US" altLang="vi-VN" sz="405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784284" y="1358133"/>
            <a:ext cx="649570" cy="53346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614299" y="1338082"/>
            <a:ext cx="649570" cy="53346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42794" y="1341148"/>
            <a:ext cx="649570" cy="5334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48478" y="1357994"/>
            <a:ext cx="649570" cy="5334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5168" y="4222139"/>
            <a:ext cx="1299126" cy="10440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6176" y="2378314"/>
            <a:ext cx="1299126" cy="10440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5363014" y="3882579"/>
            <a:ext cx="1663058" cy="2000193"/>
          </a:xfrm>
          <a:prstGeom prst="rect">
            <a:avLst/>
          </a:prstGeom>
        </p:spPr>
      </p:pic>
      <p:pic>
        <p:nvPicPr>
          <p:cNvPr id="3" name="Câ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7490" y="1900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91070"/>
      </p:ext>
    </p:extLst>
  </p:cSld>
  <p:clrMapOvr>
    <a:masterClrMapping/>
  </p:clrMapOvr>
  <p:transition>
    <p:zoom/>
    <p:sndAc>
      <p:stSnd>
        <p:snd r:embed="rId4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5717" grpId="0" animBg="1"/>
      <p:bldP spid="285717" grpId="1" animBg="1"/>
      <p:bldP spid="285718" grpId="0" animBg="1"/>
      <p:bldP spid="285718" grpId="1" animBg="1"/>
      <p:bldP spid="285719" grpId="0" animBg="1"/>
      <p:bldP spid="285719" grpId="1" animBg="1"/>
      <p:bldP spid="285720" grpId="0" animBg="1"/>
      <p:bldP spid="285720" grpId="1" animBg="1"/>
      <p:bldP spid="285721" grpId="0" animBg="1"/>
      <p:bldP spid="285721" grpId="1" animBg="1"/>
      <p:bldP spid="285722" grpId="0" animBg="1"/>
      <p:bldP spid="2857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01" y="-53785"/>
            <a:ext cx="9144000" cy="68580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680712" y="887095"/>
            <a:ext cx="7259192" cy="4386607"/>
          </a:xfrm>
          <a:prstGeom prst="roundRect">
            <a:avLst/>
          </a:prstGeom>
          <a:solidFill>
            <a:srgbClr val="63DFC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5168" y="4222139"/>
            <a:ext cx="1299126" cy="1044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860888" y="3875316"/>
            <a:ext cx="1109691" cy="10440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6176" y="2378314"/>
            <a:ext cx="1299126" cy="1044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857122" y="2558391"/>
            <a:ext cx="1109691" cy="10440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5443729" y="3618411"/>
            <a:ext cx="1663058" cy="2000193"/>
          </a:xfrm>
          <a:prstGeom prst="rect">
            <a:avLst/>
          </a:prstGeom>
        </p:spPr>
      </p:pic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1954113" y="2226791"/>
            <a:ext cx="2949195" cy="73792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3600" dirty="0">
                <a:solidFill>
                  <a:prstClr val="black"/>
                </a:solidFill>
              </a:rPr>
              <a:t>A. 3 + 1 = 4</a:t>
            </a:r>
            <a:endParaRPr lang="vi-VN" altLang="vi-VN" sz="3600" dirty="0">
              <a:solidFill>
                <a:prstClr val="black"/>
              </a:solidFill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2015031" y="4157987"/>
            <a:ext cx="2810435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3600" dirty="0">
                <a:solidFill>
                  <a:prstClr val="black"/>
                </a:solidFill>
              </a:rPr>
              <a:t>C. 1 + 4 = 5</a:t>
            </a:r>
            <a:endParaRPr lang="vi-VN" altLang="vi-VN" sz="3600" dirty="0">
              <a:solidFill>
                <a:prstClr val="black"/>
              </a:solidFill>
            </a:endParaRP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2036396" y="1056185"/>
            <a:ext cx="5814550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endParaRPr lang="vi-VN" altLang="vi-VN" sz="405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429612" y="1268659"/>
            <a:ext cx="649570" cy="53346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252096" y="1263128"/>
            <a:ext cx="649570" cy="53346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609422" y="1206191"/>
            <a:ext cx="649570" cy="5334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568581" y="1215699"/>
            <a:ext cx="649570" cy="5334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1549" y="2829791"/>
            <a:ext cx="609600" cy="6096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CF8AF93-4A54-46FB-87CC-6D3B6D7CD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477" y="3116386"/>
            <a:ext cx="2949195" cy="73792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vi-VN" sz="3600" dirty="0">
                <a:solidFill>
                  <a:prstClr val="black"/>
                </a:solidFill>
              </a:rPr>
              <a:t>B. 2 + 2 = 4</a:t>
            </a:r>
            <a:endParaRPr lang="vi-VN" altLang="vi-VN" sz="3600" dirty="0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2010408" y="3154863"/>
            <a:ext cx="2950814" cy="62865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 .</a:t>
            </a:r>
            <a:r>
              <a:rPr lang="en-US" altLang="vi-VN" sz="4050" dirty="0">
                <a:solidFill>
                  <a:prstClr val="black"/>
                </a:solidFill>
              </a:rPr>
              <a:t> 2 + 2 = 4</a:t>
            </a:r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8701">
            <a:off x="4711438" y="3121978"/>
            <a:ext cx="929379" cy="9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28798"/>
      </p:ext>
    </p:extLst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33958 0.0127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10065 -0.2641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0782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000670" y="1275503"/>
            <a:ext cx="5486400" cy="4057650"/>
          </a:xfrm>
          <a:prstGeom prst="roundRect">
            <a:avLst/>
          </a:prstGeom>
          <a:solidFill>
            <a:srgbClr val="52D3BD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668146" y="720064"/>
            <a:ext cx="2228454" cy="1680236"/>
            <a:chOff x="9939423" y="7192768"/>
            <a:chExt cx="2671763" cy="1991100"/>
          </a:xfrm>
        </p:grpSpPr>
        <p:pic>
          <p:nvPicPr>
            <p:cNvPr id="36" name="Picture 1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vi-VN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09701" y="3439391"/>
            <a:ext cx="2013981" cy="2422256"/>
          </a:xfrm>
          <a:prstGeom prst="rect">
            <a:avLst/>
          </a:prstGeom>
        </p:spPr>
      </p:pic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6369357" y="2675678"/>
            <a:ext cx="2194048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6419641" y="3439391"/>
            <a:ext cx="2143764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4953235" y="1574190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>
                <a:solidFill>
                  <a:prstClr val="white"/>
                </a:solidFill>
                <a:cs typeface="Arial" panose="020B0604020202020204" pitchFamily="34" charset="0"/>
              </a:rPr>
              <a:t>4 + 2 = 5</a:t>
            </a:r>
            <a:endParaRPr lang="vi-VN" altLang="vi-VN" sz="405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814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814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9369983" y="1198694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9326389" y="122869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9334092" y="1252920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9351039" y="1228331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9358741" y="1208805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9360584" y="1237968"/>
            <a:ext cx="917972" cy="1006242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05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85723" name="Picture 27" descr="bells2m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61" y="1375959"/>
            <a:ext cx="1141214" cy="6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30"/>
          <p:cNvSpPr>
            <a:spLocks noChangeArrowheads="1"/>
          </p:cNvSpPr>
          <p:nvPr/>
        </p:nvSpPr>
        <p:spPr bwMode="auto">
          <a:xfrm>
            <a:off x="6425754" y="2610312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>
                <a:solidFill>
                  <a:prstClr val="black"/>
                </a:solidFill>
              </a:rPr>
              <a:t>A. </a:t>
            </a:r>
            <a:r>
              <a:rPr lang="en-US" altLang="vi-VN" sz="4050" b="1">
                <a:solidFill>
                  <a:prstClr val="black"/>
                </a:solidFill>
              </a:rPr>
              <a:t> Đúng</a:t>
            </a: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>
                <a:solidFill>
                  <a:prstClr val="black"/>
                </a:solidFill>
              </a:rPr>
              <a:t>B. </a:t>
            </a:r>
            <a:r>
              <a:rPr lang="en-US" altLang="vi-VN" sz="4050" b="1">
                <a:solidFill>
                  <a:prstClr val="black"/>
                </a:solidFill>
              </a:rPr>
              <a:t> </a:t>
            </a:r>
            <a:r>
              <a:rPr lang="en-GB" altLang="vi-VN" sz="4050" b="1">
                <a:solidFill>
                  <a:prstClr val="black"/>
                </a:solidFill>
              </a:rPr>
              <a:t>Sai</a:t>
            </a:r>
            <a:endParaRPr lang="en-US" altLang="vi-VN" sz="4050" b="1">
              <a:solidFill>
                <a:prstClr val="black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8440" y="2800350"/>
            <a:ext cx="2710527" cy="2178262"/>
          </a:xfrm>
          <a:prstGeom prst="rect">
            <a:avLst/>
          </a:prstGeom>
        </p:spPr>
      </p:pic>
      <p:pic>
        <p:nvPicPr>
          <p:cNvPr id="3" name="Câu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07879" y="323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3486"/>
      </p:ext>
    </p:extLst>
  </p:cSld>
  <p:clrMapOvr>
    <a:masterClrMapping/>
  </p:clrMapOvr>
  <p:transition>
    <p:zoom/>
    <p:sndAc>
      <p:stSnd>
        <p:snd r:embed="rId4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5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5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5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5717" grpId="0" animBg="1"/>
      <p:bldP spid="285717" grpId="1" animBg="1"/>
      <p:bldP spid="285718" grpId="0" animBg="1"/>
      <p:bldP spid="285718" grpId="1" animBg="1"/>
      <p:bldP spid="285719" grpId="0" animBg="1"/>
      <p:bldP spid="285719" grpId="1" animBg="1"/>
      <p:bldP spid="285720" grpId="0" animBg="1"/>
      <p:bldP spid="285720" grpId="1" animBg="1"/>
      <p:bldP spid="285721" grpId="0" animBg="1"/>
      <p:bldP spid="285721" grpId="1" animBg="1"/>
      <p:bldP spid="285722" grpId="0" animBg="1"/>
      <p:bldP spid="2857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64217" y="1122327"/>
            <a:ext cx="5486400" cy="4057650"/>
          </a:xfrm>
          <a:prstGeom prst="roundRect">
            <a:avLst/>
          </a:prstGeom>
          <a:solidFill>
            <a:srgbClr val="52D3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4916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8400" y="5181377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7050513" y="2595770"/>
            <a:ext cx="2044684" cy="628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7113328" y="3418069"/>
            <a:ext cx="1981868" cy="628650"/>
          </a:xfrm>
          <a:prstGeom prst="rect">
            <a:avLst/>
          </a:prstGeom>
          <a:ln w="57150">
            <a:solidFill>
              <a:srgbClr val="33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54209" y="1485902"/>
            <a:ext cx="4199392" cy="884903"/>
          </a:xfrm>
          <a:prstGeom prst="hexagon">
            <a:avLst>
              <a:gd name="adj" fmla="val 8280"/>
              <a:gd name="vf" fmla="val 115470"/>
            </a:avLst>
          </a:prstGeom>
          <a:solidFill>
            <a:srgbClr val="3399FF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vi-VN" sz="4050" b="1" dirty="0">
                <a:solidFill>
                  <a:prstClr val="white"/>
                </a:solidFill>
                <a:cs typeface="Arial" panose="020B0604020202020204" pitchFamily="34" charset="0"/>
              </a:rPr>
              <a:t>4 + 2 = 5</a:t>
            </a:r>
            <a:endParaRPr lang="vi-VN" altLang="vi-VN" sz="405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7115642" y="2627501"/>
            <a:ext cx="5715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A.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US" altLang="vi-VN" sz="4050" b="1" dirty="0" err="1">
                <a:solidFill>
                  <a:prstClr val="black"/>
                </a:solidFill>
              </a:rPr>
              <a:t>Đúng</a:t>
            </a:r>
            <a:endParaRPr lang="en-US" altLang="vi-VN" sz="4050" b="1" dirty="0">
              <a:solidFill>
                <a:prstClr val="black"/>
              </a:solidFill>
            </a:endParaRPr>
          </a:p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7097630" y="3414842"/>
            <a:ext cx="1959408" cy="62865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1" hangingPunct="1">
              <a:spcBef>
                <a:spcPct val="20000"/>
              </a:spcBef>
            </a:pPr>
            <a:r>
              <a:rPr lang="en-US" altLang="vi-VN" sz="4050" b="1" baseline="10000" dirty="0">
                <a:solidFill>
                  <a:prstClr val="black"/>
                </a:solidFill>
              </a:rPr>
              <a:t>B. </a:t>
            </a:r>
            <a:r>
              <a:rPr lang="en-US" altLang="vi-VN" sz="4050" b="1" dirty="0">
                <a:solidFill>
                  <a:prstClr val="black"/>
                </a:solidFill>
              </a:rPr>
              <a:t> </a:t>
            </a:r>
            <a:r>
              <a:rPr lang="en-GB" altLang="vi-VN" sz="4050" b="1" dirty="0">
                <a:solidFill>
                  <a:prstClr val="black"/>
                </a:solidFill>
              </a:rPr>
              <a:t>Sai</a:t>
            </a:r>
            <a:endParaRPr lang="en-US" altLang="vi-VN" sz="4050" b="1" dirty="0">
              <a:solidFill>
                <a:prstClr val="black"/>
              </a:solidFill>
            </a:endParaRPr>
          </a:p>
        </p:txBody>
      </p:sp>
      <p:pic>
        <p:nvPicPr>
          <p:cNvPr id="29" name="Picture 22" descr="st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133">
            <a:off x="8675292" y="3283791"/>
            <a:ext cx="981760" cy="9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45313" y="1037355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3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4256" y="560070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/>
            <a:endParaRPr lang="vi-VN" altLang="vi-VN" sz="1350">
              <a:solidFill>
                <a:prstClr val="black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8946" y="2971707"/>
            <a:ext cx="2710527" cy="2178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69722" y="3248163"/>
            <a:ext cx="2315285" cy="2178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09701" y="3439391"/>
            <a:ext cx="2013981" cy="2422256"/>
          </a:xfrm>
          <a:prstGeom prst="rect">
            <a:avLst/>
          </a:prstGeom>
        </p:spPr>
      </p:pic>
      <p:pic>
        <p:nvPicPr>
          <p:cNvPr id="2" name="Trường Tiểu Học Nam Thành Cô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40702" y="341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5258"/>
      </p:ext>
    </p:extLst>
  </p:cSld>
  <p:clrMapOvr>
    <a:masterClrMapping/>
  </p:clrMapOvr>
  <p:transition>
    <p:sndAc>
      <p:stSnd>
        <p:snd r:embed="rId4" name="Tar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0 L 0.2345 -0.0486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538</Words>
  <Application>Microsoft Office PowerPoint</Application>
  <PresentationFormat>Widescreen</PresentationFormat>
  <Paragraphs>139</Paragraphs>
  <Slides>26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.VnTifani Heavy</vt:lpstr>
      <vt:lpstr>Arial</vt:lpstr>
      <vt:lpstr>Calibri</vt:lpstr>
      <vt:lpstr>Calibri Light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Con gì được nhắc đến trong câu chuyện ?   A. Con Vạc                      B. Con Công                          C. Con Cò </vt:lpstr>
      <vt:lpstr>PowerPoint Presentation</vt:lpstr>
      <vt:lpstr>Bài 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B06017. Nguyen Thi Thuy Ha</dc:creator>
  <cp:lastModifiedBy>B06017. Nguyen Thi Thuy Ha</cp:lastModifiedBy>
  <cp:revision>8</cp:revision>
  <dcterms:created xsi:type="dcterms:W3CDTF">2021-12-21T09:07:06Z</dcterms:created>
  <dcterms:modified xsi:type="dcterms:W3CDTF">2021-12-21T16:42:19Z</dcterms:modified>
</cp:coreProperties>
</file>