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131" r:id="rId2"/>
  </p:sldMasterIdLst>
  <p:notesMasterIdLst>
    <p:notesMasterId r:id="rId33"/>
  </p:notesMasterIdLst>
  <p:sldIdLst>
    <p:sldId id="407" r:id="rId3"/>
    <p:sldId id="367" r:id="rId4"/>
    <p:sldId id="326" r:id="rId5"/>
    <p:sldId id="368" r:id="rId6"/>
    <p:sldId id="370" r:id="rId7"/>
    <p:sldId id="371" r:id="rId8"/>
    <p:sldId id="372" r:id="rId9"/>
    <p:sldId id="373" r:id="rId10"/>
    <p:sldId id="375" r:id="rId11"/>
    <p:sldId id="376" r:id="rId12"/>
    <p:sldId id="379" r:id="rId13"/>
    <p:sldId id="374" r:id="rId14"/>
    <p:sldId id="382" r:id="rId15"/>
    <p:sldId id="391" r:id="rId16"/>
    <p:sldId id="383" r:id="rId17"/>
    <p:sldId id="384" r:id="rId18"/>
    <p:sldId id="386" r:id="rId19"/>
    <p:sldId id="387" r:id="rId20"/>
    <p:sldId id="389" r:id="rId21"/>
    <p:sldId id="390" r:id="rId22"/>
    <p:sldId id="392" r:id="rId23"/>
    <p:sldId id="406" r:id="rId24"/>
    <p:sldId id="393" r:id="rId25"/>
    <p:sldId id="395" r:id="rId26"/>
    <p:sldId id="396" r:id="rId27"/>
    <p:sldId id="397" r:id="rId28"/>
    <p:sldId id="402" r:id="rId29"/>
    <p:sldId id="403" r:id="rId30"/>
    <p:sldId id="404" r:id="rId31"/>
    <p:sldId id="40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D00"/>
    <a:srgbClr val="FF00FF"/>
    <a:srgbClr val="00B050"/>
    <a:srgbClr val="FF0000"/>
    <a:srgbClr val="CC0066"/>
    <a:srgbClr val="006666"/>
    <a:srgbClr val="0000CC"/>
    <a:srgbClr val="0000FF"/>
    <a:srgbClr val="66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>
      <p:cViewPr>
        <p:scale>
          <a:sx n="50" d="100"/>
          <a:sy n="50" d="100"/>
        </p:scale>
        <p:origin x="-936" y="-414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0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DBC412-686E-431A-8560-77BA2F06EF3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06/10/2021 17:17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A83CFE-2FA3-4F1B-8190-49D9C86990B6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13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DBC412-686E-431A-8560-77BA2F06EF3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06/10/2021 17:17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A83CFE-2FA3-4F1B-8190-49D9C86990B6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28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0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9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8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7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9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9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97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6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2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8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5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2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1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2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4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2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2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16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283417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74652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29003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39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7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505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10219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12561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09063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24130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90761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54735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01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1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9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5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7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4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5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5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88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24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9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49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22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29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8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36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2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5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04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321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6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1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5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2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2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20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8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4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2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20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98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2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3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1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8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3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2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2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60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4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5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01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5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8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1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4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41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7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72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4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18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3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1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93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5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5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1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5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5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18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9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9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99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0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2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5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4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5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35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0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110" r:id="rId3"/>
    <p:sldLayoutId id="2147484109" r:id="rId4"/>
    <p:sldLayoutId id="2147484107" r:id="rId5"/>
    <p:sldLayoutId id="2147484106" r:id="rId6"/>
    <p:sldLayoutId id="2147484101" r:id="rId7"/>
    <p:sldLayoutId id="2147484097" r:id="rId8"/>
    <p:sldLayoutId id="2147484095" r:id="rId9"/>
    <p:sldLayoutId id="2147484094" r:id="rId10"/>
    <p:sldLayoutId id="2147484093" r:id="rId11"/>
    <p:sldLayoutId id="2147484091" r:id="rId12"/>
    <p:sldLayoutId id="2147484090" r:id="rId13"/>
    <p:sldLayoutId id="2147484089" r:id="rId14"/>
    <p:sldLayoutId id="2147484088" r:id="rId15"/>
    <p:sldLayoutId id="2147484086" r:id="rId16"/>
    <p:sldLayoutId id="2147484070" r:id="rId17"/>
    <p:sldLayoutId id="2147484068" r:id="rId18"/>
    <p:sldLayoutId id="2147484059" r:id="rId19"/>
    <p:sldLayoutId id="2147484057" r:id="rId20"/>
    <p:sldLayoutId id="2147484055" r:id="rId21"/>
    <p:sldLayoutId id="2147484054" r:id="rId22"/>
    <p:sldLayoutId id="2147484052" r:id="rId23"/>
    <p:sldLayoutId id="2147484049" r:id="rId24"/>
    <p:sldLayoutId id="2147484048" r:id="rId25"/>
    <p:sldLayoutId id="2147484047" r:id="rId26"/>
    <p:sldLayoutId id="2147484046" r:id="rId27"/>
    <p:sldLayoutId id="2147484045" r:id="rId28"/>
    <p:sldLayoutId id="2147484037" r:id="rId29"/>
    <p:sldLayoutId id="2147484035" r:id="rId30"/>
    <p:sldLayoutId id="2147484033" r:id="rId31"/>
    <p:sldLayoutId id="2147484032" r:id="rId32"/>
    <p:sldLayoutId id="2147484017" r:id="rId33"/>
    <p:sldLayoutId id="2147484007" r:id="rId34"/>
    <p:sldLayoutId id="2147484008" r:id="rId35"/>
    <p:sldLayoutId id="2147484009" r:id="rId36"/>
    <p:sldLayoutId id="2147484010" r:id="rId37"/>
    <p:sldLayoutId id="2147484130" r:id="rId38"/>
    <p:sldLayoutId id="2147484129" r:id="rId39"/>
    <p:sldLayoutId id="2147484128" r:id="rId40"/>
    <p:sldLayoutId id="2147484127" r:id="rId41"/>
    <p:sldLayoutId id="2147484126" r:id="rId42"/>
    <p:sldLayoutId id="2147484125" r:id="rId43"/>
    <p:sldLayoutId id="2147484124" r:id="rId44"/>
    <p:sldLayoutId id="2147484123" r:id="rId45"/>
    <p:sldLayoutId id="2147484122" r:id="rId46"/>
    <p:sldLayoutId id="2147484121" r:id="rId47"/>
    <p:sldLayoutId id="2147484120" r:id="rId48"/>
    <p:sldLayoutId id="2147484119" r:id="rId49"/>
    <p:sldLayoutId id="2147484118" r:id="rId50"/>
    <p:sldLayoutId id="2147484117" r:id="rId51"/>
    <p:sldLayoutId id="2147484116" r:id="rId52"/>
    <p:sldLayoutId id="2147484115" r:id="rId53"/>
    <p:sldLayoutId id="2147484114" r:id="rId54"/>
    <p:sldLayoutId id="2147484113" r:id="rId55"/>
    <p:sldLayoutId id="2147484112" r:id="rId56"/>
    <p:sldLayoutId id="2147484111" r:id="rId57"/>
    <p:sldLayoutId id="2147484108" r:id="rId58"/>
    <p:sldLayoutId id="2147484105" r:id="rId59"/>
    <p:sldLayoutId id="2147484104" r:id="rId60"/>
    <p:sldLayoutId id="2147484103" r:id="rId61"/>
    <p:sldLayoutId id="2147484102" r:id="rId62"/>
    <p:sldLayoutId id="2147484100" r:id="rId63"/>
    <p:sldLayoutId id="2147484099" r:id="rId64"/>
    <p:sldLayoutId id="2147484098" r:id="rId65"/>
    <p:sldLayoutId id="2147484096" r:id="rId66"/>
    <p:sldLayoutId id="2147484092" r:id="rId67"/>
    <p:sldLayoutId id="2147484087" r:id="rId68"/>
    <p:sldLayoutId id="2147484085" r:id="rId69"/>
    <p:sldLayoutId id="2147484084" r:id="rId70"/>
    <p:sldLayoutId id="2147484083" r:id="rId71"/>
    <p:sldLayoutId id="2147484082" r:id="rId72"/>
    <p:sldLayoutId id="2147484081" r:id="rId73"/>
    <p:sldLayoutId id="2147484080" r:id="rId74"/>
    <p:sldLayoutId id="2147484079" r:id="rId75"/>
    <p:sldLayoutId id="2147484078" r:id="rId76"/>
    <p:sldLayoutId id="2147484077" r:id="rId77"/>
    <p:sldLayoutId id="2147484076" r:id="rId78"/>
    <p:sldLayoutId id="2147484075" r:id="rId79"/>
    <p:sldLayoutId id="2147484074" r:id="rId80"/>
    <p:sldLayoutId id="2147484073" r:id="rId81"/>
    <p:sldLayoutId id="2147484072" r:id="rId82"/>
    <p:sldLayoutId id="2147484071" r:id="rId83"/>
    <p:sldLayoutId id="2147484069" r:id="rId84"/>
    <p:sldLayoutId id="2147484067" r:id="rId85"/>
    <p:sldLayoutId id="2147484066" r:id="rId86"/>
    <p:sldLayoutId id="2147484065" r:id="rId87"/>
    <p:sldLayoutId id="2147484063" r:id="rId88"/>
    <p:sldLayoutId id="2147484062" r:id="rId89"/>
    <p:sldLayoutId id="2147484061" r:id="rId90"/>
    <p:sldLayoutId id="2147484060" r:id="rId91"/>
    <p:sldLayoutId id="2147484058" r:id="rId92"/>
    <p:sldLayoutId id="2147484056" r:id="rId93"/>
    <p:sldLayoutId id="2147484053" r:id="rId94"/>
    <p:sldLayoutId id="2147484051" r:id="rId95"/>
    <p:sldLayoutId id="2147484050" r:id="rId96"/>
    <p:sldLayoutId id="2147484044" r:id="rId97"/>
    <p:sldLayoutId id="2147484043" r:id="rId98"/>
    <p:sldLayoutId id="2147484042" r:id="rId99"/>
    <p:sldLayoutId id="2147484041" r:id="rId100"/>
    <p:sldLayoutId id="2147484040" r:id="rId101"/>
    <p:sldLayoutId id="2147484039" r:id="rId102"/>
    <p:sldLayoutId id="2147484038" r:id="rId103"/>
    <p:sldLayoutId id="2147484036" r:id="rId104"/>
    <p:sldLayoutId id="2147484034" r:id="rId105"/>
    <p:sldLayoutId id="2147484031" r:id="rId106"/>
    <p:sldLayoutId id="2147484030" r:id="rId107"/>
    <p:sldLayoutId id="2147484029" r:id="rId108"/>
    <p:sldLayoutId id="2147484028" r:id="rId109"/>
    <p:sldLayoutId id="2147484027" r:id="rId110"/>
    <p:sldLayoutId id="2147484026" r:id="rId111"/>
    <p:sldLayoutId id="2147484025" r:id="rId112"/>
    <p:sldLayoutId id="2147484024" r:id="rId113"/>
    <p:sldLayoutId id="2147484023" r:id="rId114"/>
    <p:sldLayoutId id="2147484022" r:id="rId115"/>
    <p:sldLayoutId id="2147484021" r:id="rId116"/>
    <p:sldLayoutId id="2147484020" r:id="rId117"/>
    <p:sldLayoutId id="2147484019" r:id="rId118"/>
    <p:sldLayoutId id="2147484018" r:id="rId119"/>
    <p:sldLayoutId id="2147484011" r:id="rId120"/>
    <p:sldLayoutId id="2147484012" r:id="rId121"/>
    <p:sldLayoutId id="2147484013" r:id="rId122"/>
    <p:sldLayoutId id="2147484014" r:id="rId123"/>
    <p:sldLayoutId id="2147484015" r:id="rId124"/>
    <p:sldLayoutId id="2147484064" r:id="rId1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10/6/2021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3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33600" y="1907412"/>
            <a:ext cx="88075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</a:rPr>
              <a:t>MÔN TIN HỌC </a:t>
            </a:r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</a:rPr>
              <a:t>LỚP </a:t>
            </a:r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</a:rPr>
              <a:t>4</a:t>
            </a:r>
            <a:endParaRPr lang="en-US" sz="54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</a:rPr>
              <a:t>TUẦN </a:t>
            </a:r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</a:rPr>
              <a:t>6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57"/>
            <a:ext cx="2012311" cy="7008054"/>
            <a:chOff x="0" y="157"/>
            <a:chExt cx="2012311" cy="7008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71" b="404"/>
            <a:stretch/>
          </p:blipFill>
          <p:spPr>
            <a:xfrm>
              <a:off x="75935" y="157"/>
              <a:ext cx="1936376" cy="48167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8" r="71647" b="-980"/>
            <a:stretch/>
          </p:blipFill>
          <p:spPr>
            <a:xfrm>
              <a:off x="0" y="3452532"/>
              <a:ext cx="1996138" cy="3555679"/>
            </a:xfrm>
            <a:prstGeom prst="rect">
              <a:avLst/>
            </a:prstGeom>
          </p:spPr>
        </p:pic>
      </p:grp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8" y="5386418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4" y="602061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61" t="2084" r="24231" b="37500"/>
          <a:stretch/>
        </p:blipFill>
        <p:spPr>
          <a:xfrm>
            <a:off x="2438400" y="1499861"/>
            <a:ext cx="7924800" cy="441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271"/>
            <a:ext cx="7787208" cy="388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Internet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43" y="905203"/>
            <a:ext cx="719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57200" y="5708522"/>
            <a:ext cx="2690567" cy="892846"/>
            <a:chOff x="457200" y="5708522"/>
            <a:chExt cx="2690567" cy="892846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9323" y="5725151"/>
              <a:ext cx="26384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web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6" name="Elbow Connector 15"/>
          <p:cNvCxnSpPr/>
          <p:nvPr/>
        </p:nvCxnSpPr>
        <p:spPr>
          <a:xfrm rot="5400000" flipH="1" flipV="1">
            <a:off x="883458" y="2545540"/>
            <a:ext cx="3651124" cy="2674844"/>
          </a:xfrm>
          <a:prstGeom prst="bentConnector3">
            <a:avLst>
              <a:gd name="adj1" fmla="val 80610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350804" y="5720559"/>
            <a:ext cx="4488395" cy="892846"/>
            <a:chOff x="457200" y="5708522"/>
            <a:chExt cx="4488395" cy="892846"/>
          </a:xfrm>
        </p:grpSpPr>
        <p:sp>
          <p:nvSpPr>
            <p:cNvPr id="39" name="Flowchart: Alternate Process 38"/>
            <p:cNvSpPr/>
            <p:nvPr/>
          </p:nvSpPr>
          <p:spPr>
            <a:xfrm>
              <a:off x="457200" y="5708522"/>
              <a:ext cx="4335996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9322" y="5725151"/>
              <a:ext cx="44362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2: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Enter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4572000" y="4648200"/>
            <a:ext cx="0" cy="106032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962400" y="4191000"/>
            <a:ext cx="9906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960841" y="4419600"/>
            <a:ext cx="454059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9501433" y="3973177"/>
            <a:ext cx="1776167" cy="892846"/>
            <a:chOff x="457200" y="5708522"/>
            <a:chExt cx="2477949" cy="892846"/>
          </a:xfrm>
        </p:grpSpPr>
        <p:sp>
          <p:nvSpPr>
            <p:cNvPr id="48" name="Flowchart: Alternate Process 47"/>
            <p:cNvSpPr/>
            <p:nvPr/>
          </p:nvSpPr>
          <p:spPr>
            <a:xfrm>
              <a:off x="457200" y="5708522"/>
              <a:ext cx="2057181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630" y="5725151"/>
              <a:ext cx="2319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kiếm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5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111" y="882707"/>
            <a:ext cx="9284068" cy="4964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0480"/>
            <a:ext cx="112014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1"/>
          <p:cNvCxnSpPr/>
          <p:nvPr/>
        </p:nvCxnSpPr>
        <p:spPr>
          <a:xfrm rot="16200000" flipH="1">
            <a:off x="2531285" y="2018251"/>
            <a:ext cx="1799275" cy="1631825"/>
          </a:xfrm>
          <a:prstGeom prst="curvedConnector3">
            <a:avLst>
              <a:gd name="adj1" fmla="val 6452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423290" y="5499570"/>
            <a:ext cx="1120510" cy="66738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434739" y="1566347"/>
            <a:ext cx="2264229" cy="892846"/>
            <a:chOff x="457200" y="5708522"/>
            <a:chExt cx="2690567" cy="892846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323" y="5725151"/>
              <a:ext cx="26384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82606" y="6158171"/>
            <a:ext cx="2264229" cy="572751"/>
            <a:chOff x="457200" y="5708522"/>
            <a:chExt cx="2690567" cy="892846"/>
          </a:xfrm>
        </p:grpSpPr>
        <p:sp>
          <p:nvSpPr>
            <p:cNvPr id="23" name="Flowchart: Alternate Process 22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323" y="5725151"/>
              <a:ext cx="2638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Web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4861" y="2702052"/>
            <a:ext cx="2180271" cy="2358719"/>
            <a:chOff x="457200" y="5708522"/>
            <a:chExt cx="2590800" cy="892846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9324" y="5725151"/>
              <a:ext cx="2538531" cy="87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web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liên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web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83374" y="6156286"/>
            <a:ext cx="2652695" cy="841664"/>
            <a:chOff x="433741" y="5708522"/>
            <a:chExt cx="2638444" cy="1312047"/>
          </a:xfrm>
        </p:grpSpPr>
        <p:sp>
          <p:nvSpPr>
            <p:cNvPr id="29" name="Flowchart: Alternate Process 28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741" y="5725150"/>
              <a:ext cx="2638444" cy="129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trích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dung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" name="Elbow Connector 3"/>
          <p:cNvCxnSpPr/>
          <p:nvPr/>
        </p:nvCxnSpPr>
        <p:spPr>
          <a:xfrm rot="5400000" flipH="1" flipV="1">
            <a:off x="2016300" y="5020361"/>
            <a:ext cx="1793611" cy="357666"/>
          </a:xfrm>
          <a:prstGeom prst="bentConnector3">
            <a:avLst>
              <a:gd name="adj1" fmla="val 99363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996541" y="3733800"/>
            <a:ext cx="2947059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072741" y="4167571"/>
            <a:ext cx="2202909" cy="299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996541" y="4818194"/>
            <a:ext cx="7061859" cy="681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0480"/>
            <a:ext cx="112014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thực hiện tìm kiếm hình ảnh hoa hồng rồi lưu vào thư mục của em  trên máy tính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1156942"/>
            <a:ext cx="8120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 google.com.vn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800" y="5164099"/>
            <a:ext cx="7492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Save As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800" y="3141013"/>
            <a:ext cx="80834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" y="2579865"/>
            <a:ext cx="674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2431" y="3034412"/>
            <a:ext cx="2786050" cy="1643074"/>
          </a:xfrm>
          <a:prstGeom prst="rect">
            <a:avLst/>
          </a:prstGeom>
        </p:spPr>
      </p:pic>
      <p:pic>
        <p:nvPicPr>
          <p:cNvPr id="35" name="Picture 34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2975" y="5025437"/>
            <a:ext cx="2687363" cy="1586463"/>
          </a:xfrm>
          <a:prstGeom prst="rect">
            <a:avLst/>
          </a:prstGeom>
        </p:spPr>
      </p:pic>
      <p:pic>
        <p:nvPicPr>
          <p:cNvPr id="36" name="Picture 35" descr="ho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1380" y="1091951"/>
            <a:ext cx="2928958" cy="17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286" y="152400"/>
            <a:ext cx="12184743" cy="6511676"/>
          </a:xfrm>
        </p:spPr>
      </p:pic>
    </p:spTree>
    <p:extLst>
      <p:ext uri="{BB962C8B-B14F-4D97-AF65-F5344CB8AC3E}">
        <p14:creationId xmlns:p14="http://schemas.microsoft.com/office/powerpoint/2010/main" val="1479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1981200"/>
            <a:ext cx="109728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 được những gì trên mạng Internet?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743" y="2851432"/>
            <a:ext cx="11244942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lưu hình ảnh tìm kiếm được từ internet vào thư mục trên máy tính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371600" y="1981200"/>
            <a:ext cx="97536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google.com.vn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bing.com, yahoo.com…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31686" y="3810000"/>
            <a:ext cx="994591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google.com.vn,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Enter.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SOffice Training: Hình nền thiết kế giáo án điện tử Powerpoint (P2) |  Powerpoint background design, Cartoon background, Slid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7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10058400" cy="1082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0755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267559" y="3810000"/>
            <a:ext cx="486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1316038" y="2057400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600" b="1" dirty="0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TÌM KIẾM THÔNG TIN TỪ INTETNET</a:t>
            </a:r>
            <a:endParaRPr lang="en-US" altLang="en-US" sz="4600" b="1" dirty="0">
              <a:solidFill>
                <a:srgbClr val="E65D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1981200"/>
            <a:ext cx="115824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2937431"/>
            <a:ext cx="1143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7371" y="4114800"/>
            <a:ext cx="1124494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7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xmlns="" id="{BD9A429C-EE59-47B1-966B-387C15FD3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xmlns="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685802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290722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dừng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4026633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smtClean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5183127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57D52068.wav">
            <a:hlinkClick r:id="" action="ppaction://media"/>
            <a:extLst>
              <a:ext uri="{FF2B5EF4-FFF2-40B4-BE49-F238E27FC236}">
                <a16:creationId xmlns:a16="http://schemas.microsoft.com/office/drawing/2014/main" xmlns="" id="{0B4FD374-FDCB-47EB-A669-1D2DBD30B7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60960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03366"/>
      </p:ext>
    </p:extLst>
  </p:cSld>
  <p:clrMapOvr>
    <a:masterClrMapping/>
  </p:clrMapOvr>
  <p:transition spd="slow" advTm="34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200400" y="277901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THỰC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HÀNH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08586" y="1231900"/>
            <a:ext cx="9116414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800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08586" y="1905000"/>
            <a:ext cx="10912557" cy="3733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Tx/>
              <a:buFont typeface="Tinos"/>
              <a:buNone/>
              <a:tabLst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2. </a:t>
            </a:r>
            <a:r>
              <a:rPr lang="en-US" sz="2800" kern="0" dirty="0" err="1" smtClean="0">
                <a:solidFill>
                  <a:srgbClr val="000000"/>
                </a:solidFill>
              </a:rPr>
              <a:t>Em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thực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hiện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các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yêu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cầu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sau</a:t>
            </a:r>
            <a:r>
              <a:rPr lang="en-US" sz="2800" kern="0" dirty="0" smtClean="0">
                <a:solidFill>
                  <a:srgbClr val="000000"/>
                </a:solidFill>
              </a:rPr>
              <a:t>:</a:t>
            </a:r>
            <a:endParaRPr lang="en-US" sz="2800" kern="0" dirty="0" smtClean="0">
              <a:solidFill>
                <a:srgbClr val="000000"/>
              </a:solidFill>
              <a:sym typeface="Webdings" panose="05030102010509060703" pitchFamily="18" charset="2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800" dirty="0" smtClean="0"/>
              <a:t>a) </a:t>
            </a:r>
            <a:r>
              <a:rPr lang="en-US" sz="2800" dirty="0" err="1" smtClean="0"/>
              <a:t>Truy</a:t>
            </a:r>
            <a:r>
              <a:rPr lang="en-US" sz="2800" dirty="0" smtClean="0"/>
              <a:t> </a:t>
            </a:r>
            <a:r>
              <a:rPr lang="en-US" sz="2800" dirty="0" err="1" smtClean="0"/>
              <a:t>cập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web </a:t>
            </a:r>
            <a:r>
              <a:rPr lang="en-US" sz="2800" dirty="0" smtClean="0">
                <a:solidFill>
                  <a:srgbClr val="FF00FF"/>
                </a:solidFill>
              </a:rPr>
              <a:t>google.com.vn</a:t>
            </a:r>
            <a:r>
              <a:rPr lang="en-US" sz="2800" dirty="0" smtClean="0"/>
              <a:t>,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kiếm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mà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 </a:t>
            </a:r>
            <a:r>
              <a:rPr lang="en-US" sz="2800" dirty="0" err="1" smtClean="0"/>
              <a:t>rồi</a:t>
            </a:r>
            <a:r>
              <a:rPr lang="en-US" sz="2800" dirty="0" smtClean="0"/>
              <a:t> </a:t>
            </a:r>
            <a:r>
              <a:rPr lang="en-US" sz="2800" dirty="0" err="1" smtClean="0"/>
              <a:t>lưu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máy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.</a:t>
            </a:r>
            <a:endParaRPr lang="en-US" sz="2800" dirty="0"/>
          </a:p>
          <a:p>
            <a:pPr marL="342900" indent="-342900">
              <a:lnSpc>
                <a:spcPct val="150000"/>
              </a:lnSpc>
              <a:tabLst>
                <a:tab pos="9420225" algn="l"/>
              </a:tabLst>
            </a:pPr>
            <a:r>
              <a:rPr lang="en-US" sz="2800" noProof="0" dirty="0" smtClean="0">
                <a:rtl val="0"/>
              </a:rPr>
              <a:t>b) </a:t>
            </a:r>
            <a:r>
              <a:rPr lang="en-US" sz="2800" noProof="0" dirty="0" err="1" smtClean="0">
                <a:rtl val="0"/>
              </a:rPr>
              <a:t>Mở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phần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mềm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soạn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thảo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văn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bản</a:t>
            </a:r>
            <a:r>
              <a:rPr lang="en-US" sz="2800" noProof="0" dirty="0" smtClean="0">
                <a:rtl val="0"/>
              </a:rPr>
              <a:t> Word, </a:t>
            </a:r>
            <a:r>
              <a:rPr lang="en-US" sz="2800" noProof="0" dirty="0" err="1" smtClean="0">
                <a:rtl val="0"/>
              </a:rPr>
              <a:t>soạn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nội</a:t>
            </a:r>
            <a:r>
              <a:rPr lang="en-US" sz="2800" noProof="0" dirty="0" smtClean="0">
                <a:rtl val="0"/>
              </a:rPr>
              <a:t> dung </a:t>
            </a:r>
            <a:r>
              <a:rPr lang="en-US" sz="2800" noProof="0" dirty="0" err="1" smtClean="0">
                <a:rtl val="0"/>
              </a:rPr>
              <a:t>không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quá</a:t>
            </a:r>
            <a:r>
              <a:rPr lang="en-US" sz="2800" noProof="0" dirty="0" smtClean="0">
                <a:rtl val="0"/>
              </a:rPr>
              <a:t> 5 </a:t>
            </a:r>
            <a:r>
              <a:rPr lang="en-US" sz="2800" noProof="0" dirty="0" err="1" smtClean="0">
                <a:rtl val="0"/>
              </a:rPr>
              <a:t>dòng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về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chủ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đề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Loài</a:t>
            </a:r>
            <a:r>
              <a:rPr lang="en-US" sz="2800" noProof="0" dirty="0" smtClean="0">
                <a:solidFill>
                  <a:srgbClr val="FF00FF"/>
                </a:solidFill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hoa</a:t>
            </a:r>
            <a:r>
              <a:rPr lang="en-US" sz="2800" noProof="0" dirty="0" smtClean="0">
                <a:solidFill>
                  <a:srgbClr val="FF00FF"/>
                </a:solidFill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em</a:t>
            </a:r>
            <a:r>
              <a:rPr lang="en-US" sz="2800" noProof="0" dirty="0" smtClean="0">
                <a:solidFill>
                  <a:srgbClr val="FF00FF"/>
                </a:solidFill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yêu</a:t>
            </a:r>
            <a:r>
              <a:rPr lang="en-US" sz="2800" noProof="0" dirty="0" smtClean="0">
                <a:solidFill>
                  <a:srgbClr val="FF00FF"/>
                </a:solidFill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thích</a:t>
            </a:r>
            <a:r>
              <a:rPr lang="en-US" sz="2800" noProof="0" dirty="0" smtClean="0">
                <a:rtl val="0"/>
              </a:rPr>
              <a:t>. </a:t>
            </a:r>
            <a:r>
              <a:rPr lang="en-US" sz="2800" noProof="0" dirty="0" err="1" smtClean="0">
                <a:rtl val="0"/>
              </a:rPr>
              <a:t>Sử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dụng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hình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ảnh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đã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ở </a:t>
            </a:r>
            <a:r>
              <a:rPr lang="en-US" sz="2800" noProof="0" dirty="0" err="1" smtClean="0">
                <a:rtl val="0"/>
              </a:rPr>
              <a:t>hoạt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động</a:t>
            </a:r>
            <a:r>
              <a:rPr lang="en-US" sz="2800" noProof="0" dirty="0" smtClean="0">
                <a:rtl val="0"/>
              </a:rPr>
              <a:t> a </a:t>
            </a:r>
            <a:r>
              <a:rPr lang="en-US" sz="2800" noProof="0" dirty="0" err="1" smtClean="0">
                <a:rtl val="0"/>
              </a:rPr>
              <a:t>để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chèn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soạn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thảo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văn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bản</a:t>
            </a:r>
            <a:r>
              <a:rPr lang="en-US" sz="2800" noProof="0" dirty="0" smtClean="0">
                <a:rtl val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Tinos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2197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lang="en-US" sz="3600" b="1" kern="0" noProof="0" dirty="0" smtClean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1143000"/>
            <a:ext cx="9116414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73743" y="1676400"/>
            <a:ext cx="11631014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marL="342900" lvl="0" indent="-342900" fontAlgn="auto">
              <a:lnSpc>
                <a:spcPct val="120000"/>
              </a:lnSpc>
              <a:buSzTx/>
              <a:tabLst>
                <a:tab pos="9420225" algn="l"/>
              </a:tabLst>
              <a:defRPr/>
            </a:pPr>
            <a:r>
              <a:rPr lang="en-US" sz="2800" dirty="0"/>
              <a:t>a) </a:t>
            </a:r>
            <a:r>
              <a:rPr lang="en-US" sz="2800" dirty="0" err="1"/>
              <a:t>Truy</a:t>
            </a:r>
            <a:r>
              <a:rPr lang="en-US" sz="2800" dirty="0"/>
              <a:t> </a:t>
            </a:r>
            <a:r>
              <a:rPr lang="en-US" sz="2800" dirty="0" err="1"/>
              <a:t>cập</a:t>
            </a:r>
            <a:r>
              <a:rPr lang="en-US" sz="2800" dirty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/>
              <a:t>web google.com.vn, </a:t>
            </a:r>
            <a:r>
              <a:rPr lang="en-US" sz="2800" dirty="0" err="1"/>
              <a:t>gõ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khóa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4 </a:t>
            </a:r>
            <a:r>
              <a:rPr lang="en-US" sz="2800" dirty="0" err="1"/>
              <a:t>và</a:t>
            </a:r>
            <a:r>
              <a:rPr lang="en-US" sz="2800" dirty="0"/>
              <a:t> “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4” (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nháy</a:t>
            </a:r>
            <a:r>
              <a:rPr lang="en-US" sz="2800" dirty="0"/>
              <a:t> </a:t>
            </a:r>
            <a:r>
              <a:rPr lang="en-US" sz="2800" dirty="0" err="1"/>
              <a:t>kép</a:t>
            </a:r>
            <a:r>
              <a:rPr lang="en-US" sz="2800" dirty="0"/>
              <a:t>) </a:t>
            </a:r>
            <a:r>
              <a:rPr lang="en-US" sz="2800" dirty="0" err="1"/>
              <a:t>vào</a:t>
            </a:r>
            <a:r>
              <a:rPr lang="en-US" sz="2800" dirty="0"/>
              <a:t> ô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 smtClean="0"/>
              <a:t>kiếm</a:t>
            </a:r>
            <a:r>
              <a:rPr lang="en-US" sz="2800" dirty="0" smtClean="0"/>
              <a:t>.</a:t>
            </a:r>
            <a:endParaRPr lang="en-US" sz="2800" dirty="0"/>
          </a:p>
          <a:p>
            <a:pPr marL="342900" indent="-342900">
              <a:lnSpc>
                <a:spcPct val="120000"/>
              </a:lnSpc>
              <a:tabLst>
                <a:tab pos="9420225" algn="l"/>
              </a:tabLst>
            </a:pPr>
            <a:r>
              <a:rPr lang="en-US" sz="2800" noProof="0" dirty="0" smtClean="0">
                <a:rtl val="0"/>
              </a:rPr>
              <a:t>b) </a:t>
            </a:r>
            <a:r>
              <a:rPr lang="en-US" sz="2800" noProof="0" dirty="0" err="1" smtClean="0">
                <a:rtl val="0"/>
              </a:rPr>
              <a:t>Quan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sát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kết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quả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thời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gian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trên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web </a:t>
            </a:r>
            <a:r>
              <a:rPr lang="en-US" sz="2800" noProof="0" dirty="0" err="1" smtClean="0">
                <a:rtl val="0"/>
              </a:rPr>
              <a:t>rồi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điền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chỗ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chấm</a:t>
            </a:r>
            <a:r>
              <a:rPr lang="en-US" sz="2800" noProof="0" dirty="0" smtClean="0">
                <a:rtl val="0"/>
              </a:rPr>
              <a:t> - </a:t>
            </a:r>
            <a:r>
              <a:rPr lang="en-US" sz="2800" noProof="0" dirty="0" err="1" smtClean="0">
                <a:rtl val="0"/>
              </a:rPr>
              <a:t>Khi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từ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khóa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tiếng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Việt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lớp</a:t>
            </a:r>
            <a:r>
              <a:rPr lang="en-US" sz="2800" noProof="0" dirty="0" smtClean="0">
                <a:rtl val="0"/>
              </a:rPr>
              <a:t> 4 </a:t>
            </a:r>
            <a:r>
              <a:rPr lang="en-US" sz="2800" noProof="0" dirty="0" err="1" smtClean="0">
                <a:rtl val="0"/>
              </a:rPr>
              <a:t>trên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dirty="0"/>
              <a:t>web </a:t>
            </a:r>
            <a:r>
              <a:rPr lang="en-US" sz="2800" dirty="0" smtClean="0"/>
              <a:t>google.com.vn,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khoảng</a:t>
            </a:r>
            <a:r>
              <a:rPr lang="en-US" sz="2800" dirty="0" smtClean="0"/>
              <a:t> ….….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, </a:t>
            </a:r>
            <a:r>
              <a:rPr lang="en-US" sz="2800" dirty="0" err="1" smtClean="0"/>
              <a:t>mất</a:t>
            </a:r>
            <a:r>
              <a:rPr lang="en-US" sz="2800" dirty="0" smtClean="0"/>
              <a:t> ............... (</a:t>
            </a:r>
            <a:r>
              <a:rPr lang="en-US" sz="2800" dirty="0" err="1" smtClean="0"/>
              <a:t>giây</a:t>
            </a:r>
            <a:r>
              <a:rPr lang="en-US" sz="2800" dirty="0" smtClean="0"/>
              <a:t>)</a:t>
            </a:r>
          </a:p>
          <a:p>
            <a:pPr marL="342900" indent="-342900">
              <a:lnSpc>
                <a:spcPct val="120000"/>
              </a:lnSpc>
              <a:tabLst>
                <a:tab pos="9420225" algn="l"/>
              </a:tabLst>
            </a:pPr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kiếm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khóa</a:t>
            </a:r>
            <a:r>
              <a:rPr lang="en-US" sz="2800" dirty="0"/>
              <a:t> “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4”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web google.com.vn,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….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, </a:t>
            </a:r>
            <a:r>
              <a:rPr lang="en-US" sz="2800" dirty="0" err="1"/>
              <a:t>mất</a:t>
            </a:r>
            <a:r>
              <a:rPr lang="en-US" sz="2800" dirty="0"/>
              <a:t> ................ (</a:t>
            </a:r>
            <a:r>
              <a:rPr lang="en-US" sz="2800" dirty="0" err="1"/>
              <a:t>giây</a:t>
            </a:r>
            <a:r>
              <a:rPr lang="en-US" sz="2800" dirty="0" smtClean="0"/>
              <a:t>)</a:t>
            </a:r>
          </a:p>
          <a:p>
            <a:pPr marL="342900" indent="-342900">
              <a:lnSpc>
                <a:spcPct val="120000"/>
              </a:lnSpc>
              <a:tabLst>
                <a:tab pos="9420225" algn="l"/>
              </a:tabLst>
            </a:pPr>
            <a:r>
              <a:rPr lang="en-US" sz="2800" dirty="0" smtClean="0"/>
              <a:t>c) Theo </a:t>
            </a:r>
            <a:r>
              <a:rPr lang="en-US" sz="2800" dirty="0" err="1" smtClean="0"/>
              <a:t>em</a:t>
            </a:r>
            <a:r>
              <a:rPr lang="en-US" sz="2800" dirty="0" smtClean="0"/>
              <a:t>,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kiếm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trên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/>
              <a:t>web </a:t>
            </a:r>
            <a:r>
              <a:rPr lang="en-US" sz="2800" dirty="0" smtClean="0"/>
              <a:t>google.com.vn, </a:t>
            </a:r>
            <a:r>
              <a:rPr lang="en-US" sz="2800" dirty="0" err="1" smtClean="0"/>
              <a:t>gõ</a:t>
            </a:r>
            <a:r>
              <a:rPr lang="en-US" sz="2800" dirty="0" smtClean="0"/>
              <a:t> </a:t>
            </a:r>
            <a:r>
              <a:rPr lang="en-US" sz="2800" dirty="0" err="1" smtClean="0"/>
              <a:t>nội</a:t>
            </a:r>
            <a:r>
              <a:rPr lang="en-US" sz="2800" dirty="0" smtClean="0"/>
              <a:t> dung </a:t>
            </a:r>
            <a:r>
              <a:rPr lang="en-US" sz="2800" dirty="0" err="1" smtClean="0"/>
              <a:t>kèm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dấu</a:t>
            </a:r>
            <a:r>
              <a:rPr lang="en-US" sz="2800" dirty="0" smtClean="0"/>
              <a:t> </a:t>
            </a:r>
            <a:r>
              <a:rPr lang="en-US" sz="2800" dirty="0" err="1" smtClean="0"/>
              <a:t>nháy</a:t>
            </a:r>
            <a:r>
              <a:rPr lang="en-US" sz="2800" dirty="0" smtClean="0"/>
              <a:t> </a:t>
            </a:r>
            <a:r>
              <a:rPr lang="en-US" sz="2800" dirty="0" err="1" smtClean="0"/>
              <a:t>kép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001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lang="en-US" sz="3600" b="1" kern="0" noProof="0" dirty="0" smtClean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94793" y="1752600"/>
            <a:ext cx="10806607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ts val="600"/>
              </a:spcAft>
              <a:tabLst>
                <a:tab pos="9420225" algn="l"/>
              </a:tabLst>
            </a:pPr>
            <a:r>
              <a:rPr lang="en-US" sz="2800" noProof="0" dirty="0" smtClean="0">
                <a:rtl val="0"/>
              </a:rPr>
              <a:t>b) </a:t>
            </a:r>
            <a:r>
              <a:rPr lang="en-US" sz="2800" noProof="0" dirty="0" err="1" smtClean="0">
                <a:rtl val="0"/>
              </a:rPr>
              <a:t>Quan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sát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kết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quả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thời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gian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trên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web </a:t>
            </a:r>
            <a:r>
              <a:rPr lang="en-US" sz="2800" noProof="0" dirty="0" err="1" smtClean="0">
                <a:rtl val="0"/>
              </a:rPr>
              <a:t>rồi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điền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chỗ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chấm</a:t>
            </a:r>
            <a:r>
              <a:rPr lang="en-US" sz="2800" noProof="0" dirty="0" smtClean="0">
                <a:rtl val="0"/>
              </a:rPr>
              <a:t>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9420225" algn="l"/>
              </a:tabLst>
            </a:pPr>
            <a:r>
              <a:rPr lang="en-US" sz="2800" noProof="0" dirty="0" err="1" smtClean="0">
                <a:rtl val="0"/>
              </a:rPr>
              <a:t>Khi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từ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khóa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tiếng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Việt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lớp</a:t>
            </a:r>
            <a:r>
              <a:rPr lang="en-US" sz="2800" noProof="0" dirty="0" smtClean="0">
                <a:rtl val="0"/>
              </a:rPr>
              <a:t> 4 </a:t>
            </a:r>
            <a:r>
              <a:rPr lang="en-US" sz="2800" noProof="0" dirty="0" err="1" smtClean="0">
                <a:rtl val="0"/>
              </a:rPr>
              <a:t>trên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dirty="0"/>
              <a:t>web </a:t>
            </a:r>
            <a:r>
              <a:rPr lang="en-US" sz="2800" dirty="0" smtClean="0"/>
              <a:t>google.com.vn,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khoảng</a:t>
            </a:r>
            <a:r>
              <a:rPr lang="en-US" sz="2800" dirty="0" smtClean="0"/>
              <a:t> …………….….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, </a:t>
            </a:r>
            <a:r>
              <a:rPr lang="en-US" sz="2800" dirty="0" err="1" smtClean="0"/>
              <a:t>mất</a:t>
            </a:r>
            <a:r>
              <a:rPr lang="en-US" sz="2800" dirty="0" smtClean="0"/>
              <a:t> ............... (</a:t>
            </a:r>
            <a:r>
              <a:rPr lang="en-US" sz="2800" dirty="0" err="1" smtClean="0"/>
              <a:t>giây</a:t>
            </a:r>
            <a:r>
              <a:rPr lang="en-US" sz="2800" dirty="0" smtClean="0"/>
              <a:t>)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9420225" algn="l"/>
              </a:tabLst>
            </a:pP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kiếm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khóa</a:t>
            </a:r>
            <a:r>
              <a:rPr lang="en-US" sz="2800" dirty="0"/>
              <a:t> “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4”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web google.com.vn,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smtClean="0"/>
              <a:t>……………….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, </a:t>
            </a:r>
            <a:r>
              <a:rPr lang="en-US" sz="2800" dirty="0" err="1"/>
              <a:t>mất</a:t>
            </a:r>
            <a:r>
              <a:rPr lang="en-US" sz="2800" dirty="0"/>
              <a:t> ................ (</a:t>
            </a:r>
            <a:r>
              <a:rPr lang="en-US" sz="2800" dirty="0" err="1"/>
              <a:t>giây</a:t>
            </a:r>
            <a:r>
              <a:rPr lang="en-US" sz="2800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0" y="3962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219.000.000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000" y="3962400"/>
            <a:ext cx="92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5376838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2.620.000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0" y="5376838"/>
            <a:ext cx="92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81000"/>
            <a:ext cx="7315200" cy="2301875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Google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4038600" y="40402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371600" y="1981200"/>
            <a:ext cx="97536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google.com.vn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bing.com, yahoo.com…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31686" y="3810000"/>
            <a:ext cx="994591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google.com.vn,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Enter.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SOffice Training: Hình nền thiết kế giáo án điện tử Powerpoint (P2) |  Powerpoint background design, Cartoon background, Slid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7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10058400" cy="1082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9472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3200400" y="1677585"/>
            <a:ext cx="6149838" cy="2723524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08792" y="2420889"/>
            <a:ext cx="5134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 XÉT </a:t>
            </a:r>
          </a:p>
        </p:txBody>
      </p:sp>
      <p:pic>
        <p:nvPicPr>
          <p:cNvPr id="11" name="图片 1" descr="96570779758b05ba99e4c0bb2c838ec8"/>
          <p:cNvPicPr>
            <a:picLocks noChangeAspect="1"/>
          </p:cNvPicPr>
          <p:nvPr/>
        </p:nvPicPr>
        <p:blipFill rotWithShape="1">
          <a:blip r:embed="rId2"/>
          <a:srcRect l="29191" t="-313" r="18177" b="6932"/>
          <a:stretch/>
        </p:blipFill>
        <p:spPr>
          <a:xfrm>
            <a:off x="1447800" y="2420889"/>
            <a:ext cx="2232248" cy="3960440"/>
          </a:xfrm>
          <a:prstGeom prst="rect">
            <a:avLst/>
          </a:prstGeom>
        </p:spPr>
      </p:pic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2659f7d1966f7424a7bb26eb2650b6f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4627083"/>
            <a:ext cx="7546032" cy="1740392"/>
          </a:xfrm>
          <a:prstGeom prst="rect">
            <a:avLst/>
          </a:prstGeom>
        </p:spPr>
      </p:pic>
      <p:pic>
        <p:nvPicPr>
          <p:cNvPr id="17" name="Picture 10" descr="bar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6919" y="3714691"/>
            <a:ext cx="5276800" cy="7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0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137160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1981200"/>
            <a:ext cx="109728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har char=" "/>
            </a:pP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743" y="13716000"/>
            <a:ext cx="11244942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lưu hình ảnh tìm kiếm được từ internet vào thư mục trên máy tính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1981200"/>
            <a:ext cx="109728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 được những gì trên mạng Internet?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743" y="2851432"/>
            <a:ext cx="11244942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lưu hình ảnh tìm kiếm được từ internet vào thư mục trên máy tính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286" y="13716000"/>
            <a:ext cx="12184743" cy="6511676"/>
          </a:xfrm>
        </p:spPr>
      </p:pic>
    </p:spTree>
    <p:extLst>
      <p:ext uri="{BB962C8B-B14F-4D97-AF65-F5344CB8AC3E}">
        <p14:creationId xmlns:p14="http://schemas.microsoft.com/office/powerpoint/2010/main" val="30808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7010400" y="304800"/>
            <a:ext cx="4666634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 dirty="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ÔN BÀI </a:t>
            </a:r>
            <a:endParaRPr kumimoji="0" lang="en-US" sz="2400" b="1" u="none" strike="noStrike" kern="10" cap="none" spc="0" normalizeH="0" baseline="0" noProof="0" dirty="0" smtClean="0">
              <a:ln w="1270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2209800"/>
            <a:ext cx="4844143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33029" y="3429000"/>
            <a:ext cx="4836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-&gt; Một số thiết bị lưu trữ ngoài phổ biến là: USB, Đĩa CD, đĩa DVD, ổ đĩa ngoài, thẻ nhớ,….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286" y="152400"/>
            <a:ext cx="12184743" cy="6511676"/>
          </a:xfrm>
        </p:spPr>
      </p:pic>
    </p:spTree>
    <p:extLst>
      <p:ext uri="{BB962C8B-B14F-4D97-AF65-F5344CB8AC3E}">
        <p14:creationId xmlns:p14="http://schemas.microsoft.com/office/powerpoint/2010/main" val="21065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 bwMode="auto">
          <a:xfrm>
            <a:off x="1066800" y="1309688"/>
            <a:ext cx="10474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KHÁM PHÁ MÁY TÍNH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872705" y="5334000"/>
            <a:ext cx="486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1894680" y="3048000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TÌM KIẾM THÔNG TIN TỪ INTETNET</a:t>
            </a:r>
            <a:endParaRPr lang="en-US" altLang="en-US" sz="4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3246437"/>
            <a:ext cx="115824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2221468"/>
            <a:ext cx="1124494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tin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7370" y="4343400"/>
            <a:ext cx="114336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08586" y="1231900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08586" y="1905000"/>
            <a:ext cx="10912557" cy="3733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Tx/>
              <a:buFont typeface="Tinos"/>
              <a:buNone/>
              <a:tabLst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a) </a:t>
            </a:r>
            <a:r>
              <a:rPr lang="en-US" sz="2800" kern="0" dirty="0" err="1" smtClean="0">
                <a:solidFill>
                  <a:srgbClr val="000000"/>
                </a:solidFill>
              </a:rPr>
              <a:t>Đúng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ghi</a:t>
            </a:r>
            <a:r>
              <a:rPr lang="en-US" sz="2800" kern="0" dirty="0" smtClean="0">
                <a:solidFill>
                  <a:srgbClr val="000000"/>
                </a:solidFill>
              </a:rPr>
              <a:t> Đ, </a:t>
            </a:r>
            <a:r>
              <a:rPr lang="en-US" sz="2800" kern="0" dirty="0" err="1" smtClean="0">
                <a:solidFill>
                  <a:srgbClr val="000000"/>
                </a:solidFill>
              </a:rPr>
              <a:t>sai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ghi</a:t>
            </a:r>
            <a:r>
              <a:rPr lang="en-US" sz="2800" kern="0" dirty="0" smtClean="0">
                <a:solidFill>
                  <a:srgbClr val="000000"/>
                </a:solidFill>
              </a:rPr>
              <a:t> S </a:t>
            </a:r>
            <a:r>
              <a:rPr lang="en-US" sz="2800" kern="0" dirty="0" err="1" smtClean="0">
                <a:solidFill>
                  <a:srgbClr val="000000"/>
                </a:solidFill>
              </a:rPr>
              <a:t>vào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. So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sánh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kết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quả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với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bạn</a:t>
            </a:r>
            <a:endParaRPr lang="en-US" sz="2800" kern="0" dirty="0" smtClean="0">
              <a:solidFill>
                <a:srgbClr val="000000"/>
              </a:solidFill>
              <a:sym typeface="Webdings" panose="05030102010509060703" pitchFamily="18" charset="2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truy</a:t>
            </a:r>
            <a:r>
              <a:rPr lang="en-US" sz="2800" dirty="0"/>
              <a:t> </a:t>
            </a:r>
            <a:r>
              <a:rPr lang="en-US" sz="2800" dirty="0" err="1"/>
              <a:t>cập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Internet,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endParaRPr lang="en-US" sz="2800" dirty="0"/>
          </a:p>
          <a:p>
            <a:pPr marL="342900" indent="-342900">
              <a:lnSpc>
                <a:spcPct val="150000"/>
              </a:lnSpc>
              <a:tabLst>
                <a:tab pos="9420225" algn="l"/>
              </a:tabLst>
            </a:pPr>
            <a:r>
              <a:rPr lang="en-US" sz="2800" dirty="0"/>
              <a:t> 	-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soạn</a:t>
            </a:r>
            <a:r>
              <a:rPr lang="en-US" sz="2800" dirty="0"/>
              <a:t> </a:t>
            </a: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Word</a:t>
            </a:r>
            <a:r>
              <a:rPr lang="en-US" sz="2800" dirty="0" smtClean="0"/>
              <a:t>.	</a:t>
            </a:r>
            <a:r>
              <a:rPr lang="en-US" sz="3200" dirty="0" smtClean="0">
                <a:sym typeface="Webdings" panose="05030102010509060703" pitchFamily="18" charset="2"/>
              </a:rPr>
              <a:t></a:t>
            </a:r>
            <a:endParaRPr lang="en-US" sz="3200" dirty="0"/>
          </a:p>
          <a:p>
            <a:pPr marL="342900" indent="-342900">
              <a:lnSpc>
                <a:spcPct val="150000"/>
              </a:lnSpc>
              <a:tabLst>
                <a:tab pos="9420225" algn="l"/>
              </a:tabLst>
            </a:pPr>
            <a:r>
              <a:rPr lang="en-US" sz="2800" dirty="0"/>
              <a:t>	-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duyệt</a:t>
            </a:r>
            <a:r>
              <a:rPr lang="en-US" sz="2800" dirty="0"/>
              <a:t> Internet</a:t>
            </a:r>
            <a:r>
              <a:rPr lang="en-US" sz="2800" dirty="0" smtClean="0"/>
              <a:t>.	</a:t>
            </a:r>
            <a:r>
              <a:rPr lang="en-US" sz="3200" dirty="0">
                <a:sym typeface="Webdings" panose="05030102010509060703" pitchFamily="18" charset="2"/>
              </a:rPr>
              <a:t></a:t>
            </a:r>
            <a:endParaRPr lang="en-US" sz="3200" dirty="0"/>
          </a:p>
          <a:p>
            <a:pPr marL="342900" indent="-342900">
              <a:lnSpc>
                <a:spcPct val="150000"/>
              </a:lnSpc>
              <a:tabLst>
                <a:tab pos="9420225" algn="l"/>
              </a:tabLst>
            </a:pPr>
            <a:r>
              <a:rPr lang="en-US" sz="2800" dirty="0"/>
              <a:t>	-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mạng</a:t>
            </a:r>
            <a:r>
              <a:rPr lang="en-US" sz="2800" dirty="0"/>
              <a:t> Internet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duyệt</a:t>
            </a:r>
            <a:r>
              <a:rPr lang="en-US" sz="2800" dirty="0"/>
              <a:t> Web. </a:t>
            </a:r>
            <a:r>
              <a:rPr lang="en-US" sz="2800" dirty="0" smtClean="0"/>
              <a:t>	</a:t>
            </a:r>
            <a:r>
              <a:rPr lang="en-US" sz="3200" dirty="0">
                <a:sym typeface="Webdings" panose="05030102010509060703" pitchFamily="18" charset="2"/>
              </a:rPr>
              <a:t></a:t>
            </a:r>
            <a:r>
              <a:rPr lang="en-US" sz="2800" dirty="0" smtClean="0"/>
              <a:t> </a:t>
            </a:r>
            <a:endParaRPr lang="en-US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Tx/>
              <a:buFont typeface="Tinos"/>
              <a:buNone/>
              <a:tabLst>
                <a:tab pos="9420225" algn="l"/>
              </a:tabLst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Tinos"/>
              <a:rtl val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0" y="338545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7399" y="418804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0" y="498474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600200"/>
            <a:ext cx="1158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8586" y="1066800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1871" y="3048000"/>
            <a:ext cx="540000" cy="540000"/>
          </a:xfrm>
          <a:prstGeom prst="rect">
            <a:avLst/>
          </a:prstGeom>
        </p:spPr>
      </p:pic>
      <p:pic>
        <p:nvPicPr>
          <p:cNvPr id="10" name="Picture 9" descr="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602" y="5175000"/>
            <a:ext cx="540000" cy="540000"/>
          </a:xfrm>
          <a:prstGeom prst="rect">
            <a:avLst/>
          </a:prstGeom>
        </p:spPr>
      </p:pic>
      <p:pic>
        <p:nvPicPr>
          <p:cNvPr id="11" name="Picture 10" descr="a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602" y="5937000"/>
            <a:ext cx="539999" cy="540000"/>
          </a:xfrm>
          <a:prstGeom prst="rect">
            <a:avLst/>
          </a:prstGeom>
        </p:spPr>
      </p:pic>
      <p:pic>
        <p:nvPicPr>
          <p:cNvPr id="12" name="Picture 11" descr="Files-and-Fold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5562601" y="3803400"/>
            <a:ext cx="720000" cy="540000"/>
          </a:xfrm>
          <a:prstGeom prst="rect">
            <a:avLst/>
          </a:prstGeom>
        </p:spPr>
      </p:pic>
      <p:pic>
        <p:nvPicPr>
          <p:cNvPr id="13" name="Picture 12" descr="unnam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602" y="4489200"/>
            <a:ext cx="540000" cy="5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2885" y="30763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7399" y="453500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17399" y="530063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0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"/>
            <a:ext cx="784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8092"/>
          <a:stretch/>
        </p:blipFill>
        <p:spPr>
          <a:xfrm>
            <a:off x="563880" y="2590800"/>
            <a:ext cx="10668000" cy="41399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4200" y="3048000"/>
            <a:ext cx="1066800" cy="381000"/>
          </a:xfrm>
          <a:prstGeom prst="rect">
            <a:avLst/>
          </a:prstGeom>
          <a:noFill/>
          <a:ln w="28575">
            <a:solidFill>
              <a:srgbClr val="E65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Alternate Process 16"/>
          <p:cNvSpPr/>
          <p:nvPr/>
        </p:nvSpPr>
        <p:spPr>
          <a:xfrm>
            <a:off x="1676400" y="769144"/>
            <a:ext cx="2895600" cy="60245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E65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............................................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Elbow Connector 18"/>
          <p:cNvCxnSpPr>
            <a:stCxn id="17" idx="1"/>
            <a:endCxn id="8" idx="1"/>
          </p:cNvCxnSpPr>
          <p:nvPr/>
        </p:nvCxnSpPr>
        <p:spPr>
          <a:xfrm rot="10800000" flipH="1" flipV="1">
            <a:off x="1676400" y="1070372"/>
            <a:ext cx="1447800" cy="2168128"/>
          </a:xfrm>
          <a:prstGeom prst="bentConnector3">
            <a:avLst>
              <a:gd name="adj1" fmla="val -89473"/>
            </a:avLst>
          </a:prstGeom>
          <a:ln w="28575">
            <a:solidFill>
              <a:srgbClr val="E65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Alternate Process 24"/>
          <p:cNvSpPr/>
          <p:nvPr/>
        </p:nvSpPr>
        <p:spPr>
          <a:xfrm>
            <a:off x="7658100" y="769144"/>
            <a:ext cx="2895600" cy="60245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............................................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2" name="Elbow Connector 31"/>
          <p:cNvCxnSpPr>
            <a:stCxn id="25" idx="3"/>
          </p:cNvCxnSpPr>
          <p:nvPr/>
        </p:nvCxnSpPr>
        <p:spPr>
          <a:xfrm>
            <a:off x="10553700" y="1070372"/>
            <a:ext cx="419100" cy="1520428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Alternate Process 33"/>
          <p:cNvSpPr/>
          <p:nvPr/>
        </p:nvSpPr>
        <p:spPr>
          <a:xfrm>
            <a:off x="6858000" y="1627064"/>
            <a:ext cx="3436620" cy="60245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CC0066"/>
                </a:solidFill>
              </a:rPr>
              <a:t>....................................................</a:t>
            </a:r>
            <a:endParaRPr lang="en-US" dirty="0">
              <a:solidFill>
                <a:srgbClr val="CC0066"/>
              </a:solidFill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H="1">
            <a:off x="10091098" y="2128198"/>
            <a:ext cx="666124" cy="259080"/>
          </a:xfrm>
          <a:prstGeom prst="bentConnector3">
            <a:avLst>
              <a:gd name="adj1" fmla="val 11106"/>
            </a:avLst>
          </a:prstGeom>
          <a:ln w="28575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owchart: Alternate Process 37"/>
          <p:cNvSpPr/>
          <p:nvPr/>
        </p:nvSpPr>
        <p:spPr>
          <a:xfrm>
            <a:off x="2266950" y="1623448"/>
            <a:ext cx="2895600" cy="60245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6666"/>
                </a:solidFill>
              </a:rPr>
              <a:t>............................................</a:t>
            </a:r>
            <a:endParaRPr lang="en-US" dirty="0">
              <a:solidFill>
                <a:srgbClr val="006666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166360" y="1767840"/>
            <a:ext cx="5135880" cy="914400"/>
          </a:xfrm>
          <a:custGeom>
            <a:avLst/>
            <a:gdLst>
              <a:gd name="connsiteX0" fmla="*/ 0 w 5135880"/>
              <a:gd name="connsiteY0" fmla="*/ 0 h 914400"/>
              <a:gd name="connsiteX1" fmla="*/ 1478280 w 5135880"/>
              <a:gd name="connsiteY1" fmla="*/ 0 h 914400"/>
              <a:gd name="connsiteX2" fmla="*/ 1508760 w 5135880"/>
              <a:gd name="connsiteY2" fmla="*/ 655320 h 914400"/>
              <a:gd name="connsiteX3" fmla="*/ 4526280 w 5135880"/>
              <a:gd name="connsiteY3" fmla="*/ 655320 h 914400"/>
              <a:gd name="connsiteX4" fmla="*/ 5135880 w 5135880"/>
              <a:gd name="connsiteY4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5880" h="914400">
                <a:moveTo>
                  <a:pt x="0" y="0"/>
                </a:moveTo>
                <a:lnTo>
                  <a:pt x="1478280" y="0"/>
                </a:lnTo>
                <a:lnTo>
                  <a:pt x="1508760" y="655320"/>
                </a:lnTo>
                <a:lnTo>
                  <a:pt x="4526280" y="655320"/>
                </a:lnTo>
                <a:lnTo>
                  <a:pt x="5135880" y="914400"/>
                </a:lnTo>
              </a:path>
            </a:pathLst>
          </a:custGeom>
          <a:noFill/>
          <a:ln w="28575">
            <a:solidFill>
              <a:srgbClr val="00666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916050" y="853455"/>
            <a:ext cx="241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52734" y="1690914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400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87066" y="819221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90779" y="1676400"/>
            <a:ext cx="317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4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to/</a:t>
            </a:r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4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0480"/>
            <a:ext cx="112014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thieunien.vn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web.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35171"/>
            <a:ext cx="78486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7319049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9|5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9276DE9-D03F-48F4-B981-771954F637B6}"/>
  <p:tag name="GENSWF_ADVANCE_TIME" val="5.6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9276DE9-D03F-48F4-B981-771954F637B6}"/>
  <p:tag name="GENSWF_ADVANCE_TIME" val="5.6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6081</TotalTime>
  <Words>1180</Words>
  <Application>Microsoft Office PowerPoint</Application>
  <PresentationFormat>Custom</PresentationFormat>
  <Paragraphs>114</Paragraphs>
  <Slides>30</Slides>
  <Notes>3</Notes>
  <HiddenSlides>4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hướng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đặt từ khóa tìm kiếm trong dấu nháy kép, Google chỉ trả về các kết quả theo đúng những nội dung từ khóa trong dấu nháy kép.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MTC</cp:lastModifiedBy>
  <cp:revision>514</cp:revision>
  <dcterms:created xsi:type="dcterms:W3CDTF">2014-10-11T13:38:36Z</dcterms:created>
  <dcterms:modified xsi:type="dcterms:W3CDTF">2021-10-06T10:28:23Z</dcterms:modified>
</cp:coreProperties>
</file>