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4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5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6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7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8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727" r:id="rId2"/>
    <p:sldMasterId id="2147483752" r:id="rId3"/>
    <p:sldMasterId id="2147483765" r:id="rId4"/>
    <p:sldMasterId id="2147483790" r:id="rId5"/>
    <p:sldMasterId id="2147483802" r:id="rId6"/>
    <p:sldMasterId id="2147483827" r:id="rId7"/>
    <p:sldMasterId id="2147483852" r:id="rId8"/>
    <p:sldMasterId id="2147483877" r:id="rId9"/>
  </p:sldMasterIdLst>
  <p:notesMasterIdLst>
    <p:notesMasterId r:id="rId24"/>
  </p:notesMasterIdLst>
  <p:sldIdLst>
    <p:sldId id="310" r:id="rId10"/>
    <p:sldId id="306" r:id="rId11"/>
    <p:sldId id="307" r:id="rId12"/>
    <p:sldId id="308" r:id="rId13"/>
    <p:sldId id="277" r:id="rId14"/>
    <p:sldId id="312" r:id="rId15"/>
    <p:sldId id="276" r:id="rId16"/>
    <p:sldId id="278" r:id="rId17"/>
    <p:sldId id="313" r:id="rId18"/>
    <p:sldId id="309" r:id="rId19"/>
    <p:sldId id="283" r:id="rId20"/>
    <p:sldId id="314" r:id="rId21"/>
    <p:sldId id="311" r:id="rId22"/>
    <p:sldId id="305" r:id="rId23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CC66"/>
    <a:srgbClr val="FF00FF"/>
    <a:srgbClr val="FF0000"/>
    <a:srgbClr val="FFFF00"/>
    <a:srgbClr val="FF66FF"/>
    <a:srgbClr val="FFFFCC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8" autoAdjust="0"/>
    <p:restoredTop sz="94640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98E7D-9DCE-4392-8EA6-4826F82FCA4B}" type="datetimeFigureOut">
              <a:rPr lang="en-US" smtClean="0"/>
              <a:t>14/10/2021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37CA55-C784-434B-8471-F13034878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854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41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fld id="{9A0DB2DC-4C9A-4742-B13C-FB6460FD3503}" type="slidenum">
              <a:rPr lang="en-US" dirty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302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AF5C1B4-F6C1-4F6D-8B9B-523323C9288F}" type="datetimeFigureOut">
              <a:rPr lang="en-US"/>
              <a:pPr/>
              <a:t>14/10/2021</a:t>
            </a:fld>
            <a:endParaRPr lang="en-US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36CDEEC-E43B-4C16-A192-DB909F4ED3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FAE33A-2B5C-4822-9452-6DC08ECB6B80}" type="datetimeFigureOut">
              <a:rPr lang="en-US"/>
              <a:pPr/>
              <a:t>14/10/2021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954F88-DDCD-4D73-B6BA-AA901C24F7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66767D-80C1-4B7D-A3D9-B58F7AD594FB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7EE2DA-7CDA-4ECF-A12E-9884F08EB6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40127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66767D-80C1-4B7D-A3D9-B58F7AD594FB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7EE2DA-7CDA-4ECF-A12E-9884F08EB6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46612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66767D-80C1-4B7D-A3D9-B58F7AD594FB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7EE2DA-7CDA-4ECF-A12E-9884F08EB6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83564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66767D-80C1-4B7D-A3D9-B58F7AD594FB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7EE2DA-7CDA-4ECF-A12E-9884F08EB6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18418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050403-F458-4EB5-A20E-0842B68525B3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FF20ED-0D93-475F-9C96-AB45392170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07203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FAE33A-2B5C-4822-9452-6DC08ECB6B80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954F88-DDCD-4D73-B6BA-AA901C24F7A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31900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46C59D-0BC3-4B6E-A580-4636491B7721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BED106-A97B-4748-B508-F9DA4E051FB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71821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2C9345-C4F3-44FA-A8B3-CE9020324D67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366A39-107B-4EF9-859A-8DBC79E5C29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41724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B8E6B3-AA08-4D0A-85D3-84A630E6FA61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EC7B2C-E2DB-42D2-A54B-55E0F2E171F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64645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B8E6B3-AA08-4D0A-85D3-84A630E6FA61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EC7B2C-E2DB-42D2-A54B-55E0F2E171F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278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46C59D-0BC3-4B6E-A580-4636491B7721}" type="datetimeFigureOut">
              <a:rPr lang="en-US"/>
              <a:pPr/>
              <a:t>14/10/2021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BED106-A97B-4748-B508-F9DA4E051F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B8E6B3-AA08-4D0A-85D3-84A630E6FA61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EC7B2C-E2DB-42D2-A54B-55E0F2E171F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4250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B8E6B3-AA08-4D0A-85D3-84A630E6FA61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EC7B2C-E2DB-42D2-A54B-55E0F2E171F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22136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B8E6B3-AA08-4D0A-85D3-84A630E6FA61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EC7B2C-E2DB-42D2-A54B-55E0F2E171F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75861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B8E6B3-AA08-4D0A-85D3-84A630E6FA61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EC7B2C-E2DB-42D2-A54B-55E0F2E171F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93044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B8E6B3-AA08-4D0A-85D3-84A630E6FA61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EC7B2C-E2DB-42D2-A54B-55E0F2E171F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75446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B8E6B3-AA08-4D0A-85D3-84A630E6FA61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EC7B2C-E2DB-42D2-A54B-55E0F2E171F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11729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82F25F-5B4E-4EDC-98A5-2E8912C5C0B0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B1B470-E73A-43D8-B5DD-65000DB8D1E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05504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D2F1D-9B23-401D-9E40-A937BC35F973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0CD075-6903-41F3-B3F5-5BF048D8F9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62762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661C69-52F0-4001-A75E-57C218EEF169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333B59-DF6D-4A06-80E3-1B233D0F77A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7477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B9AA26-2B67-4E9E-BB8D-FC6AC2030AA6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557070-9FCF-4567-BDF5-A268F2F8F0E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760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2C9345-C4F3-44FA-A8B3-CE9020324D67}" type="datetimeFigureOut">
              <a:rPr lang="en-US"/>
              <a:pPr/>
              <a:t>14/10/2021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366A39-107B-4EF9-859A-8DBC79E5C2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AF5C1B4-F6C1-4F6D-8B9B-523323C9288F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36CDEEC-E43B-4C16-A192-DB909F4ED31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52716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66767D-80C1-4B7D-A3D9-B58F7AD594FB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7EE2DA-7CDA-4ECF-A12E-9884F08EB6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47432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66767D-80C1-4B7D-A3D9-B58F7AD594FB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7EE2DA-7CDA-4ECF-A12E-9884F08EB6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31638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66767D-80C1-4B7D-A3D9-B58F7AD594FB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7EE2DA-7CDA-4ECF-A12E-9884F08EB6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97715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66767D-80C1-4B7D-A3D9-B58F7AD594FB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7EE2DA-7CDA-4ECF-A12E-9884F08EB6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35852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66767D-80C1-4B7D-A3D9-B58F7AD594FB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7EE2DA-7CDA-4ECF-A12E-9884F08EB6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92511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66767D-80C1-4B7D-A3D9-B58F7AD594FB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7EE2DA-7CDA-4ECF-A12E-9884F08EB6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95199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66767D-80C1-4B7D-A3D9-B58F7AD594FB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7EE2DA-7CDA-4ECF-A12E-9884F08EB6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29415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050403-F458-4EB5-A20E-0842B68525B3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FF20ED-0D93-475F-9C96-AB45392170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51201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FAE33A-2B5C-4822-9452-6DC08ECB6B80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954F88-DDCD-4D73-B6BA-AA901C24F7A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002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B8E6B3-AA08-4D0A-85D3-84A630E6FA61}" type="datetimeFigureOut">
              <a:rPr lang="en-US"/>
              <a:pPr/>
              <a:t>14/10/2021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EC7B2C-E2DB-42D2-A54B-55E0F2E171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46C59D-0BC3-4B6E-A580-4636491B7721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BED106-A97B-4748-B508-F9DA4E051FB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74722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2C9345-C4F3-44FA-A8B3-CE9020324D67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366A39-107B-4EF9-859A-8DBC79E5C29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02190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B8E6B3-AA08-4D0A-85D3-84A630E6FA61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EC7B2C-E2DB-42D2-A54B-55E0F2E171F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14579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B8E6B3-AA08-4D0A-85D3-84A630E6FA61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EC7B2C-E2DB-42D2-A54B-55E0F2E171F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38140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B8E6B3-AA08-4D0A-85D3-84A630E6FA61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EC7B2C-E2DB-42D2-A54B-55E0F2E171F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28645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B8E6B3-AA08-4D0A-85D3-84A630E6FA61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EC7B2C-E2DB-42D2-A54B-55E0F2E171F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65154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B8E6B3-AA08-4D0A-85D3-84A630E6FA61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EC7B2C-E2DB-42D2-A54B-55E0F2E171F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66018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B8E6B3-AA08-4D0A-85D3-84A630E6FA61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EC7B2C-E2DB-42D2-A54B-55E0F2E171F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81112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B8E6B3-AA08-4D0A-85D3-84A630E6FA61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EC7B2C-E2DB-42D2-A54B-55E0F2E171F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48670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B8E6B3-AA08-4D0A-85D3-84A630E6FA61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EC7B2C-E2DB-42D2-A54B-55E0F2E171F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580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B8E6B3-AA08-4D0A-85D3-84A630E6FA61}" type="datetimeFigureOut">
              <a:rPr lang="en-US"/>
              <a:pPr/>
              <a:t>14/10/2021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EC7B2C-E2DB-42D2-A54B-55E0F2E171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925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82F25F-5B4E-4EDC-98A5-2E8912C5C0B0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B1B470-E73A-43D8-B5DD-65000DB8D1E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17128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D2F1D-9B23-401D-9E40-A937BC35F973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0CD075-6903-41F3-B3F5-5BF048D8F9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35595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661C69-52F0-4001-A75E-57C218EEF169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333B59-DF6D-4A06-80E3-1B233D0F77A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49194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B9AA26-2B67-4E9E-BB8D-FC6AC2030AA6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557070-9FCF-4567-BDF5-A268F2F8F0E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49715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AF5C1B4-F6C1-4F6D-8B9B-523323C9288F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36CDEEC-E43B-4C16-A192-DB909F4ED31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269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66767D-80C1-4B7D-A3D9-B58F7AD594FB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7EE2DA-7CDA-4ECF-A12E-9884F08EB6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73573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66767D-80C1-4B7D-A3D9-B58F7AD594FB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7EE2DA-7CDA-4ECF-A12E-9884F08EB6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26452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66767D-80C1-4B7D-A3D9-B58F7AD594FB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7EE2DA-7CDA-4ECF-A12E-9884F08EB6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71847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66767D-80C1-4B7D-A3D9-B58F7AD594FB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7EE2DA-7CDA-4ECF-A12E-9884F08EB6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98446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66767D-80C1-4B7D-A3D9-B58F7AD594FB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7EE2DA-7CDA-4ECF-A12E-9884F08EB6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6355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B8E6B3-AA08-4D0A-85D3-84A630E6FA61}" type="datetimeFigureOut">
              <a:rPr lang="en-US"/>
              <a:pPr/>
              <a:t>14/10/2021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EC7B2C-E2DB-42D2-A54B-55E0F2E171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77853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66767D-80C1-4B7D-A3D9-B58F7AD594FB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7EE2DA-7CDA-4ECF-A12E-9884F08EB6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74056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66767D-80C1-4B7D-A3D9-B58F7AD594FB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7EE2DA-7CDA-4ECF-A12E-9884F08EB6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3671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050403-F458-4EB5-A20E-0842B68525B3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FF20ED-0D93-475F-9C96-AB45392170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13002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FAE33A-2B5C-4822-9452-6DC08ECB6B80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954F88-DDCD-4D73-B6BA-AA901C24F7A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39666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46C59D-0BC3-4B6E-A580-4636491B7721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BED106-A97B-4748-B508-F9DA4E051FB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3182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2C9345-C4F3-44FA-A8B3-CE9020324D67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366A39-107B-4EF9-859A-8DBC79E5C29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10497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B8E6B3-AA08-4D0A-85D3-84A630E6FA61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EC7B2C-E2DB-42D2-A54B-55E0F2E171F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78712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B8E6B3-AA08-4D0A-85D3-84A630E6FA61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EC7B2C-E2DB-42D2-A54B-55E0F2E171F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20892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B8E6B3-AA08-4D0A-85D3-84A630E6FA61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EC7B2C-E2DB-42D2-A54B-55E0F2E171F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7974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B8E6B3-AA08-4D0A-85D3-84A630E6FA61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EC7B2C-E2DB-42D2-A54B-55E0F2E171F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640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B8E6B3-AA08-4D0A-85D3-84A630E6FA61}" type="datetimeFigureOut">
              <a:rPr lang="en-US"/>
              <a:pPr/>
              <a:t>14/10/2021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EC7B2C-E2DB-42D2-A54B-55E0F2E171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31104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B8E6B3-AA08-4D0A-85D3-84A630E6FA61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EC7B2C-E2DB-42D2-A54B-55E0F2E171F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6234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B8E6B3-AA08-4D0A-85D3-84A630E6FA61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EC7B2C-E2DB-42D2-A54B-55E0F2E171F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17500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B8E6B3-AA08-4D0A-85D3-84A630E6FA61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EC7B2C-E2DB-42D2-A54B-55E0F2E171F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53739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B8E6B3-AA08-4D0A-85D3-84A630E6FA61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EC7B2C-E2DB-42D2-A54B-55E0F2E171F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86258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82F25F-5B4E-4EDC-98A5-2E8912C5C0B0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B1B470-E73A-43D8-B5DD-65000DB8D1E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04062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D2F1D-9B23-401D-9E40-A937BC35F973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0CD075-6903-41F3-B3F5-5BF048D8F9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80910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661C69-52F0-4001-A75E-57C218EEF169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333B59-DF6D-4A06-80E3-1B233D0F77A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68866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B9AA26-2B67-4E9E-BB8D-FC6AC2030AA6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557070-9FCF-4567-BDF5-A268F2F8F0E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05214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AF5C1B4-F6C1-4F6D-8B9B-523323C9288F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36CDEEC-E43B-4C16-A192-DB909F4ED31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01757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66767D-80C1-4B7D-A3D9-B58F7AD594FB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7EE2DA-7CDA-4ECF-A12E-9884F08EB6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75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B8E6B3-AA08-4D0A-85D3-84A630E6FA61}" type="datetimeFigureOut">
              <a:rPr lang="en-US"/>
              <a:pPr/>
              <a:t>14/10/2021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EC7B2C-E2DB-42D2-A54B-55E0F2E171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38798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66767D-80C1-4B7D-A3D9-B58F7AD594FB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7EE2DA-7CDA-4ECF-A12E-9884F08EB6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67755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66767D-80C1-4B7D-A3D9-B58F7AD594FB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7EE2DA-7CDA-4ECF-A12E-9884F08EB6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7882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66767D-80C1-4B7D-A3D9-B58F7AD594FB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7EE2DA-7CDA-4ECF-A12E-9884F08EB6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73903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66767D-80C1-4B7D-A3D9-B58F7AD594FB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7EE2DA-7CDA-4ECF-A12E-9884F08EB6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66186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66767D-80C1-4B7D-A3D9-B58F7AD594FB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7EE2DA-7CDA-4ECF-A12E-9884F08EB6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53453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66767D-80C1-4B7D-A3D9-B58F7AD594FB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7EE2DA-7CDA-4ECF-A12E-9884F08EB6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25551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050403-F458-4EB5-A20E-0842B68525B3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FF20ED-0D93-475F-9C96-AB45392170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69399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FAE33A-2B5C-4822-9452-6DC08ECB6B80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954F88-DDCD-4D73-B6BA-AA901C24F7A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65680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46C59D-0BC3-4B6E-A580-4636491B7721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BED106-A97B-4748-B508-F9DA4E051FB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34983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2C9345-C4F3-44FA-A8B3-CE9020324D67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366A39-107B-4EF9-859A-8DBC79E5C29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2311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B8E6B3-AA08-4D0A-85D3-84A630E6FA61}" type="datetimeFigureOut">
              <a:rPr lang="en-US"/>
              <a:pPr/>
              <a:t>14/10/2021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EC7B2C-E2DB-42D2-A54B-55E0F2E171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66573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B8E6B3-AA08-4D0A-85D3-84A630E6FA61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EC7B2C-E2DB-42D2-A54B-55E0F2E171F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141128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B8E6B3-AA08-4D0A-85D3-84A630E6FA61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EC7B2C-E2DB-42D2-A54B-55E0F2E171F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727874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B8E6B3-AA08-4D0A-85D3-84A630E6FA61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EC7B2C-E2DB-42D2-A54B-55E0F2E171F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10795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B8E6B3-AA08-4D0A-85D3-84A630E6FA61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EC7B2C-E2DB-42D2-A54B-55E0F2E171F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92379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B8E6B3-AA08-4D0A-85D3-84A630E6FA61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EC7B2C-E2DB-42D2-A54B-55E0F2E171F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83113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B8E6B3-AA08-4D0A-85D3-84A630E6FA61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EC7B2C-E2DB-42D2-A54B-55E0F2E171F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53661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B8E6B3-AA08-4D0A-85D3-84A630E6FA61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EC7B2C-E2DB-42D2-A54B-55E0F2E171F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317426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B8E6B3-AA08-4D0A-85D3-84A630E6FA61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EC7B2C-E2DB-42D2-A54B-55E0F2E171F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549451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82F25F-5B4E-4EDC-98A5-2E8912C5C0B0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B1B470-E73A-43D8-B5DD-65000DB8D1E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424600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D2F1D-9B23-401D-9E40-A937BC35F973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0CD075-6903-41F3-B3F5-5BF048D8F9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1247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B8E6B3-AA08-4D0A-85D3-84A630E6FA61}" type="datetimeFigureOut">
              <a:rPr lang="en-US"/>
              <a:pPr/>
              <a:t>14/10/2021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EC7B2C-E2DB-42D2-A54B-55E0F2E171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915777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661C69-52F0-4001-A75E-57C218EEF169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333B59-DF6D-4A06-80E3-1B233D0F77A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243190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B9AA26-2B67-4E9E-BB8D-FC6AC2030AA6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557070-9FCF-4567-BDF5-A268F2F8F0E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867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66767D-80C1-4B7D-A3D9-B58F7AD594FB}" type="datetimeFigureOut">
              <a:rPr lang="en-US"/>
              <a:pPr/>
              <a:t>14/10/2021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7EE2DA-7CDA-4ECF-A12E-9884F08EB6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B8E6B3-AA08-4D0A-85D3-84A630E6FA61}" type="datetimeFigureOut">
              <a:rPr lang="en-US"/>
              <a:pPr/>
              <a:t>14/10/2021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EC7B2C-E2DB-42D2-A54B-55E0F2E171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7405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82F25F-5B4E-4EDC-98A5-2E8912C5C0B0}" type="datetimeFigureOut">
              <a:rPr lang="en-US"/>
              <a:pPr/>
              <a:t>14/10/2021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B1B470-E73A-43D8-B5DD-65000DB8D1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D2F1D-9B23-401D-9E40-A937BC35F973}" type="datetimeFigureOut">
              <a:rPr lang="en-US"/>
              <a:pPr/>
              <a:t>14/10/2021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0CD075-6903-41F3-B3F5-5BF048D8F9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661C69-52F0-4001-A75E-57C218EEF169}" type="datetimeFigureOut">
              <a:rPr lang="en-US"/>
              <a:pPr/>
              <a:t>14/10/2021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333B59-DF6D-4A06-80E3-1B233D0F77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B9AA26-2B67-4E9E-BB8D-FC6AC2030AA6}" type="datetimeFigureOut">
              <a:rPr lang="en-US"/>
              <a:pPr/>
              <a:t>14/10/2021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557070-9FCF-4567-BDF5-A268F2F8F0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AF5C1B4-F6C1-4F6D-8B9B-523323C9288F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36CDEEC-E43B-4C16-A192-DB909F4ED31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1479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66767D-80C1-4B7D-A3D9-B58F7AD594FB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7EE2DA-7CDA-4ECF-A12E-9884F08EB6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0912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66767D-80C1-4B7D-A3D9-B58F7AD594FB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7EE2DA-7CDA-4ECF-A12E-9884F08EB6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9734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66767D-80C1-4B7D-A3D9-B58F7AD594FB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7EE2DA-7CDA-4ECF-A12E-9884F08EB6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1562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66767D-80C1-4B7D-A3D9-B58F7AD594FB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7EE2DA-7CDA-4ECF-A12E-9884F08EB6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433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66767D-80C1-4B7D-A3D9-B58F7AD594FB}" type="datetimeFigureOut">
              <a:rPr lang="en-US"/>
              <a:pPr/>
              <a:t>14/10/2021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7EE2DA-7CDA-4ECF-A12E-9884F08EB6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959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66767D-80C1-4B7D-A3D9-B58F7AD594FB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7EE2DA-7CDA-4ECF-A12E-9884F08EB6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5131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66767D-80C1-4B7D-A3D9-B58F7AD594FB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7EE2DA-7CDA-4ECF-A12E-9884F08EB6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2649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66767D-80C1-4B7D-A3D9-B58F7AD594FB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7EE2DA-7CDA-4ECF-A12E-9884F08EB6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3295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050403-F458-4EB5-A20E-0842B68525B3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FF20ED-0D93-475F-9C96-AB45392170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2934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FAE33A-2B5C-4822-9452-6DC08ECB6B80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954F88-DDCD-4D73-B6BA-AA901C24F7A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815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46C59D-0BC3-4B6E-A580-4636491B7721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BED106-A97B-4748-B508-F9DA4E051FB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4762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2C9345-C4F3-44FA-A8B3-CE9020324D67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366A39-107B-4EF9-859A-8DBC79E5C29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0444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B8E6B3-AA08-4D0A-85D3-84A630E6FA61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EC7B2C-E2DB-42D2-A54B-55E0F2E171F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2662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B8E6B3-AA08-4D0A-85D3-84A630E6FA61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EC7B2C-E2DB-42D2-A54B-55E0F2E171F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4378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B8E6B3-AA08-4D0A-85D3-84A630E6FA61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EC7B2C-E2DB-42D2-A54B-55E0F2E171F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42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66767D-80C1-4B7D-A3D9-B58F7AD594FB}" type="datetimeFigureOut">
              <a:rPr lang="en-US"/>
              <a:pPr/>
              <a:t>14/10/2021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7EE2DA-7CDA-4ECF-A12E-9884F08EB6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2531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B8E6B3-AA08-4D0A-85D3-84A630E6FA61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EC7B2C-E2DB-42D2-A54B-55E0F2E171F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0381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B8E6B3-AA08-4D0A-85D3-84A630E6FA61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EC7B2C-E2DB-42D2-A54B-55E0F2E171F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3527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B8E6B3-AA08-4D0A-85D3-84A630E6FA61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EC7B2C-E2DB-42D2-A54B-55E0F2E171F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6932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B8E6B3-AA08-4D0A-85D3-84A630E6FA61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EC7B2C-E2DB-42D2-A54B-55E0F2E171F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3539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B8E6B3-AA08-4D0A-85D3-84A630E6FA61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EC7B2C-E2DB-42D2-A54B-55E0F2E171F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8512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82F25F-5B4E-4EDC-98A5-2E8912C5C0B0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B1B470-E73A-43D8-B5DD-65000DB8D1E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188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D2F1D-9B23-401D-9E40-A937BC35F973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0CD075-6903-41F3-B3F5-5BF048D8F9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969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661C69-52F0-4001-A75E-57C218EEF169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333B59-DF6D-4A06-80E3-1B233D0F77A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2006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B9AA26-2B67-4E9E-BB8D-FC6AC2030AA6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557070-9FCF-4567-BDF5-A268F2F8F0E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0678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2D6DC07-4550-48F4-A1B7-C8E157E9A6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8252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66767D-80C1-4B7D-A3D9-B58F7AD594FB}" type="datetimeFigureOut">
              <a:rPr lang="en-US"/>
              <a:pPr/>
              <a:t>14/10/2021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7EE2DA-7CDA-4ECF-A12E-9884F08EB6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2131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4289474-30F3-4D6E-86C6-9762C32EB9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83932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32AEBF5-8A1E-46E9-9614-D272493736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6710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8F0767F-3F64-4927-9DBB-5D293DF9B2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18097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528045F-60CE-49EC-86C4-ECC8772F4B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23580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2E0035C-E504-450E-8A23-5B59BB5229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1161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688F62C-AE33-4A0B-A23A-D357FD762B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92410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2BA0726-E764-4536-88CF-F89FBA1F07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656593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FA06294-33A5-4F94-B9D7-DBB3D0A6B2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718722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8DE926F-051D-426A-9ABC-57AF7DB3BE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34996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699B8B9-5FA9-4E2D-8D44-94354CAF7C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2576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66767D-80C1-4B7D-A3D9-B58F7AD594FB}" type="datetimeFigureOut">
              <a:rPr lang="en-US"/>
              <a:pPr/>
              <a:t>14/10/2021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7EE2DA-7CDA-4ECF-A12E-9884F08EB6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635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F5383CB-7F16-4769-A1FB-6A16FA7CA4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239979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AF5C1B4-F6C1-4F6D-8B9B-523323C9288F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36CDEEC-E43B-4C16-A192-DB909F4ED31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5691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66767D-80C1-4B7D-A3D9-B58F7AD594FB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7EE2DA-7CDA-4ECF-A12E-9884F08EB6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77541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66767D-80C1-4B7D-A3D9-B58F7AD594FB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7EE2DA-7CDA-4ECF-A12E-9884F08EB6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0300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66767D-80C1-4B7D-A3D9-B58F7AD594FB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7EE2DA-7CDA-4ECF-A12E-9884F08EB6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24743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66767D-80C1-4B7D-A3D9-B58F7AD594FB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7EE2DA-7CDA-4ECF-A12E-9884F08EB6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4401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66767D-80C1-4B7D-A3D9-B58F7AD594FB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7EE2DA-7CDA-4ECF-A12E-9884F08EB6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5276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66767D-80C1-4B7D-A3D9-B58F7AD594FB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7EE2DA-7CDA-4ECF-A12E-9884F08EB6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7525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66767D-80C1-4B7D-A3D9-B58F7AD594FB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7EE2DA-7CDA-4ECF-A12E-9884F08EB6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47672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050403-F458-4EB5-A20E-0842B68525B3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FF20ED-0D93-475F-9C96-AB45392170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19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66767D-80C1-4B7D-A3D9-B58F7AD594FB}" type="datetimeFigureOut">
              <a:rPr lang="en-US"/>
              <a:pPr/>
              <a:t>14/10/2021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7EE2DA-7CDA-4ECF-A12E-9884F08EB6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78440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FAE33A-2B5C-4822-9452-6DC08ECB6B80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954F88-DDCD-4D73-B6BA-AA901C24F7A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78655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46C59D-0BC3-4B6E-A580-4636491B7721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BED106-A97B-4748-B508-F9DA4E051FB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88517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2C9345-C4F3-44FA-A8B3-CE9020324D67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366A39-107B-4EF9-859A-8DBC79E5C29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04049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B8E6B3-AA08-4D0A-85D3-84A630E6FA61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EC7B2C-E2DB-42D2-A54B-55E0F2E171F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69889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B8E6B3-AA08-4D0A-85D3-84A630E6FA61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EC7B2C-E2DB-42D2-A54B-55E0F2E171F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63344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B8E6B3-AA08-4D0A-85D3-84A630E6FA61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EC7B2C-E2DB-42D2-A54B-55E0F2E171F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1849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B8E6B3-AA08-4D0A-85D3-84A630E6FA61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EC7B2C-E2DB-42D2-A54B-55E0F2E171F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01685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B8E6B3-AA08-4D0A-85D3-84A630E6FA61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EC7B2C-E2DB-42D2-A54B-55E0F2E171F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56640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B8E6B3-AA08-4D0A-85D3-84A630E6FA61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EC7B2C-E2DB-42D2-A54B-55E0F2E171F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58785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B8E6B3-AA08-4D0A-85D3-84A630E6FA61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EC7B2C-E2DB-42D2-A54B-55E0F2E171F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500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66767D-80C1-4B7D-A3D9-B58F7AD594FB}" type="datetimeFigureOut">
              <a:rPr lang="en-US"/>
              <a:pPr/>
              <a:t>14/10/2021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7EE2DA-7CDA-4ECF-A12E-9884F08EB6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93161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B8E6B3-AA08-4D0A-85D3-84A630E6FA61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EC7B2C-E2DB-42D2-A54B-55E0F2E171F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33988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82F25F-5B4E-4EDC-98A5-2E8912C5C0B0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B1B470-E73A-43D8-B5DD-65000DB8D1E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1406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D2F1D-9B23-401D-9E40-A937BC35F973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0CD075-6903-41F3-B3F5-5BF048D8F9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00404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661C69-52F0-4001-A75E-57C218EEF169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333B59-DF6D-4A06-80E3-1B233D0F77A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71614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B9AA26-2B67-4E9E-BB8D-FC6AC2030AA6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557070-9FCF-4567-BDF5-A268F2F8F0E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6128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78371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48914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20108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54742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116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050403-F458-4EB5-A20E-0842B68525B3}" type="datetimeFigureOut">
              <a:rPr lang="en-US"/>
              <a:pPr/>
              <a:t>14/10/2021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FF20ED-0D93-475F-9C96-AB45392170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60683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50635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20587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82135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05747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8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8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65016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AF5C1B4-F6C1-4F6D-8B9B-523323C9288F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36CDEEC-E43B-4C16-A192-DB909F4ED31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14344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66767D-80C1-4B7D-A3D9-B58F7AD594FB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7EE2DA-7CDA-4ECF-A12E-9884F08EB6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44787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66767D-80C1-4B7D-A3D9-B58F7AD594FB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7EE2DA-7CDA-4ECF-A12E-9884F08EB6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89421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66767D-80C1-4B7D-A3D9-B58F7AD594FB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7EE2DA-7CDA-4ECF-A12E-9884F08EB6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289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3.xml"/><Relationship Id="rId21" Type="http://schemas.openxmlformats.org/officeDocument/2006/relationships/slideLayout" Target="../slideLayouts/slideLayout81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5" Type="http://schemas.openxmlformats.org/officeDocument/2006/relationships/theme" Target="../theme/theme4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20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24" Type="http://schemas.openxmlformats.org/officeDocument/2006/relationships/slideLayout" Target="../slideLayouts/slideLayout84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23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0.xml"/><Relationship Id="rId19" Type="http://schemas.openxmlformats.org/officeDocument/2006/relationships/slideLayout" Target="../slideLayouts/slideLayout79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Relationship Id="rId22" Type="http://schemas.openxmlformats.org/officeDocument/2006/relationships/slideLayout" Target="../slideLayouts/slideLayout8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8.xml"/><Relationship Id="rId18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98.xml"/><Relationship Id="rId21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17" Type="http://schemas.openxmlformats.org/officeDocument/2006/relationships/slideLayout" Target="../slideLayouts/slideLayout112.xml"/><Relationship Id="rId25" Type="http://schemas.openxmlformats.org/officeDocument/2006/relationships/theme" Target="../theme/theme6.xml"/><Relationship Id="rId2" Type="http://schemas.openxmlformats.org/officeDocument/2006/relationships/slideLayout" Target="../slideLayouts/slideLayout97.xml"/><Relationship Id="rId16" Type="http://schemas.openxmlformats.org/officeDocument/2006/relationships/slideLayout" Target="../slideLayouts/slideLayout111.xml"/><Relationship Id="rId20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24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00.xml"/><Relationship Id="rId15" Type="http://schemas.openxmlformats.org/officeDocument/2006/relationships/slideLayout" Target="../slideLayouts/slideLayout110.xml"/><Relationship Id="rId23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05.xml"/><Relationship Id="rId19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slideLayout" Target="../slideLayouts/slideLayout109.xml"/><Relationship Id="rId22" Type="http://schemas.openxmlformats.org/officeDocument/2006/relationships/slideLayout" Target="../slideLayouts/slideLayout11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slideLayout" Target="../slideLayouts/slideLayout132.xml"/><Relationship Id="rId18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22.xml"/><Relationship Id="rId21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17" Type="http://schemas.openxmlformats.org/officeDocument/2006/relationships/slideLayout" Target="../slideLayouts/slideLayout136.xml"/><Relationship Id="rId25" Type="http://schemas.openxmlformats.org/officeDocument/2006/relationships/theme" Target="../theme/theme7.xml"/><Relationship Id="rId2" Type="http://schemas.openxmlformats.org/officeDocument/2006/relationships/slideLayout" Target="../slideLayouts/slideLayout121.xml"/><Relationship Id="rId16" Type="http://schemas.openxmlformats.org/officeDocument/2006/relationships/slideLayout" Target="../slideLayouts/slideLayout135.xml"/><Relationship Id="rId20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24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24.xml"/><Relationship Id="rId15" Type="http://schemas.openxmlformats.org/officeDocument/2006/relationships/slideLayout" Target="../slideLayouts/slideLayout134.xml"/><Relationship Id="rId23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29.xml"/><Relationship Id="rId19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Relationship Id="rId14" Type="http://schemas.openxmlformats.org/officeDocument/2006/relationships/slideLayout" Target="../slideLayouts/slideLayout133.xml"/><Relationship Id="rId22" Type="http://schemas.openxmlformats.org/officeDocument/2006/relationships/slideLayout" Target="../slideLayouts/slideLayout14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slideLayout" Target="../slideLayouts/slideLayout156.xml"/><Relationship Id="rId18" Type="http://schemas.openxmlformats.org/officeDocument/2006/relationships/slideLayout" Target="../slideLayouts/slideLayout161.xml"/><Relationship Id="rId3" Type="http://schemas.openxmlformats.org/officeDocument/2006/relationships/slideLayout" Target="../slideLayouts/slideLayout146.xml"/><Relationship Id="rId21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55.xml"/><Relationship Id="rId17" Type="http://schemas.openxmlformats.org/officeDocument/2006/relationships/slideLayout" Target="../slideLayouts/slideLayout160.xml"/><Relationship Id="rId25" Type="http://schemas.openxmlformats.org/officeDocument/2006/relationships/theme" Target="../theme/theme8.xml"/><Relationship Id="rId2" Type="http://schemas.openxmlformats.org/officeDocument/2006/relationships/slideLayout" Target="../slideLayouts/slideLayout145.xml"/><Relationship Id="rId16" Type="http://schemas.openxmlformats.org/officeDocument/2006/relationships/slideLayout" Target="../slideLayouts/slideLayout159.xml"/><Relationship Id="rId20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24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48.xml"/><Relationship Id="rId15" Type="http://schemas.openxmlformats.org/officeDocument/2006/relationships/slideLayout" Target="../slideLayouts/slideLayout158.xml"/><Relationship Id="rId23" Type="http://schemas.openxmlformats.org/officeDocument/2006/relationships/slideLayout" Target="../slideLayouts/slideLayout166.xml"/><Relationship Id="rId10" Type="http://schemas.openxmlformats.org/officeDocument/2006/relationships/slideLayout" Target="../slideLayouts/slideLayout153.xml"/><Relationship Id="rId19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slideLayout" Target="../slideLayouts/slideLayout157.xml"/><Relationship Id="rId22" Type="http://schemas.openxmlformats.org/officeDocument/2006/relationships/slideLayout" Target="../slideLayouts/slideLayout16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13" Type="http://schemas.openxmlformats.org/officeDocument/2006/relationships/slideLayout" Target="../slideLayouts/slideLayout180.xml"/><Relationship Id="rId18" Type="http://schemas.openxmlformats.org/officeDocument/2006/relationships/slideLayout" Target="../slideLayouts/slideLayout185.xml"/><Relationship Id="rId3" Type="http://schemas.openxmlformats.org/officeDocument/2006/relationships/slideLayout" Target="../slideLayouts/slideLayout170.xml"/><Relationship Id="rId21" Type="http://schemas.openxmlformats.org/officeDocument/2006/relationships/slideLayout" Target="../slideLayouts/slideLayout188.xml"/><Relationship Id="rId7" Type="http://schemas.openxmlformats.org/officeDocument/2006/relationships/slideLayout" Target="../slideLayouts/slideLayout174.xml"/><Relationship Id="rId12" Type="http://schemas.openxmlformats.org/officeDocument/2006/relationships/slideLayout" Target="../slideLayouts/slideLayout179.xml"/><Relationship Id="rId17" Type="http://schemas.openxmlformats.org/officeDocument/2006/relationships/slideLayout" Target="../slideLayouts/slideLayout184.xml"/><Relationship Id="rId25" Type="http://schemas.openxmlformats.org/officeDocument/2006/relationships/theme" Target="../theme/theme9.xml"/><Relationship Id="rId2" Type="http://schemas.openxmlformats.org/officeDocument/2006/relationships/slideLayout" Target="../slideLayouts/slideLayout169.xml"/><Relationship Id="rId16" Type="http://schemas.openxmlformats.org/officeDocument/2006/relationships/slideLayout" Target="../slideLayouts/slideLayout183.xml"/><Relationship Id="rId20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24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72.xml"/><Relationship Id="rId15" Type="http://schemas.openxmlformats.org/officeDocument/2006/relationships/slideLayout" Target="../slideLayouts/slideLayout182.xml"/><Relationship Id="rId23" Type="http://schemas.openxmlformats.org/officeDocument/2006/relationships/slideLayout" Target="../slideLayouts/slideLayout190.xml"/><Relationship Id="rId10" Type="http://schemas.openxmlformats.org/officeDocument/2006/relationships/slideLayout" Target="../slideLayouts/slideLayout177.xml"/><Relationship Id="rId19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Relationship Id="rId14" Type="http://schemas.openxmlformats.org/officeDocument/2006/relationships/slideLayout" Target="../slideLayouts/slideLayout181.xml"/><Relationship Id="rId22" Type="http://schemas.openxmlformats.org/officeDocument/2006/relationships/slideLayout" Target="../slideLayouts/slideLayout1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fld id="{3FE785A1-57B4-4B26-9527-2BCA4E4615F2}" type="datetimeFigureOut">
              <a:rPr lang="en-US"/>
              <a:pPr/>
              <a:t>14/10/2021</a:t>
            </a:fld>
            <a:endParaRPr lang="en-US"/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0C593107-6D66-485B-9542-813EEC4B45B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5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62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3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7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8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9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0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1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2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3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49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2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0" y="330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3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0" y="180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9" y="895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6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4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7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9" y="140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03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90" r:id="rId2"/>
    <p:sldLayoutId id="2147483726" r:id="rId3"/>
    <p:sldLayoutId id="2147483725" r:id="rId4"/>
    <p:sldLayoutId id="2147483724" r:id="rId5"/>
    <p:sldLayoutId id="2147483723" r:id="rId6"/>
    <p:sldLayoutId id="2147483722" r:id="rId7"/>
    <p:sldLayoutId id="2147483721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720" r:id="rId14"/>
    <p:sldLayoutId id="2147483719" r:id="rId15"/>
    <p:sldLayoutId id="2147483718" r:id="rId16"/>
    <p:sldLayoutId id="2147483717" r:id="rId17"/>
    <p:sldLayoutId id="2147483716" r:id="rId18"/>
    <p:sldLayoutId id="2147483715" r:id="rId19"/>
    <p:sldLayoutId id="2147483714" r:id="rId20"/>
    <p:sldLayoutId id="2147483696" r:id="rId21"/>
    <p:sldLayoutId id="2147483697" r:id="rId22"/>
    <p:sldLayoutId id="2147483698" r:id="rId23"/>
    <p:sldLayoutId id="2147483699" r:id="rId2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fld id="{3FE785A1-57B4-4B26-9527-2BCA4E4615F2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0C593107-6D66-485B-9542-813EEC4B45B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5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5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5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5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5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5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5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5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5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062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63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64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7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8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9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0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1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2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3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49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50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2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0" y="330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3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0" y="180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4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5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9" y="895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6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4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7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8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9" y="140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03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2109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  <p:sldLayoutId id="2147483745" r:id="rId18"/>
    <p:sldLayoutId id="2147483746" r:id="rId19"/>
    <p:sldLayoutId id="2147483747" r:id="rId20"/>
    <p:sldLayoutId id="2147483748" r:id="rId21"/>
    <p:sldLayoutId id="2147483749" r:id="rId22"/>
    <p:sldLayoutId id="2147483750" r:id="rId23"/>
    <p:sldLayoutId id="2147483751" r:id="rId2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FFFFFF"/>
                </a:solidFill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FFFFFF"/>
                </a:solidFill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62A7675-4E87-4A73-A966-3188DCF97A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781947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fld id="{3FE785A1-57B4-4B26-9527-2BCA4E4615F2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0C593107-6D66-485B-9542-813EEC4B45B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5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5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5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5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5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5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5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5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5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062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63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64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7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8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9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0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1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2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3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49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50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2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0" y="330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3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0" y="180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4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5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9" y="895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6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4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7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8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9" y="140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03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551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  <p:sldLayoutId id="2147483783" r:id="rId18"/>
    <p:sldLayoutId id="2147483784" r:id="rId19"/>
    <p:sldLayoutId id="2147483785" r:id="rId20"/>
    <p:sldLayoutId id="2147483786" r:id="rId21"/>
    <p:sldLayoutId id="2147483787" r:id="rId22"/>
    <p:sldLayoutId id="2147483788" r:id="rId23"/>
    <p:sldLayoutId id="2147483789" r:id="rId2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eaLnBrk="1" hangingPunct="1"/>
            <a:fld id="{9A0DB2DC-4C9A-4742-B13C-FB6460FD3503}" type="slidenum">
              <a:rPr lang="en-US" dirty="0">
                <a:solidFill>
                  <a:srgbClr val="000000"/>
                </a:solidFill>
                <a:latin typeface="Arial"/>
              </a:rPr>
              <a:pPr eaLnBrk="1" hangingPunct="1"/>
              <a:t>‹#›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6693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fld id="{3FE785A1-57B4-4B26-9527-2BCA4E4615F2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0C593107-6D66-485B-9542-813EEC4B45B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5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5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5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5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5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5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5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5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5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062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63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64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7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8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9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0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1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2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3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49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50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2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0" y="330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3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0" y="180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4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5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9" y="895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6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4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7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8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9" y="140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03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7091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  <p:sldLayoutId id="2147483818" r:id="rId16"/>
    <p:sldLayoutId id="2147483819" r:id="rId17"/>
    <p:sldLayoutId id="2147483820" r:id="rId18"/>
    <p:sldLayoutId id="2147483821" r:id="rId19"/>
    <p:sldLayoutId id="2147483822" r:id="rId20"/>
    <p:sldLayoutId id="2147483823" r:id="rId21"/>
    <p:sldLayoutId id="2147483824" r:id="rId22"/>
    <p:sldLayoutId id="2147483825" r:id="rId23"/>
    <p:sldLayoutId id="2147483826" r:id="rId2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fld id="{3FE785A1-57B4-4B26-9527-2BCA4E4615F2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0C593107-6D66-485B-9542-813EEC4B45B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5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5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5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5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5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5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5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5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5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062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63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64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7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8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9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0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1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2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3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49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50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2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0" y="330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3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0" y="180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4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5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9" y="895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6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4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7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8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9" y="140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03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4521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  <p:sldLayoutId id="2147483842" r:id="rId15"/>
    <p:sldLayoutId id="2147483843" r:id="rId16"/>
    <p:sldLayoutId id="2147483844" r:id="rId17"/>
    <p:sldLayoutId id="2147483845" r:id="rId18"/>
    <p:sldLayoutId id="2147483846" r:id="rId19"/>
    <p:sldLayoutId id="2147483847" r:id="rId20"/>
    <p:sldLayoutId id="2147483848" r:id="rId21"/>
    <p:sldLayoutId id="2147483849" r:id="rId22"/>
    <p:sldLayoutId id="2147483850" r:id="rId23"/>
    <p:sldLayoutId id="2147483851" r:id="rId2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fld id="{3FE785A1-57B4-4B26-9527-2BCA4E4615F2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0C593107-6D66-485B-9542-813EEC4B45B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5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5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5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5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5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5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5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5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5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062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63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64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7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8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9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0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1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2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3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49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50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2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0" y="330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3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0" y="180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4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5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9" y="895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6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4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7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8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9" y="140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03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6959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  <p:sldLayoutId id="2147483870" r:id="rId18"/>
    <p:sldLayoutId id="2147483871" r:id="rId19"/>
    <p:sldLayoutId id="2147483872" r:id="rId20"/>
    <p:sldLayoutId id="2147483873" r:id="rId21"/>
    <p:sldLayoutId id="2147483874" r:id="rId22"/>
    <p:sldLayoutId id="2147483875" r:id="rId23"/>
    <p:sldLayoutId id="2147483876" r:id="rId2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fld id="{3FE785A1-57B4-4B26-9527-2BCA4E4615F2}" type="datetimeFigureOut">
              <a:rPr lang="en-US">
                <a:solidFill>
                  <a:srgbClr val="000000"/>
                </a:solidFill>
              </a:rPr>
              <a:pPr/>
              <a:t>14/10/2021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0C593107-6D66-485B-9542-813EEC4B45B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5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5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5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5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5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5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5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5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5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062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63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64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7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8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9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0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1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2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3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49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50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2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0" y="330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3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0" y="180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4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5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9" y="895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6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4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7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8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9" y="140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03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6998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  <p:sldLayoutId id="2147483890" r:id="rId13"/>
    <p:sldLayoutId id="2147483891" r:id="rId14"/>
    <p:sldLayoutId id="2147483892" r:id="rId15"/>
    <p:sldLayoutId id="2147483893" r:id="rId16"/>
    <p:sldLayoutId id="2147483894" r:id="rId17"/>
    <p:sldLayoutId id="2147483895" r:id="rId18"/>
    <p:sldLayoutId id="2147483896" r:id="rId19"/>
    <p:sldLayoutId id="2147483897" r:id="rId20"/>
    <p:sldLayoutId id="2147483898" r:id="rId21"/>
    <p:sldLayoutId id="2147483899" r:id="rId22"/>
    <p:sldLayoutId id="2147483900" r:id="rId23"/>
    <p:sldLayoutId id="2147483901" r:id="rId2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6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://animfactory.com/animations/nature/flowers/butterflies_flowers_md_clr.gif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gif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://animfactory.com/animations/nature/flowers/butterflies_flowers_md_clr.gif" TargetMode="Externa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0" y="0"/>
            <a:ext cx="92202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TextBox 5"/>
          <p:cNvSpPr txBox="1"/>
          <p:nvPr/>
        </p:nvSpPr>
        <p:spPr>
          <a:xfrm>
            <a:off x="174967" y="2232343"/>
            <a:ext cx="9067800" cy="1477325"/>
          </a:xfrm>
          <a:prstGeom prst="rect">
            <a:avLst/>
          </a:prstGeom>
          <a:noFill/>
          <a:ln w="9525">
            <a:noFill/>
          </a:ln>
        </p:spPr>
        <p:txBody>
          <a:bodyPr lIns="91438" tIns="45719" rIns="91438" bIns="45719">
            <a:spAutoFit/>
          </a:bodyPr>
          <a:lstStyle/>
          <a:p>
            <a:pPr algn="ctr" defTabSz="68484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4500" b="1" dirty="0">
                <a:solidFill>
                  <a:srgbClr val="FF0000"/>
                </a:solidFill>
                <a:latin typeface="UTM Avo" panose="02040603050506020204"/>
              </a:rPr>
              <a:t>Chào mừng các </a:t>
            </a:r>
            <a:r>
              <a:rPr lang="en-US" sz="4500" b="1" dirty="0" smtClean="0">
                <a:solidFill>
                  <a:srgbClr val="FF0000"/>
                </a:solidFill>
                <a:latin typeface="UTM Avo" panose="02040603050506020204"/>
              </a:rPr>
              <a:t>con </a:t>
            </a:r>
            <a:endParaRPr lang="en-US" sz="4500" b="1" dirty="0">
              <a:solidFill>
                <a:srgbClr val="FF0000"/>
              </a:solidFill>
              <a:latin typeface="UTM Avo" panose="02040603050506020204"/>
            </a:endParaRPr>
          </a:p>
          <a:p>
            <a:pPr algn="ctr" defTabSz="68484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500" b="1" dirty="0" smtClean="0">
                <a:solidFill>
                  <a:srgbClr val="FF0000"/>
                </a:solidFill>
                <a:latin typeface="UTM Avo" panose="02040603050506020204"/>
              </a:rPr>
              <a:t>Đến với tiết Toán lớp </a:t>
            </a:r>
            <a:r>
              <a:rPr lang="en-US" sz="4500" b="1" dirty="0">
                <a:solidFill>
                  <a:srgbClr val="FF0000"/>
                </a:solidFill>
                <a:latin typeface="UTM Avo" panose="02040603050506020204"/>
              </a:rPr>
              <a:t>3 </a:t>
            </a:r>
          </a:p>
        </p:txBody>
      </p:sp>
    </p:spTree>
    <p:extLst>
      <p:ext uri="{BB962C8B-B14F-4D97-AF65-F5344CB8AC3E}">
        <p14:creationId xmlns:p14="http://schemas.microsoft.com/office/powerpoint/2010/main" val="263426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486400"/>
            <a:ext cx="121285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486400"/>
            <a:ext cx="121285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593850" y="2398109"/>
            <a:ext cx="6330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Bài tập 3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 4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 yêu cầu làm trong tiết học này. Con có thể rèn luyện thêm nếu có thời gian.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5464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1" name="Picture 15" descr="a_s_01_1023_01_0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2951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352799" y="1170941"/>
            <a:ext cx="1447799" cy="609600"/>
          </a:xfrm>
        </p:spPr>
        <p:txBody>
          <a:bodyPr/>
          <a:lstStyle/>
          <a:p>
            <a:pPr eaLnBrk="1" hangingPunct="1"/>
            <a:r>
              <a:rPr lang="en-US" sz="4000" dirty="0">
                <a:latin typeface="Arial" charset="0"/>
              </a:rPr>
              <a:t>32  6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88461" y="1813878"/>
            <a:ext cx="637532" cy="609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latin typeface="Arial" charset="0"/>
              </a:rPr>
              <a:t> </a:t>
            </a:r>
            <a:r>
              <a:rPr lang="en-US" sz="4000" dirty="0">
                <a:latin typeface="Arial" charset="0"/>
              </a:rPr>
              <a:t>5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3406135" y="1772332"/>
            <a:ext cx="838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latin typeface="Arial" charset="0"/>
              </a:rPr>
              <a:t>30</a:t>
            </a:r>
          </a:p>
        </p:txBody>
      </p:sp>
      <p:pic>
        <p:nvPicPr>
          <p:cNvPr id="8203" name="Picture 9" descr="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209800"/>
            <a:ext cx="1676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4E5F181D-C100-4976-BF54-DD501777B685}"/>
              </a:ext>
            </a:extLst>
          </p:cNvPr>
          <p:cNvGrpSpPr/>
          <p:nvPr/>
        </p:nvGrpSpPr>
        <p:grpSpPr>
          <a:xfrm>
            <a:off x="4216401" y="1170941"/>
            <a:ext cx="749302" cy="1277142"/>
            <a:chOff x="4216401" y="1170941"/>
            <a:chExt cx="749302" cy="1277142"/>
          </a:xfrm>
        </p:grpSpPr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B8567320-69DE-45F7-AB75-0DA8380DF152}"/>
                </a:ext>
              </a:extLst>
            </p:cNvPr>
            <p:cNvCxnSpPr/>
            <p:nvPr/>
          </p:nvCxnSpPr>
          <p:spPr bwMode="auto">
            <a:xfrm>
              <a:off x="4216401" y="1830332"/>
              <a:ext cx="749302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AE3EBE76-4F10-456B-90DC-A5BBFEF85A5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216401" y="1170941"/>
              <a:ext cx="0" cy="1277142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7FBFCCF5-E407-462D-B94A-7D0FC810D5F1}"/>
              </a:ext>
            </a:extLst>
          </p:cNvPr>
          <p:cNvGrpSpPr/>
          <p:nvPr/>
        </p:nvGrpSpPr>
        <p:grpSpPr>
          <a:xfrm>
            <a:off x="3411219" y="2123169"/>
            <a:ext cx="746760" cy="976313"/>
            <a:chOff x="3431539" y="2123169"/>
            <a:chExt cx="746760" cy="976313"/>
          </a:xfrm>
        </p:grpSpPr>
        <p:sp>
          <p:nvSpPr>
            <p:cNvPr id="27659" name="Text Box 11"/>
            <p:cNvSpPr txBox="1">
              <a:spLocks noChangeArrowheads="1"/>
            </p:cNvSpPr>
            <p:nvPr/>
          </p:nvSpPr>
          <p:spPr bwMode="auto">
            <a:xfrm>
              <a:off x="3721099" y="2123169"/>
              <a:ext cx="457200" cy="976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Arial" charset="0"/>
                </a:rPr>
                <a:t>       </a:t>
              </a:r>
              <a:r>
                <a:rPr lang="en-US" sz="4000" dirty="0">
                  <a:latin typeface="Arial" charset="0"/>
                </a:rPr>
                <a:t>2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D50DB394-0FDC-464A-9250-304CECC9418D}"/>
                </a:ext>
              </a:extLst>
            </p:cNvPr>
            <p:cNvCxnSpPr>
              <a:cxnSpLocks/>
            </p:cNvCxnSpPr>
            <p:nvPr/>
          </p:nvCxnSpPr>
          <p:spPr>
            <a:xfrm>
              <a:off x="3431539" y="2417603"/>
              <a:ext cx="685800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18F67AD8-E876-43F2-BFDF-DBD9441C8776}"/>
              </a:ext>
            </a:extLst>
          </p:cNvPr>
          <p:cNvSpPr/>
          <p:nvPr/>
        </p:nvSpPr>
        <p:spPr bwMode="auto">
          <a:xfrm>
            <a:off x="2057400" y="152402"/>
            <a:ext cx="5029200" cy="67590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AI NHANH! AI ĐÚNG!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 build="p"/>
      <p:bldP spid="276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1" name="Picture 15" descr="a_s_01_1023_01_0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2951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352799" y="1170941"/>
            <a:ext cx="1447799" cy="609600"/>
          </a:xfrm>
        </p:spPr>
        <p:txBody>
          <a:bodyPr/>
          <a:lstStyle/>
          <a:p>
            <a:pPr eaLnBrk="1" hangingPunct="1"/>
            <a:r>
              <a:rPr lang="en-US" sz="4000" dirty="0">
                <a:latin typeface="Arial" charset="0"/>
              </a:rPr>
              <a:t>32  6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88461" y="1813878"/>
            <a:ext cx="637532" cy="609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latin typeface="Arial" charset="0"/>
              </a:rPr>
              <a:t> </a:t>
            </a:r>
            <a:r>
              <a:rPr lang="en-US" sz="4000" dirty="0">
                <a:latin typeface="Arial" charset="0"/>
              </a:rPr>
              <a:t>5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3406135" y="1772332"/>
            <a:ext cx="838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000000"/>
                </a:solidFill>
                <a:latin typeface="Arial" charset="0"/>
              </a:rPr>
              <a:t>30</a:t>
            </a:r>
          </a:p>
        </p:txBody>
      </p:sp>
      <p:pic>
        <p:nvPicPr>
          <p:cNvPr id="8203" name="Picture 9" descr="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209800"/>
            <a:ext cx="1676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4E5F181D-C100-4976-BF54-DD501777B685}"/>
              </a:ext>
            </a:extLst>
          </p:cNvPr>
          <p:cNvGrpSpPr/>
          <p:nvPr/>
        </p:nvGrpSpPr>
        <p:grpSpPr>
          <a:xfrm>
            <a:off x="4216401" y="1170941"/>
            <a:ext cx="749302" cy="1277142"/>
            <a:chOff x="4216401" y="1170941"/>
            <a:chExt cx="749302" cy="1277142"/>
          </a:xfrm>
        </p:grpSpPr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B8567320-69DE-45F7-AB75-0DA8380DF152}"/>
                </a:ext>
              </a:extLst>
            </p:cNvPr>
            <p:cNvCxnSpPr/>
            <p:nvPr/>
          </p:nvCxnSpPr>
          <p:spPr bwMode="auto">
            <a:xfrm>
              <a:off x="4216401" y="1830332"/>
              <a:ext cx="749302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AE3EBE76-4F10-456B-90DC-A5BBFEF85A5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216401" y="1170941"/>
              <a:ext cx="0" cy="1277142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7FBFCCF5-E407-462D-B94A-7D0FC810D5F1}"/>
              </a:ext>
            </a:extLst>
          </p:cNvPr>
          <p:cNvGrpSpPr/>
          <p:nvPr/>
        </p:nvGrpSpPr>
        <p:grpSpPr>
          <a:xfrm>
            <a:off x="3411219" y="2123169"/>
            <a:ext cx="746760" cy="976313"/>
            <a:chOff x="3431539" y="2123169"/>
            <a:chExt cx="746760" cy="976313"/>
          </a:xfrm>
        </p:grpSpPr>
        <p:sp>
          <p:nvSpPr>
            <p:cNvPr id="27659" name="Text Box 11"/>
            <p:cNvSpPr txBox="1">
              <a:spLocks noChangeArrowheads="1"/>
            </p:cNvSpPr>
            <p:nvPr/>
          </p:nvSpPr>
          <p:spPr bwMode="auto">
            <a:xfrm>
              <a:off x="3721099" y="2123169"/>
              <a:ext cx="457200" cy="976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000000"/>
                  </a:solidFill>
                  <a:latin typeface="Arial" charset="0"/>
                </a:rPr>
                <a:t>       </a:t>
              </a:r>
              <a:r>
                <a:rPr lang="en-US" sz="4000" dirty="0">
                  <a:solidFill>
                    <a:srgbClr val="000000"/>
                  </a:solidFill>
                  <a:latin typeface="Arial" charset="0"/>
                </a:rPr>
                <a:t>2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D50DB394-0FDC-464A-9250-304CECC9418D}"/>
                </a:ext>
              </a:extLst>
            </p:cNvPr>
            <p:cNvCxnSpPr>
              <a:cxnSpLocks/>
            </p:cNvCxnSpPr>
            <p:nvPr/>
          </p:nvCxnSpPr>
          <p:spPr>
            <a:xfrm>
              <a:off x="3431539" y="2417603"/>
              <a:ext cx="685800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18F67AD8-E876-43F2-BFDF-DBD9441C8776}"/>
              </a:ext>
            </a:extLst>
          </p:cNvPr>
          <p:cNvSpPr/>
          <p:nvPr/>
        </p:nvSpPr>
        <p:spPr bwMode="auto">
          <a:xfrm>
            <a:off x="2057400" y="152402"/>
            <a:ext cx="5029200" cy="67590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NHANH! AI ĐÚNG!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28800" y="3429000"/>
            <a:ext cx="617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Nếu muốn phép chia này  thành phép chia hết con làm thế nào?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5018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 build="p"/>
      <p:bldP spid="2765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486400"/>
            <a:ext cx="121285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486400"/>
            <a:ext cx="121285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593850" y="1981200"/>
            <a:ext cx="6330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Các con hoàn thành bài nếu chưa xong.</a:t>
            </a:r>
          </a:p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Làm bài tập toán in để rèn luyện thêm.</a:t>
            </a:r>
          </a:p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Bài sau: Bảng nhân 7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67000" y="1371600"/>
            <a:ext cx="1476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DẶN DÒ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7968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1" name="Picture 15" descr="a_s_01_1023_01_0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2951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057400" y="2057400"/>
            <a:ext cx="57384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TẠM BIỆT CÁC CON</a:t>
            </a:r>
            <a:endParaRPr lang="en-US" sz="4400" b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785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1" name="Picture 15" descr="a_s_01_1023_01_0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2951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9" descr="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209800"/>
            <a:ext cx="1676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514600" y="1287959"/>
            <a:ext cx="47788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6000" b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8576" y="2819399"/>
            <a:ext cx="48333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1,Phép chia nào có số dư bằng 0  ?</a:t>
            </a:r>
          </a:p>
          <a:p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2,Số dư  như thế nào so với số chia?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1923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342900" y="457200"/>
            <a:ext cx="8458200" cy="61642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endParaRPr lang="en-US" altLang="en-US" b="1" dirty="0">
              <a:solidFill>
                <a:srgbClr val="FFFFFF"/>
              </a:solidFill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en-US" altLang="en-US" sz="32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en-US" altLang="en-US" sz="32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US" altLang="en-US" sz="3600" b="1" dirty="0">
              <a:solidFill>
                <a:srgbClr val="FFFFFF"/>
              </a:solidFill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US" altLang="en-US" b="1" dirty="0">
              <a:solidFill>
                <a:srgbClr val="FFFFFF"/>
              </a:solidFill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en-US" altLang="en-US" sz="3600" b="1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pic>
        <p:nvPicPr>
          <p:cNvPr id="70659" name="Picture 2" descr="C:\Users\Microsoft Windows\Desktop\nen ba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84138"/>
            <a:ext cx="9151938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0" name="TextBox 2"/>
          <p:cNvSpPr txBox="1">
            <a:spLocks noChangeArrowheads="1"/>
          </p:cNvSpPr>
          <p:nvPr/>
        </p:nvSpPr>
        <p:spPr bwMode="auto">
          <a:xfrm>
            <a:off x="1066800" y="941388"/>
            <a:ext cx="2895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i="1" smtClean="0">
              <a:solidFill>
                <a:srgbClr val="FFFFFF"/>
              </a:solidFill>
              <a:latin typeface="HP 100 4 hàng"/>
              <a:cs typeface="Arial" pitchFamily="34" charset="0"/>
            </a:endParaRPr>
          </a:p>
        </p:txBody>
      </p:sp>
      <p:sp>
        <p:nvSpPr>
          <p:cNvPr id="70661" name="TextBox 4"/>
          <p:cNvSpPr txBox="1">
            <a:spLocks noChangeArrowheads="1"/>
          </p:cNvSpPr>
          <p:nvPr/>
        </p:nvSpPr>
        <p:spPr bwMode="auto">
          <a:xfrm>
            <a:off x="752475" y="688975"/>
            <a:ext cx="7829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vi-VN" sz="3200" b="1" dirty="0" smtClean="0">
                <a:solidFill>
                  <a:srgbClr val="FFFF00"/>
                </a:solidFill>
                <a:latin typeface="HP001 4 hàng" pitchFamily="34" charset="0"/>
                <a:cs typeface="Arial" pitchFamily="34" charset="0"/>
              </a:rPr>
              <a:t>Thứ </a:t>
            </a:r>
            <a:r>
              <a:rPr lang="en-US" sz="3200" b="1" dirty="0" smtClean="0">
                <a:solidFill>
                  <a:srgbClr val="FFFF00"/>
                </a:solidFill>
                <a:latin typeface="HP001 4 hàng" pitchFamily="34" charset="0"/>
                <a:cs typeface="Arial" pitchFamily="34" charset="0"/>
              </a:rPr>
              <a:t>sáu</a:t>
            </a:r>
            <a:r>
              <a:rPr lang="vi-VN" sz="3200" b="1" dirty="0" smtClean="0">
                <a:solidFill>
                  <a:srgbClr val="FFFF00"/>
                </a:solidFill>
                <a:latin typeface="HP001 4 hàng" pitchFamily="34" charset="0"/>
                <a:cs typeface="Arial" pitchFamily="34" charset="0"/>
              </a:rPr>
              <a:t> ngày </a:t>
            </a:r>
            <a:r>
              <a:rPr lang="en-US" sz="3200" b="1" dirty="0" smtClean="0">
                <a:solidFill>
                  <a:srgbClr val="FFFF00"/>
                </a:solidFill>
                <a:latin typeface="HP001 4 hàng" pitchFamily="34" charset="0"/>
                <a:cs typeface="Arial" pitchFamily="34" charset="0"/>
              </a:rPr>
              <a:t>15</a:t>
            </a:r>
            <a:r>
              <a:rPr lang="vi-VN" sz="3200" b="1" dirty="0" smtClean="0">
                <a:solidFill>
                  <a:srgbClr val="FFFF00"/>
                </a:solidFill>
                <a:latin typeface="HP001 4 hàng" pitchFamily="34" charset="0"/>
                <a:cs typeface="Arial" pitchFamily="34" charset="0"/>
              </a:rPr>
              <a:t> tháng 10 năm 2021</a:t>
            </a:r>
            <a:endParaRPr lang="en-US" sz="3200" b="1" dirty="0" smtClean="0">
              <a:solidFill>
                <a:srgbClr val="FFFF00"/>
              </a:solidFill>
              <a:latin typeface="HP001 4 hàng" pitchFamily="34" charset="0"/>
              <a:cs typeface="Arial" pitchFamily="34" charset="0"/>
            </a:endParaRPr>
          </a:p>
        </p:txBody>
      </p:sp>
      <p:sp>
        <p:nvSpPr>
          <p:cNvPr id="70662" name="TextBox 5"/>
          <p:cNvSpPr txBox="1">
            <a:spLocks noChangeArrowheads="1"/>
          </p:cNvSpPr>
          <p:nvPr/>
        </p:nvSpPr>
        <p:spPr bwMode="auto">
          <a:xfrm>
            <a:off x="2298700" y="1322388"/>
            <a:ext cx="4737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3200" b="1" dirty="0" smtClean="0">
                <a:solidFill>
                  <a:srgbClr val="FFFF00"/>
                </a:solidFill>
                <a:latin typeface="HP001 4 hàng" pitchFamily="34" charset="0"/>
                <a:cs typeface="Arial" pitchFamily="34" charset="0"/>
              </a:rPr>
              <a:t>Toán</a:t>
            </a:r>
          </a:p>
        </p:txBody>
      </p:sp>
      <p:sp>
        <p:nvSpPr>
          <p:cNvPr id="70663" name="TextBox 5"/>
          <p:cNvSpPr txBox="1">
            <a:spLocks noChangeArrowheads="1"/>
          </p:cNvSpPr>
          <p:nvPr/>
        </p:nvSpPr>
        <p:spPr bwMode="auto">
          <a:xfrm>
            <a:off x="1647825" y="2049463"/>
            <a:ext cx="6610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vi-VN" sz="3200" b="1" dirty="0" smtClean="0">
                <a:solidFill>
                  <a:srgbClr val="FFFF00"/>
                </a:solidFill>
                <a:latin typeface="HP001 4 hàng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HP001 4 hàng" pitchFamily="34" charset="0"/>
                <a:cs typeface="Arial" pitchFamily="34" charset="0"/>
              </a:rPr>
              <a:t>Luyện tập( S/ 30)</a:t>
            </a:r>
          </a:p>
        </p:txBody>
      </p:sp>
    </p:spTree>
    <p:extLst>
      <p:ext uri="{BB962C8B-B14F-4D97-AF65-F5344CB8AC3E}">
        <p14:creationId xmlns:p14="http://schemas.microsoft.com/office/powerpoint/2010/main" val="112088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7-Point Star 2"/>
          <p:cNvSpPr/>
          <p:nvPr/>
        </p:nvSpPr>
        <p:spPr>
          <a:xfrm>
            <a:off x="1485900" y="304800"/>
            <a:ext cx="7162800" cy="1676400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u="sng" dirty="0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YÊU CẦU CẦN ĐẠT</a:t>
            </a:r>
            <a:endParaRPr lang="en-US" sz="2800" b="1" dirty="0">
              <a:solidFill>
                <a:srgbClr val="0000FF"/>
              </a:solidFill>
              <a:latin typeface="Arial"/>
              <a:cs typeface="Times New Roman" pitchFamily="18" charset="0"/>
            </a:endParaRPr>
          </a:p>
        </p:txBody>
      </p:sp>
      <p:sp>
        <p:nvSpPr>
          <p:cNvPr id="16" name="Flowchart: Connector 15"/>
          <p:cNvSpPr/>
          <p:nvPr/>
        </p:nvSpPr>
        <p:spPr bwMode="auto">
          <a:xfrm>
            <a:off x="178652" y="2286042"/>
            <a:ext cx="838200" cy="685800"/>
          </a:xfrm>
          <a:prstGeom prst="flowChartConnec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</a:rPr>
              <a:t>1</a:t>
            </a:r>
          </a:p>
        </p:txBody>
      </p:sp>
      <p:sp>
        <p:nvSpPr>
          <p:cNvPr id="17" name="Flowchart: Connector 16"/>
          <p:cNvSpPr/>
          <p:nvPr/>
        </p:nvSpPr>
        <p:spPr bwMode="auto">
          <a:xfrm>
            <a:off x="674996" y="3554630"/>
            <a:ext cx="838200" cy="685800"/>
          </a:xfrm>
          <a:prstGeom prst="flowChartConnec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</a:rPr>
              <a:t>2</a:t>
            </a:r>
          </a:p>
        </p:txBody>
      </p:sp>
      <p:sp>
        <p:nvSpPr>
          <p:cNvPr id="20" name="Flowchart: Connector 19"/>
          <p:cNvSpPr/>
          <p:nvPr/>
        </p:nvSpPr>
        <p:spPr bwMode="auto">
          <a:xfrm>
            <a:off x="147945" y="4747525"/>
            <a:ext cx="838200" cy="762000"/>
          </a:xfrm>
          <a:prstGeom prst="flowChartConnec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</a:rPr>
              <a:t>3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486400"/>
            <a:ext cx="121285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45" y="3175"/>
            <a:ext cx="121285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203902" y="2398110"/>
            <a:ext cx="780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Học sinh xác  định được phép chia hết và phép chia có dư.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02774" y="3580788"/>
            <a:ext cx="7165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Học sinh vận dụng thành thạo kĩ  năng làm tính chia.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06662" y="4678528"/>
            <a:ext cx="80538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Rèn cho học sinh tính cẩn thận, khoa học, chính xác và lòng yêu thích Toán học.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5267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7-Point Star 2"/>
          <p:cNvSpPr/>
          <p:nvPr/>
        </p:nvSpPr>
        <p:spPr>
          <a:xfrm>
            <a:off x="114300" y="1209675"/>
            <a:ext cx="2286000" cy="914400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u="sng" dirty="0">
                <a:solidFill>
                  <a:srgbClr val="0000FF"/>
                </a:solidFill>
                <a:latin typeface="Arial"/>
                <a:cs typeface="Times New Roman" pitchFamily="18" charset="0"/>
              </a:rPr>
              <a:t>Bài 1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Times New Roman" pitchFamily="18" charset="0"/>
              </a:rPr>
              <a:t>:</a:t>
            </a:r>
          </a:p>
        </p:txBody>
      </p:sp>
      <p:sp>
        <p:nvSpPr>
          <p:cNvPr id="3076" name="Text Box 15"/>
          <p:cNvSpPr txBox="1">
            <a:spLocks noChangeArrowheads="1"/>
          </p:cNvSpPr>
          <p:nvPr/>
        </p:nvSpPr>
        <p:spPr bwMode="auto">
          <a:xfrm>
            <a:off x="2612708" y="1463992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:</a:t>
            </a:r>
          </a:p>
        </p:txBody>
      </p:sp>
      <p:grpSp>
        <p:nvGrpSpPr>
          <p:cNvPr id="3077" name="Group 4"/>
          <p:cNvGrpSpPr>
            <a:grpSpLocks/>
          </p:cNvGrpSpPr>
          <p:nvPr/>
        </p:nvGrpSpPr>
        <p:grpSpPr bwMode="auto">
          <a:xfrm>
            <a:off x="452120" y="3139440"/>
            <a:ext cx="1295400" cy="1066800"/>
            <a:chOff x="533400" y="2743200"/>
            <a:chExt cx="1295400" cy="1066800"/>
          </a:xfrm>
        </p:grpSpPr>
        <p:sp>
          <p:nvSpPr>
            <p:cNvPr id="3114" name="TextBox 5"/>
            <p:cNvSpPr txBox="1">
              <a:spLocks noChangeArrowheads="1"/>
            </p:cNvSpPr>
            <p:nvPr/>
          </p:nvSpPr>
          <p:spPr bwMode="auto">
            <a:xfrm>
              <a:off x="1219200" y="2819400"/>
              <a:ext cx="3810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2800" b="1">
                  <a:solidFill>
                    <a:srgbClr val="0000CC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3115" name="TextBox 6"/>
            <p:cNvSpPr txBox="1">
              <a:spLocks noChangeArrowheads="1"/>
            </p:cNvSpPr>
            <p:nvPr/>
          </p:nvSpPr>
          <p:spPr bwMode="auto">
            <a:xfrm>
              <a:off x="533400" y="2794000"/>
              <a:ext cx="68580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2800" b="1" dirty="0">
                  <a:solidFill>
                    <a:srgbClr val="0000CC"/>
                  </a:solidFill>
                  <a:latin typeface="Arial" charset="0"/>
                </a:rPr>
                <a:t>17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143000" y="3352800"/>
              <a:ext cx="685800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cxnSpLocks/>
            </p:cNvCxnSpPr>
            <p:nvPr/>
          </p:nvCxnSpPr>
          <p:spPr>
            <a:xfrm>
              <a:off x="1143000" y="2743200"/>
              <a:ext cx="0" cy="106680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78" name="Group 9"/>
          <p:cNvGrpSpPr>
            <a:grpSpLocks/>
          </p:cNvGrpSpPr>
          <p:nvPr/>
        </p:nvGrpSpPr>
        <p:grpSpPr bwMode="auto">
          <a:xfrm>
            <a:off x="2479040" y="3194050"/>
            <a:ext cx="1325880" cy="1066800"/>
            <a:chOff x="502920" y="2743200"/>
            <a:chExt cx="1325880" cy="1136650"/>
          </a:xfrm>
        </p:grpSpPr>
        <p:sp>
          <p:nvSpPr>
            <p:cNvPr id="3110" name="TextBox 10"/>
            <p:cNvSpPr txBox="1">
              <a:spLocks noChangeArrowheads="1"/>
            </p:cNvSpPr>
            <p:nvPr/>
          </p:nvSpPr>
          <p:spPr bwMode="auto">
            <a:xfrm>
              <a:off x="1209040" y="2754448"/>
              <a:ext cx="3810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2800" b="1">
                  <a:solidFill>
                    <a:srgbClr val="0000CC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3111" name="TextBox 11"/>
            <p:cNvSpPr txBox="1">
              <a:spLocks noChangeArrowheads="1"/>
            </p:cNvSpPr>
            <p:nvPr/>
          </p:nvSpPr>
          <p:spPr bwMode="auto">
            <a:xfrm>
              <a:off x="502920" y="2800169"/>
              <a:ext cx="68580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2800" b="1" dirty="0">
                  <a:solidFill>
                    <a:srgbClr val="0000CC"/>
                  </a:solidFill>
                  <a:latin typeface="Arial" charset="0"/>
                </a:rPr>
                <a:t>35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1143000" y="3312160"/>
              <a:ext cx="685800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cxnSpLocks/>
            </p:cNvCxnSpPr>
            <p:nvPr/>
          </p:nvCxnSpPr>
          <p:spPr>
            <a:xfrm>
              <a:off x="1143000" y="2743200"/>
              <a:ext cx="0" cy="113665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79" name="Group 14"/>
          <p:cNvGrpSpPr>
            <a:grpSpLocks/>
          </p:cNvGrpSpPr>
          <p:nvPr/>
        </p:nvGrpSpPr>
        <p:grpSpPr bwMode="auto">
          <a:xfrm>
            <a:off x="4556760" y="3200400"/>
            <a:ext cx="1305560" cy="990600"/>
            <a:chOff x="523240" y="2819400"/>
            <a:chExt cx="1305560" cy="990600"/>
          </a:xfrm>
        </p:grpSpPr>
        <p:sp>
          <p:nvSpPr>
            <p:cNvPr id="3106" name="TextBox 15"/>
            <p:cNvSpPr txBox="1">
              <a:spLocks noChangeArrowheads="1"/>
            </p:cNvSpPr>
            <p:nvPr/>
          </p:nvSpPr>
          <p:spPr bwMode="auto">
            <a:xfrm>
              <a:off x="1219200" y="2819400"/>
              <a:ext cx="3810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2800" b="1" dirty="0">
                  <a:solidFill>
                    <a:srgbClr val="0000CC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3107" name="TextBox 16"/>
            <p:cNvSpPr txBox="1">
              <a:spLocks noChangeArrowheads="1"/>
            </p:cNvSpPr>
            <p:nvPr/>
          </p:nvSpPr>
          <p:spPr bwMode="auto">
            <a:xfrm>
              <a:off x="523240" y="2834640"/>
              <a:ext cx="68580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2800" b="1" dirty="0">
                  <a:solidFill>
                    <a:srgbClr val="0000CC"/>
                  </a:solidFill>
                  <a:latin typeface="Arial" charset="0"/>
                </a:rPr>
                <a:t>42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1143000" y="3352800"/>
              <a:ext cx="685800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cxnSpLocks/>
            </p:cNvCxnSpPr>
            <p:nvPr/>
          </p:nvCxnSpPr>
          <p:spPr>
            <a:xfrm>
              <a:off x="1143000" y="2819400"/>
              <a:ext cx="0" cy="99060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80" name="Group 19"/>
          <p:cNvGrpSpPr>
            <a:grpSpLocks/>
          </p:cNvGrpSpPr>
          <p:nvPr/>
        </p:nvGrpSpPr>
        <p:grpSpPr bwMode="auto">
          <a:xfrm>
            <a:off x="6771640" y="3119120"/>
            <a:ext cx="1305560" cy="1071880"/>
            <a:chOff x="523240" y="2814320"/>
            <a:chExt cx="1305560" cy="1071880"/>
          </a:xfrm>
        </p:grpSpPr>
        <p:sp>
          <p:nvSpPr>
            <p:cNvPr id="3102" name="TextBox 20"/>
            <p:cNvSpPr txBox="1">
              <a:spLocks noChangeArrowheads="1"/>
            </p:cNvSpPr>
            <p:nvPr/>
          </p:nvSpPr>
          <p:spPr bwMode="auto">
            <a:xfrm>
              <a:off x="1219200" y="2839720"/>
              <a:ext cx="3810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2800" b="1" dirty="0">
                  <a:solidFill>
                    <a:srgbClr val="0000CC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3103" name="TextBox 21"/>
            <p:cNvSpPr txBox="1">
              <a:spLocks noChangeArrowheads="1"/>
            </p:cNvSpPr>
            <p:nvPr/>
          </p:nvSpPr>
          <p:spPr bwMode="auto">
            <a:xfrm>
              <a:off x="523240" y="2814320"/>
              <a:ext cx="68580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2800" b="1" dirty="0">
                  <a:solidFill>
                    <a:srgbClr val="0000CC"/>
                  </a:solidFill>
                  <a:latin typeface="Arial" charset="0"/>
                </a:rPr>
                <a:t>58</a:t>
              </a: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1143000" y="3352800"/>
              <a:ext cx="685800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cxnSpLocks/>
            </p:cNvCxnSpPr>
            <p:nvPr/>
          </p:nvCxnSpPr>
          <p:spPr>
            <a:xfrm>
              <a:off x="1143000" y="2971800"/>
              <a:ext cx="0" cy="91440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38810" y="4165600"/>
            <a:ext cx="38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b="1" dirty="0">
                <a:solidFill>
                  <a:srgbClr val="0000CC"/>
                </a:solidFill>
                <a:latin typeface="Arial" charset="0"/>
              </a:rPr>
              <a:t>1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452120" y="3672840"/>
            <a:ext cx="762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b="1">
                <a:solidFill>
                  <a:srgbClr val="0000CC"/>
                </a:solidFill>
                <a:latin typeface="Arial" charset="0"/>
              </a:rPr>
              <a:t>16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1127760" y="3815080"/>
            <a:ext cx="38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b="1">
                <a:solidFill>
                  <a:srgbClr val="0000CC"/>
                </a:solidFill>
                <a:latin typeface="Arial" charset="0"/>
              </a:rPr>
              <a:t>8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487680" y="4170680"/>
            <a:ext cx="4572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438400" y="4191000"/>
            <a:ext cx="5334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185160" y="3728720"/>
            <a:ext cx="38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b="1" dirty="0">
                <a:solidFill>
                  <a:srgbClr val="0000CC"/>
                </a:solidFill>
                <a:latin typeface="Arial" charset="0"/>
              </a:rPr>
              <a:t>8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2489200" y="3712528"/>
            <a:ext cx="60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b="1" dirty="0">
                <a:solidFill>
                  <a:srgbClr val="0000CC"/>
                </a:solidFill>
                <a:latin typeface="Arial" charset="0"/>
              </a:rPr>
              <a:t>32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2676208" y="4201478"/>
            <a:ext cx="38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b="1" dirty="0">
                <a:solidFill>
                  <a:srgbClr val="0000CC"/>
                </a:solidFill>
                <a:latin typeface="Arial" charset="0"/>
              </a:rPr>
              <a:t>3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6781800" y="4038600"/>
            <a:ext cx="5334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572000" y="4145280"/>
            <a:ext cx="5334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7467600" y="3733800"/>
            <a:ext cx="38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b="1">
                <a:solidFill>
                  <a:srgbClr val="0000CC"/>
                </a:solidFill>
                <a:latin typeface="Arial" charset="0"/>
              </a:rPr>
              <a:t>9</a:t>
            </a: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4795520" y="4140200"/>
            <a:ext cx="38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b="1" dirty="0">
                <a:solidFill>
                  <a:srgbClr val="0000CC"/>
                </a:solidFill>
                <a:latin typeface="Arial" charset="0"/>
              </a:rPr>
              <a:t>2</a:t>
            </a: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4566920" y="3657600"/>
            <a:ext cx="60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b="1" dirty="0">
                <a:solidFill>
                  <a:srgbClr val="0000CC"/>
                </a:solidFill>
                <a:latin typeface="Arial" charset="0"/>
              </a:rPr>
              <a:t>40</a:t>
            </a: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5252720" y="3810000"/>
            <a:ext cx="38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b="1">
                <a:solidFill>
                  <a:srgbClr val="0000CC"/>
                </a:solidFill>
                <a:latin typeface="Arial" charset="0"/>
              </a:rPr>
              <a:t>8</a:t>
            </a: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6964363" y="3994150"/>
            <a:ext cx="38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b="1">
                <a:solidFill>
                  <a:srgbClr val="0000CC"/>
                </a:solidFill>
                <a:latin typeface="Arial" charset="0"/>
              </a:rPr>
              <a:t>4</a:t>
            </a: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6778625" y="3536950"/>
            <a:ext cx="60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b="1">
                <a:solidFill>
                  <a:srgbClr val="0000CC"/>
                </a:solidFill>
                <a:latin typeface="Arial" charset="0"/>
              </a:rPr>
              <a:t>54</a:t>
            </a:r>
          </a:p>
        </p:txBody>
      </p:sp>
      <p:pic>
        <p:nvPicPr>
          <p:cNvPr id="3097" name="Picture 11" descr="butterflies_flowers_md_clr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6200" y="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9" name="Picture 11" descr="butterflies_flowers_md_clr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-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0" name="Picture 18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638800"/>
            <a:ext cx="91440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101" name="Picture 26" descr="bunny_thumping_foot_md_clr"/>
          <p:cNvPicPr>
            <a:picLocks noChangeAspect="1" noChangeArrowheads="1" noCrop="1"/>
          </p:cNvPicPr>
          <p:nvPr/>
        </p:nvPicPr>
        <p:blipFill>
          <a:blip r:embed="rId5">
            <a:lum contrast="12000"/>
          </a:blip>
          <a:srcRect/>
          <a:stretch>
            <a:fillRect/>
          </a:stretch>
        </p:blipFill>
        <p:spPr bwMode="auto">
          <a:xfrm>
            <a:off x="4114800" y="4953000"/>
            <a:ext cx="9810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/>
      <p:bldP spid="31" grpId="0"/>
      <p:bldP spid="37" grpId="0"/>
      <p:bldP spid="40" grpId="0"/>
      <p:bldP spid="41" grpId="0"/>
      <p:bldP spid="52" grpId="0"/>
      <p:bldP spid="57" grpId="0"/>
      <p:bldP spid="58" grpId="0"/>
      <p:bldP spid="59" grpId="0"/>
      <p:bldP spid="65" grpId="0"/>
      <p:bldP spid="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486400"/>
            <a:ext cx="121285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486400"/>
            <a:ext cx="121285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593850" y="2398109"/>
            <a:ext cx="6330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Những phép chia ở bài 1 có điểm gì giống nhau?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2706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7-Point Star 2"/>
          <p:cNvSpPr/>
          <p:nvPr/>
        </p:nvSpPr>
        <p:spPr>
          <a:xfrm>
            <a:off x="-92416" y="1211360"/>
            <a:ext cx="2286000" cy="914400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u="sng" dirty="0">
                <a:solidFill>
                  <a:srgbClr val="0000FF"/>
                </a:solidFill>
                <a:latin typeface="Arial"/>
                <a:cs typeface="Times New Roman" pitchFamily="18" charset="0"/>
              </a:rPr>
              <a:t>Bài 2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Times New Roman" pitchFamily="18" charset="0"/>
              </a:rPr>
              <a:t>:</a:t>
            </a:r>
          </a:p>
        </p:txBody>
      </p:sp>
      <p:sp>
        <p:nvSpPr>
          <p:cNvPr id="4099" name="Text Box 15"/>
          <p:cNvSpPr txBox="1">
            <a:spLocks noChangeArrowheads="1"/>
          </p:cNvSpPr>
          <p:nvPr/>
        </p:nvSpPr>
        <p:spPr bwMode="auto">
          <a:xfrm>
            <a:off x="2362200" y="1472441"/>
            <a:ext cx="3124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Đặt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rồi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tính</a:t>
            </a:r>
            <a:endParaRPr lang="en-US" sz="2800" b="1" dirty="0">
              <a:solidFill>
                <a:srgbClr val="0000FF"/>
              </a:solidFill>
              <a:latin typeface="Arial" charset="0"/>
              <a:cs typeface="Times New Roman" pitchFamily="18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19480" y="3210140"/>
            <a:ext cx="1371124" cy="1020128"/>
            <a:chOff x="457676" y="2883246"/>
            <a:chExt cx="1371124" cy="1068456"/>
          </a:xfrm>
        </p:grpSpPr>
        <p:sp>
          <p:nvSpPr>
            <p:cNvPr id="4145" name="TextBox 5"/>
            <p:cNvSpPr txBox="1">
              <a:spLocks noChangeArrowheads="1"/>
            </p:cNvSpPr>
            <p:nvPr/>
          </p:nvSpPr>
          <p:spPr bwMode="auto">
            <a:xfrm>
              <a:off x="1209040" y="2883246"/>
              <a:ext cx="3810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2800" b="1" dirty="0">
                  <a:solidFill>
                    <a:srgbClr val="0000CC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4146" name="TextBox 6"/>
            <p:cNvSpPr txBox="1">
              <a:spLocks noChangeArrowheads="1"/>
            </p:cNvSpPr>
            <p:nvPr/>
          </p:nvSpPr>
          <p:spPr bwMode="auto">
            <a:xfrm>
              <a:off x="457676" y="2895600"/>
              <a:ext cx="68580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2800" b="1" dirty="0">
                  <a:solidFill>
                    <a:srgbClr val="0000CC"/>
                  </a:solidFill>
                  <a:latin typeface="Arial" charset="0"/>
                </a:rPr>
                <a:t>24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143000" y="3406007"/>
              <a:ext cx="685800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cxnSpLocks/>
            </p:cNvCxnSpPr>
            <p:nvPr/>
          </p:nvCxnSpPr>
          <p:spPr>
            <a:xfrm>
              <a:off x="1143000" y="2946814"/>
              <a:ext cx="18416" cy="1004888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3113802" y="3230880"/>
            <a:ext cx="1305798" cy="951230"/>
            <a:chOff x="523002" y="2743200"/>
            <a:chExt cx="1305798" cy="951230"/>
          </a:xfrm>
        </p:grpSpPr>
        <p:sp>
          <p:nvSpPr>
            <p:cNvPr id="4141" name="TextBox 10"/>
            <p:cNvSpPr txBox="1">
              <a:spLocks noChangeArrowheads="1"/>
            </p:cNvSpPr>
            <p:nvPr/>
          </p:nvSpPr>
          <p:spPr bwMode="auto">
            <a:xfrm>
              <a:off x="1219200" y="2788920"/>
              <a:ext cx="3810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2800" b="1" dirty="0">
                  <a:solidFill>
                    <a:srgbClr val="0000CC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4142" name="TextBox 11"/>
            <p:cNvSpPr txBox="1">
              <a:spLocks noChangeArrowheads="1"/>
            </p:cNvSpPr>
            <p:nvPr/>
          </p:nvSpPr>
          <p:spPr bwMode="auto">
            <a:xfrm>
              <a:off x="523002" y="2793386"/>
              <a:ext cx="68580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2800" b="1" dirty="0">
                  <a:solidFill>
                    <a:srgbClr val="0000CC"/>
                  </a:solidFill>
                  <a:latin typeface="Arial" charset="0"/>
                </a:rPr>
                <a:t>30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1143000" y="3291840"/>
              <a:ext cx="685800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cxnSpLocks/>
            </p:cNvCxnSpPr>
            <p:nvPr/>
          </p:nvCxnSpPr>
          <p:spPr>
            <a:xfrm>
              <a:off x="1143000" y="2743200"/>
              <a:ext cx="12700" cy="95123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5207000" y="3195320"/>
            <a:ext cx="1336040" cy="1020763"/>
            <a:chOff x="492760" y="2814320"/>
            <a:chExt cx="1336040" cy="1020763"/>
          </a:xfrm>
        </p:grpSpPr>
        <p:sp>
          <p:nvSpPr>
            <p:cNvPr id="4137" name="TextBox 15"/>
            <p:cNvSpPr txBox="1">
              <a:spLocks noChangeArrowheads="1"/>
            </p:cNvSpPr>
            <p:nvPr/>
          </p:nvSpPr>
          <p:spPr bwMode="auto">
            <a:xfrm>
              <a:off x="1219200" y="2849880"/>
              <a:ext cx="3810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2800" b="1">
                  <a:solidFill>
                    <a:srgbClr val="0000CC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4138" name="TextBox 16"/>
            <p:cNvSpPr txBox="1">
              <a:spLocks noChangeArrowheads="1"/>
            </p:cNvSpPr>
            <p:nvPr/>
          </p:nvSpPr>
          <p:spPr bwMode="auto">
            <a:xfrm>
              <a:off x="492760" y="2865120"/>
              <a:ext cx="68580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2800" b="1" dirty="0">
                  <a:solidFill>
                    <a:srgbClr val="0000CC"/>
                  </a:solidFill>
                  <a:latin typeface="Arial" charset="0"/>
                </a:rPr>
                <a:t>15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1143000" y="3352800"/>
              <a:ext cx="685800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cxnSpLocks/>
            </p:cNvCxnSpPr>
            <p:nvPr/>
          </p:nvCxnSpPr>
          <p:spPr>
            <a:xfrm>
              <a:off x="1143000" y="2814320"/>
              <a:ext cx="0" cy="1020763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7132320" y="3234043"/>
            <a:ext cx="1325880" cy="994740"/>
            <a:chOff x="502920" y="2929243"/>
            <a:chExt cx="1325880" cy="994740"/>
          </a:xfrm>
        </p:grpSpPr>
        <p:sp>
          <p:nvSpPr>
            <p:cNvPr id="4133" name="TextBox 20"/>
            <p:cNvSpPr txBox="1">
              <a:spLocks noChangeArrowheads="1"/>
            </p:cNvSpPr>
            <p:nvPr/>
          </p:nvSpPr>
          <p:spPr bwMode="auto">
            <a:xfrm>
              <a:off x="1209040" y="2929243"/>
              <a:ext cx="381000" cy="7099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2800" b="1" dirty="0">
                  <a:solidFill>
                    <a:srgbClr val="0000CC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4134" name="TextBox 21"/>
            <p:cNvSpPr txBox="1">
              <a:spLocks noChangeArrowheads="1"/>
            </p:cNvSpPr>
            <p:nvPr/>
          </p:nvSpPr>
          <p:spPr bwMode="auto">
            <a:xfrm>
              <a:off x="502920" y="2935898"/>
              <a:ext cx="685800" cy="697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2800" b="1" dirty="0">
                  <a:solidFill>
                    <a:srgbClr val="0000CC"/>
                  </a:solidFill>
                  <a:latin typeface="Arial" charset="0"/>
                </a:rPr>
                <a:t>20</a:t>
              </a: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1143000" y="3459480"/>
              <a:ext cx="685800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cxnSpLocks/>
            </p:cNvCxnSpPr>
            <p:nvPr/>
          </p:nvCxnSpPr>
          <p:spPr>
            <a:xfrm>
              <a:off x="1128713" y="2966033"/>
              <a:ext cx="0" cy="95795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30" name="TextBox 25"/>
          <p:cNvSpPr txBox="1">
            <a:spLocks noChangeArrowheads="1"/>
          </p:cNvSpPr>
          <p:nvPr/>
        </p:nvSpPr>
        <p:spPr bwMode="auto">
          <a:xfrm>
            <a:off x="1132840" y="4216083"/>
            <a:ext cx="38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b="1" dirty="0">
                <a:solidFill>
                  <a:srgbClr val="0000CC"/>
                </a:solidFill>
                <a:latin typeface="Arial" charset="0"/>
              </a:rPr>
              <a:t>0</a:t>
            </a:r>
          </a:p>
        </p:txBody>
      </p:sp>
      <p:sp>
        <p:nvSpPr>
          <p:cNvPr id="5134" name="TextBox 29"/>
          <p:cNvSpPr txBox="1">
            <a:spLocks noChangeArrowheads="1"/>
          </p:cNvSpPr>
          <p:nvPr/>
        </p:nvSpPr>
        <p:spPr bwMode="auto">
          <a:xfrm>
            <a:off x="939800" y="3704908"/>
            <a:ext cx="60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b="1" dirty="0">
                <a:solidFill>
                  <a:srgbClr val="0000CC"/>
                </a:solidFill>
                <a:latin typeface="Arial" charset="0"/>
              </a:rPr>
              <a:t>24</a:t>
            </a:r>
          </a:p>
        </p:txBody>
      </p:sp>
      <p:sp>
        <p:nvSpPr>
          <p:cNvPr id="5135" name="TextBox 30"/>
          <p:cNvSpPr txBox="1">
            <a:spLocks noChangeArrowheads="1"/>
          </p:cNvSpPr>
          <p:nvPr/>
        </p:nvSpPr>
        <p:spPr bwMode="auto">
          <a:xfrm>
            <a:off x="1678464" y="3740592"/>
            <a:ext cx="38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b="1" dirty="0">
                <a:solidFill>
                  <a:srgbClr val="0000CC"/>
                </a:solidFill>
                <a:latin typeface="Arial" charset="0"/>
              </a:rPr>
              <a:t>4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990600" y="4241800"/>
            <a:ext cx="4572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124200" y="4193540"/>
            <a:ext cx="5334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40" name="TextBox 36"/>
          <p:cNvSpPr txBox="1">
            <a:spLocks noChangeArrowheads="1"/>
          </p:cNvSpPr>
          <p:nvPr/>
        </p:nvSpPr>
        <p:spPr bwMode="auto">
          <a:xfrm>
            <a:off x="3819089" y="3768726"/>
            <a:ext cx="38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b="1" dirty="0">
                <a:solidFill>
                  <a:srgbClr val="0000CC"/>
                </a:solidFill>
                <a:latin typeface="Arial" charset="0"/>
              </a:rPr>
              <a:t>6</a:t>
            </a:r>
          </a:p>
        </p:txBody>
      </p:sp>
      <p:sp>
        <p:nvSpPr>
          <p:cNvPr id="5142" name="TextBox 39"/>
          <p:cNvSpPr txBox="1">
            <a:spLocks noChangeArrowheads="1"/>
          </p:cNvSpPr>
          <p:nvPr/>
        </p:nvSpPr>
        <p:spPr bwMode="auto">
          <a:xfrm>
            <a:off x="3128329" y="3757309"/>
            <a:ext cx="60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b="1" dirty="0">
                <a:solidFill>
                  <a:srgbClr val="0000CC"/>
                </a:solidFill>
                <a:latin typeface="Arial" charset="0"/>
              </a:rPr>
              <a:t>30</a:t>
            </a:r>
          </a:p>
        </p:txBody>
      </p:sp>
      <p:sp>
        <p:nvSpPr>
          <p:cNvPr id="5143" name="TextBox 40"/>
          <p:cNvSpPr txBox="1">
            <a:spLocks noChangeArrowheads="1"/>
          </p:cNvSpPr>
          <p:nvPr/>
        </p:nvSpPr>
        <p:spPr bwMode="auto">
          <a:xfrm>
            <a:off x="3317240" y="4182110"/>
            <a:ext cx="38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b="1" dirty="0">
                <a:solidFill>
                  <a:srgbClr val="0000CC"/>
                </a:solidFill>
                <a:latin typeface="Arial" charset="0"/>
              </a:rPr>
              <a:t>0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7154387" y="4284028"/>
            <a:ext cx="5334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243414" y="4281184"/>
            <a:ext cx="5334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50" name="TextBox 51"/>
          <p:cNvSpPr txBox="1">
            <a:spLocks noChangeArrowheads="1"/>
          </p:cNvSpPr>
          <p:nvPr/>
        </p:nvSpPr>
        <p:spPr bwMode="auto">
          <a:xfrm>
            <a:off x="7856219" y="3820842"/>
            <a:ext cx="38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b="1" dirty="0">
                <a:solidFill>
                  <a:srgbClr val="0000CC"/>
                </a:solidFill>
                <a:latin typeface="Arial" charset="0"/>
              </a:rPr>
              <a:t>5</a:t>
            </a:r>
          </a:p>
        </p:txBody>
      </p:sp>
      <p:sp>
        <p:nvSpPr>
          <p:cNvPr id="5155" name="TextBox 56"/>
          <p:cNvSpPr txBox="1">
            <a:spLocks noChangeArrowheads="1"/>
          </p:cNvSpPr>
          <p:nvPr/>
        </p:nvSpPr>
        <p:spPr bwMode="auto">
          <a:xfrm>
            <a:off x="5395814" y="4273992"/>
            <a:ext cx="38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b="1" dirty="0">
                <a:solidFill>
                  <a:srgbClr val="0000CC"/>
                </a:solidFill>
                <a:latin typeface="Arial" charset="0"/>
              </a:rPr>
              <a:t>0</a:t>
            </a:r>
          </a:p>
        </p:txBody>
      </p:sp>
      <p:sp>
        <p:nvSpPr>
          <p:cNvPr id="5156" name="TextBox 57"/>
          <p:cNvSpPr txBox="1">
            <a:spLocks noChangeArrowheads="1"/>
          </p:cNvSpPr>
          <p:nvPr/>
        </p:nvSpPr>
        <p:spPr bwMode="auto">
          <a:xfrm>
            <a:off x="5205314" y="3755153"/>
            <a:ext cx="60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b="1" dirty="0">
                <a:solidFill>
                  <a:srgbClr val="0000CC"/>
                </a:solidFill>
                <a:latin typeface="Arial" charset="0"/>
              </a:rPr>
              <a:t>15</a:t>
            </a:r>
          </a:p>
        </p:txBody>
      </p:sp>
      <p:sp>
        <p:nvSpPr>
          <p:cNvPr id="5157" name="TextBox 58"/>
          <p:cNvSpPr txBox="1">
            <a:spLocks noChangeArrowheads="1"/>
          </p:cNvSpPr>
          <p:nvPr/>
        </p:nvSpPr>
        <p:spPr bwMode="auto">
          <a:xfrm>
            <a:off x="5956300" y="3798094"/>
            <a:ext cx="38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b="1" dirty="0">
                <a:solidFill>
                  <a:srgbClr val="0000CC"/>
                </a:solidFill>
                <a:latin typeface="Arial" charset="0"/>
              </a:rPr>
              <a:t>5</a:t>
            </a:r>
          </a:p>
        </p:txBody>
      </p:sp>
      <p:sp>
        <p:nvSpPr>
          <p:cNvPr id="5163" name="TextBox 64"/>
          <p:cNvSpPr txBox="1">
            <a:spLocks noChangeArrowheads="1"/>
          </p:cNvSpPr>
          <p:nvPr/>
        </p:nvSpPr>
        <p:spPr bwMode="auto">
          <a:xfrm>
            <a:off x="7354253" y="4272586"/>
            <a:ext cx="38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b="1" dirty="0">
                <a:solidFill>
                  <a:srgbClr val="0000CC"/>
                </a:solidFill>
                <a:latin typeface="Arial" charset="0"/>
              </a:rPr>
              <a:t>0</a:t>
            </a:r>
          </a:p>
        </p:txBody>
      </p:sp>
      <p:sp>
        <p:nvSpPr>
          <p:cNvPr id="5164" name="TextBox 65"/>
          <p:cNvSpPr txBox="1">
            <a:spLocks noChangeArrowheads="1"/>
          </p:cNvSpPr>
          <p:nvPr/>
        </p:nvSpPr>
        <p:spPr bwMode="auto">
          <a:xfrm>
            <a:off x="7127239" y="3745354"/>
            <a:ext cx="60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b="1" dirty="0">
                <a:solidFill>
                  <a:srgbClr val="0000CC"/>
                </a:solidFill>
                <a:latin typeface="Arial" charset="0"/>
              </a:rPr>
              <a:t>20</a:t>
            </a:r>
          </a:p>
        </p:txBody>
      </p:sp>
      <p:sp>
        <p:nvSpPr>
          <p:cNvPr id="4120" name="Freeform 748"/>
          <p:cNvSpPr>
            <a:spLocks/>
          </p:cNvSpPr>
          <p:nvPr/>
        </p:nvSpPr>
        <p:spPr bwMode="auto">
          <a:xfrm rot="743250" flipH="1">
            <a:off x="228600" y="5962650"/>
            <a:ext cx="3238500" cy="939800"/>
          </a:xfrm>
          <a:custGeom>
            <a:avLst/>
            <a:gdLst>
              <a:gd name="T0" fmla="*/ 2147483647 w 1280"/>
              <a:gd name="T1" fmla="*/ 2147483647 h 1179"/>
              <a:gd name="T2" fmla="*/ 2147483647 w 1280"/>
              <a:gd name="T3" fmla="*/ 2147483647 h 1179"/>
              <a:gd name="T4" fmla="*/ 2147483647 w 1280"/>
              <a:gd name="T5" fmla="*/ 2147483647 h 1179"/>
              <a:gd name="T6" fmla="*/ 2147483647 w 1280"/>
              <a:gd name="T7" fmla="*/ 2147483647 h 1179"/>
              <a:gd name="T8" fmla="*/ 2147483647 w 1280"/>
              <a:gd name="T9" fmla="*/ 2147483647 h 1179"/>
              <a:gd name="T10" fmla="*/ 2147483647 w 1280"/>
              <a:gd name="T11" fmla="*/ 2147483647 h 1179"/>
              <a:gd name="T12" fmla="*/ 2147483647 w 1280"/>
              <a:gd name="T13" fmla="*/ 2147483647 h 1179"/>
              <a:gd name="T14" fmla="*/ 2147483647 w 1280"/>
              <a:gd name="T15" fmla="*/ 2147483647 h 1179"/>
              <a:gd name="T16" fmla="*/ 2147483647 w 1280"/>
              <a:gd name="T17" fmla="*/ 2147483647 h 1179"/>
              <a:gd name="T18" fmla="*/ 2147483647 w 1280"/>
              <a:gd name="T19" fmla="*/ 2147483647 h 1179"/>
              <a:gd name="T20" fmla="*/ 2147483647 w 1280"/>
              <a:gd name="T21" fmla="*/ 2147483647 h 1179"/>
              <a:gd name="T22" fmla="*/ 2147483647 w 1280"/>
              <a:gd name="T23" fmla="*/ 2147483647 h 1179"/>
              <a:gd name="T24" fmla="*/ 2147483647 w 1280"/>
              <a:gd name="T25" fmla="*/ 2147483647 h 1179"/>
              <a:gd name="T26" fmla="*/ 2147483647 w 1280"/>
              <a:gd name="T27" fmla="*/ 2147483647 h 1179"/>
              <a:gd name="T28" fmla="*/ 2147483647 w 1280"/>
              <a:gd name="T29" fmla="*/ 2147483647 h 1179"/>
              <a:gd name="T30" fmla="*/ 2147483647 w 1280"/>
              <a:gd name="T31" fmla="*/ 2147483647 h 1179"/>
              <a:gd name="T32" fmla="*/ 2147483647 w 1280"/>
              <a:gd name="T33" fmla="*/ 2147483647 h 1179"/>
              <a:gd name="T34" fmla="*/ 2147483647 w 1280"/>
              <a:gd name="T35" fmla="*/ 2147483647 h 1179"/>
              <a:gd name="T36" fmla="*/ 2147483647 w 1280"/>
              <a:gd name="T37" fmla="*/ 2147483647 h 1179"/>
              <a:gd name="T38" fmla="*/ 2147483647 w 1280"/>
              <a:gd name="T39" fmla="*/ 2147483647 h 1179"/>
              <a:gd name="T40" fmla="*/ 2147483647 w 1280"/>
              <a:gd name="T41" fmla="*/ 2147483647 h 1179"/>
              <a:gd name="T42" fmla="*/ 2147483647 w 1280"/>
              <a:gd name="T43" fmla="*/ 2147483647 h 1179"/>
              <a:gd name="T44" fmla="*/ 2147483647 w 1280"/>
              <a:gd name="T45" fmla="*/ 2147483647 h 1179"/>
              <a:gd name="T46" fmla="*/ 2147483647 w 1280"/>
              <a:gd name="T47" fmla="*/ 2147483647 h 1179"/>
              <a:gd name="T48" fmla="*/ 2147483647 w 1280"/>
              <a:gd name="T49" fmla="*/ 2147483647 h 1179"/>
              <a:gd name="T50" fmla="*/ 2147483647 w 1280"/>
              <a:gd name="T51" fmla="*/ 2147483647 h 1179"/>
              <a:gd name="T52" fmla="*/ 2147483647 w 1280"/>
              <a:gd name="T53" fmla="*/ 2147483647 h 1179"/>
              <a:gd name="T54" fmla="*/ 2147483647 w 1280"/>
              <a:gd name="T55" fmla="*/ 2147483647 h 1179"/>
              <a:gd name="T56" fmla="*/ 2147483647 w 1280"/>
              <a:gd name="T57" fmla="*/ 2147483647 h 1179"/>
              <a:gd name="T58" fmla="*/ 2147483647 w 1280"/>
              <a:gd name="T59" fmla="*/ 2147483647 h 1179"/>
              <a:gd name="T60" fmla="*/ 2147483647 w 1280"/>
              <a:gd name="T61" fmla="*/ 2147483647 h 1179"/>
              <a:gd name="T62" fmla="*/ 2147483647 w 1280"/>
              <a:gd name="T63" fmla="*/ 2147483647 h 1179"/>
              <a:gd name="T64" fmla="*/ 2147483647 w 1280"/>
              <a:gd name="T65" fmla="*/ 2147483647 h 1179"/>
              <a:gd name="T66" fmla="*/ 2147483647 w 1280"/>
              <a:gd name="T67" fmla="*/ 2147483647 h 1179"/>
              <a:gd name="T68" fmla="*/ 2147483647 w 1280"/>
              <a:gd name="T69" fmla="*/ 2147483647 h 1179"/>
              <a:gd name="T70" fmla="*/ 2147483647 w 1280"/>
              <a:gd name="T71" fmla="*/ 2147483647 h 1179"/>
              <a:gd name="T72" fmla="*/ 2147483647 w 1280"/>
              <a:gd name="T73" fmla="*/ 2147483647 h 1179"/>
              <a:gd name="T74" fmla="*/ 2147483647 w 1280"/>
              <a:gd name="T75" fmla="*/ 2147483647 h 1179"/>
              <a:gd name="T76" fmla="*/ 2147483647 w 1280"/>
              <a:gd name="T77" fmla="*/ 2147483647 h 1179"/>
              <a:gd name="T78" fmla="*/ 2147483647 w 1280"/>
              <a:gd name="T79" fmla="*/ 2147483647 h 1179"/>
              <a:gd name="T80" fmla="*/ 2147483647 w 1280"/>
              <a:gd name="T81" fmla="*/ 2147483647 h 1179"/>
              <a:gd name="T82" fmla="*/ 2147483647 w 1280"/>
              <a:gd name="T83" fmla="*/ 2147483647 h 1179"/>
              <a:gd name="T84" fmla="*/ 2147483647 w 1280"/>
              <a:gd name="T85" fmla="*/ 2147483647 h 1179"/>
              <a:gd name="T86" fmla="*/ 2147483647 w 1280"/>
              <a:gd name="T87" fmla="*/ 2147483647 h 1179"/>
              <a:gd name="T88" fmla="*/ 0 w 1280"/>
              <a:gd name="T89" fmla="*/ 2147483647 h 1179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280"/>
              <a:gd name="T136" fmla="*/ 0 h 1179"/>
              <a:gd name="T137" fmla="*/ 1280 w 1280"/>
              <a:gd name="T138" fmla="*/ 1179 h 1179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280" h="1179">
                <a:moveTo>
                  <a:pt x="0" y="405"/>
                </a:moveTo>
                <a:lnTo>
                  <a:pt x="13" y="404"/>
                </a:lnTo>
                <a:lnTo>
                  <a:pt x="29" y="404"/>
                </a:lnTo>
                <a:lnTo>
                  <a:pt x="46" y="405"/>
                </a:lnTo>
                <a:lnTo>
                  <a:pt x="66" y="406"/>
                </a:lnTo>
                <a:lnTo>
                  <a:pt x="87" y="408"/>
                </a:lnTo>
                <a:lnTo>
                  <a:pt x="110" y="411"/>
                </a:lnTo>
                <a:lnTo>
                  <a:pt x="136" y="413"/>
                </a:lnTo>
                <a:lnTo>
                  <a:pt x="161" y="416"/>
                </a:lnTo>
                <a:lnTo>
                  <a:pt x="189" y="420"/>
                </a:lnTo>
                <a:lnTo>
                  <a:pt x="217" y="425"/>
                </a:lnTo>
                <a:lnTo>
                  <a:pt x="246" y="429"/>
                </a:lnTo>
                <a:lnTo>
                  <a:pt x="276" y="434"/>
                </a:lnTo>
                <a:lnTo>
                  <a:pt x="306" y="438"/>
                </a:lnTo>
                <a:lnTo>
                  <a:pt x="337" y="444"/>
                </a:lnTo>
                <a:lnTo>
                  <a:pt x="368" y="450"/>
                </a:lnTo>
                <a:lnTo>
                  <a:pt x="399" y="456"/>
                </a:lnTo>
                <a:lnTo>
                  <a:pt x="430" y="461"/>
                </a:lnTo>
                <a:lnTo>
                  <a:pt x="460" y="468"/>
                </a:lnTo>
                <a:lnTo>
                  <a:pt x="490" y="474"/>
                </a:lnTo>
                <a:lnTo>
                  <a:pt x="520" y="481"/>
                </a:lnTo>
                <a:lnTo>
                  <a:pt x="549" y="488"/>
                </a:lnTo>
                <a:lnTo>
                  <a:pt x="576" y="494"/>
                </a:lnTo>
                <a:lnTo>
                  <a:pt x="603" y="500"/>
                </a:lnTo>
                <a:lnTo>
                  <a:pt x="628" y="507"/>
                </a:lnTo>
                <a:lnTo>
                  <a:pt x="652" y="513"/>
                </a:lnTo>
                <a:lnTo>
                  <a:pt x="674" y="520"/>
                </a:lnTo>
                <a:lnTo>
                  <a:pt x="695" y="526"/>
                </a:lnTo>
                <a:lnTo>
                  <a:pt x="713" y="533"/>
                </a:lnTo>
                <a:lnTo>
                  <a:pt x="730" y="538"/>
                </a:lnTo>
                <a:lnTo>
                  <a:pt x="744" y="544"/>
                </a:lnTo>
                <a:lnTo>
                  <a:pt x="756" y="549"/>
                </a:lnTo>
                <a:lnTo>
                  <a:pt x="765" y="554"/>
                </a:lnTo>
                <a:lnTo>
                  <a:pt x="782" y="565"/>
                </a:lnTo>
                <a:lnTo>
                  <a:pt x="800" y="575"/>
                </a:lnTo>
                <a:lnTo>
                  <a:pt x="819" y="586"/>
                </a:lnTo>
                <a:lnTo>
                  <a:pt x="839" y="597"/>
                </a:lnTo>
                <a:lnTo>
                  <a:pt x="858" y="609"/>
                </a:lnTo>
                <a:lnTo>
                  <a:pt x="879" y="620"/>
                </a:lnTo>
                <a:lnTo>
                  <a:pt x="899" y="633"/>
                </a:lnTo>
                <a:lnTo>
                  <a:pt x="918" y="645"/>
                </a:lnTo>
                <a:lnTo>
                  <a:pt x="937" y="658"/>
                </a:lnTo>
                <a:lnTo>
                  <a:pt x="954" y="669"/>
                </a:lnTo>
                <a:lnTo>
                  <a:pt x="970" y="682"/>
                </a:lnTo>
                <a:lnTo>
                  <a:pt x="985" y="695"/>
                </a:lnTo>
                <a:lnTo>
                  <a:pt x="998" y="707"/>
                </a:lnTo>
                <a:lnTo>
                  <a:pt x="1008" y="720"/>
                </a:lnTo>
                <a:lnTo>
                  <a:pt x="1016" y="733"/>
                </a:lnTo>
                <a:lnTo>
                  <a:pt x="1022" y="744"/>
                </a:lnTo>
                <a:lnTo>
                  <a:pt x="998" y="665"/>
                </a:lnTo>
                <a:lnTo>
                  <a:pt x="979" y="600"/>
                </a:lnTo>
                <a:lnTo>
                  <a:pt x="968" y="546"/>
                </a:lnTo>
                <a:lnTo>
                  <a:pt x="962" y="499"/>
                </a:lnTo>
                <a:lnTo>
                  <a:pt x="960" y="457"/>
                </a:lnTo>
                <a:lnTo>
                  <a:pt x="962" y="414"/>
                </a:lnTo>
                <a:lnTo>
                  <a:pt x="967" y="369"/>
                </a:lnTo>
                <a:lnTo>
                  <a:pt x="973" y="318"/>
                </a:lnTo>
                <a:lnTo>
                  <a:pt x="981" y="216"/>
                </a:lnTo>
                <a:lnTo>
                  <a:pt x="979" y="135"/>
                </a:lnTo>
                <a:lnTo>
                  <a:pt x="971" y="65"/>
                </a:lnTo>
                <a:lnTo>
                  <a:pt x="968" y="0"/>
                </a:lnTo>
                <a:lnTo>
                  <a:pt x="1075" y="46"/>
                </a:lnTo>
                <a:lnTo>
                  <a:pt x="1077" y="46"/>
                </a:lnTo>
                <a:lnTo>
                  <a:pt x="1083" y="45"/>
                </a:lnTo>
                <a:lnTo>
                  <a:pt x="1092" y="44"/>
                </a:lnTo>
                <a:lnTo>
                  <a:pt x="1103" y="43"/>
                </a:lnTo>
                <a:lnTo>
                  <a:pt x="1117" y="43"/>
                </a:lnTo>
                <a:lnTo>
                  <a:pt x="1133" y="43"/>
                </a:lnTo>
                <a:lnTo>
                  <a:pt x="1149" y="45"/>
                </a:lnTo>
                <a:lnTo>
                  <a:pt x="1167" y="50"/>
                </a:lnTo>
                <a:lnTo>
                  <a:pt x="1184" y="55"/>
                </a:lnTo>
                <a:lnTo>
                  <a:pt x="1201" y="65"/>
                </a:lnTo>
                <a:lnTo>
                  <a:pt x="1216" y="76"/>
                </a:lnTo>
                <a:lnTo>
                  <a:pt x="1230" y="91"/>
                </a:lnTo>
                <a:lnTo>
                  <a:pt x="1240" y="109"/>
                </a:lnTo>
                <a:lnTo>
                  <a:pt x="1250" y="132"/>
                </a:lnTo>
                <a:lnTo>
                  <a:pt x="1254" y="160"/>
                </a:lnTo>
                <a:lnTo>
                  <a:pt x="1255" y="192"/>
                </a:lnTo>
                <a:lnTo>
                  <a:pt x="1250" y="267"/>
                </a:lnTo>
                <a:lnTo>
                  <a:pt x="1240" y="345"/>
                </a:lnTo>
                <a:lnTo>
                  <a:pt x="1228" y="427"/>
                </a:lnTo>
                <a:lnTo>
                  <a:pt x="1217" y="510"/>
                </a:lnTo>
                <a:lnTo>
                  <a:pt x="1212" y="594"/>
                </a:lnTo>
                <a:lnTo>
                  <a:pt x="1214" y="676"/>
                </a:lnTo>
                <a:lnTo>
                  <a:pt x="1228" y="760"/>
                </a:lnTo>
                <a:lnTo>
                  <a:pt x="1255" y="841"/>
                </a:lnTo>
                <a:lnTo>
                  <a:pt x="1270" y="878"/>
                </a:lnTo>
                <a:lnTo>
                  <a:pt x="1277" y="910"/>
                </a:lnTo>
                <a:lnTo>
                  <a:pt x="1280" y="939"/>
                </a:lnTo>
                <a:lnTo>
                  <a:pt x="1276" y="963"/>
                </a:lnTo>
                <a:lnTo>
                  <a:pt x="1269" y="983"/>
                </a:lnTo>
                <a:lnTo>
                  <a:pt x="1259" y="1002"/>
                </a:lnTo>
                <a:lnTo>
                  <a:pt x="1245" y="1018"/>
                </a:lnTo>
                <a:lnTo>
                  <a:pt x="1230" y="1034"/>
                </a:lnTo>
                <a:lnTo>
                  <a:pt x="1215" y="1048"/>
                </a:lnTo>
                <a:lnTo>
                  <a:pt x="1199" y="1063"/>
                </a:lnTo>
                <a:lnTo>
                  <a:pt x="1184" y="1077"/>
                </a:lnTo>
                <a:lnTo>
                  <a:pt x="1170" y="1093"/>
                </a:lnTo>
                <a:lnTo>
                  <a:pt x="1160" y="1110"/>
                </a:lnTo>
                <a:lnTo>
                  <a:pt x="1152" y="1131"/>
                </a:lnTo>
                <a:lnTo>
                  <a:pt x="1148" y="1153"/>
                </a:lnTo>
                <a:lnTo>
                  <a:pt x="1149" y="1179"/>
                </a:lnTo>
                <a:lnTo>
                  <a:pt x="1124" y="1117"/>
                </a:lnTo>
                <a:lnTo>
                  <a:pt x="1099" y="1062"/>
                </a:lnTo>
                <a:lnTo>
                  <a:pt x="1074" y="1011"/>
                </a:lnTo>
                <a:lnTo>
                  <a:pt x="1048" y="967"/>
                </a:lnTo>
                <a:lnTo>
                  <a:pt x="1023" y="928"/>
                </a:lnTo>
                <a:lnTo>
                  <a:pt x="998" y="894"/>
                </a:lnTo>
                <a:lnTo>
                  <a:pt x="975" y="864"/>
                </a:lnTo>
                <a:lnTo>
                  <a:pt x="952" y="837"/>
                </a:lnTo>
                <a:lnTo>
                  <a:pt x="929" y="816"/>
                </a:lnTo>
                <a:lnTo>
                  <a:pt x="908" y="796"/>
                </a:lnTo>
                <a:lnTo>
                  <a:pt x="888" y="780"/>
                </a:lnTo>
                <a:lnTo>
                  <a:pt x="871" y="767"/>
                </a:lnTo>
                <a:lnTo>
                  <a:pt x="855" y="756"/>
                </a:lnTo>
                <a:lnTo>
                  <a:pt x="841" y="748"/>
                </a:lnTo>
                <a:lnTo>
                  <a:pt x="828" y="740"/>
                </a:lnTo>
                <a:lnTo>
                  <a:pt x="819" y="734"/>
                </a:lnTo>
                <a:lnTo>
                  <a:pt x="788" y="713"/>
                </a:lnTo>
                <a:lnTo>
                  <a:pt x="754" y="692"/>
                </a:lnTo>
                <a:lnTo>
                  <a:pt x="717" y="671"/>
                </a:lnTo>
                <a:lnTo>
                  <a:pt x="679" y="649"/>
                </a:lnTo>
                <a:lnTo>
                  <a:pt x="639" y="626"/>
                </a:lnTo>
                <a:lnTo>
                  <a:pt x="597" y="605"/>
                </a:lnTo>
                <a:lnTo>
                  <a:pt x="556" y="584"/>
                </a:lnTo>
                <a:lnTo>
                  <a:pt x="514" y="565"/>
                </a:lnTo>
                <a:lnTo>
                  <a:pt x="472" y="546"/>
                </a:lnTo>
                <a:lnTo>
                  <a:pt x="431" y="530"/>
                </a:lnTo>
                <a:lnTo>
                  <a:pt x="391" y="517"/>
                </a:lnTo>
                <a:lnTo>
                  <a:pt x="353" y="505"/>
                </a:lnTo>
                <a:lnTo>
                  <a:pt x="316" y="496"/>
                </a:lnTo>
                <a:lnTo>
                  <a:pt x="282" y="490"/>
                </a:lnTo>
                <a:lnTo>
                  <a:pt x="251" y="488"/>
                </a:lnTo>
                <a:lnTo>
                  <a:pt x="223" y="490"/>
                </a:lnTo>
                <a:lnTo>
                  <a:pt x="0" y="405"/>
                </a:lnTo>
                <a:close/>
              </a:path>
            </a:pathLst>
          </a:custGeom>
          <a:gradFill rotWithShape="1">
            <a:gsLst>
              <a:gs pos="0">
                <a:srgbClr val="034F2D"/>
              </a:gs>
              <a:gs pos="50000">
                <a:srgbClr val="07AB61"/>
              </a:gs>
              <a:gs pos="100000">
                <a:srgbClr val="034F2D"/>
              </a:gs>
            </a:gsLst>
            <a:lin ang="5400000" scaled="1"/>
          </a:gradFill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1" name="Freeform 748"/>
          <p:cNvSpPr>
            <a:spLocks/>
          </p:cNvSpPr>
          <p:nvPr/>
        </p:nvSpPr>
        <p:spPr bwMode="auto">
          <a:xfrm rot="-458404">
            <a:off x="5514559" y="6041236"/>
            <a:ext cx="3482975" cy="939800"/>
          </a:xfrm>
          <a:custGeom>
            <a:avLst/>
            <a:gdLst>
              <a:gd name="T0" fmla="*/ 2147483647 w 1280"/>
              <a:gd name="T1" fmla="*/ 2147483647 h 1179"/>
              <a:gd name="T2" fmla="*/ 2147483647 w 1280"/>
              <a:gd name="T3" fmla="*/ 2147483647 h 1179"/>
              <a:gd name="T4" fmla="*/ 2147483647 w 1280"/>
              <a:gd name="T5" fmla="*/ 2147483647 h 1179"/>
              <a:gd name="T6" fmla="*/ 2147483647 w 1280"/>
              <a:gd name="T7" fmla="*/ 2147483647 h 1179"/>
              <a:gd name="T8" fmla="*/ 2147483647 w 1280"/>
              <a:gd name="T9" fmla="*/ 2147483647 h 1179"/>
              <a:gd name="T10" fmla="*/ 2147483647 w 1280"/>
              <a:gd name="T11" fmla="*/ 2147483647 h 1179"/>
              <a:gd name="T12" fmla="*/ 2147483647 w 1280"/>
              <a:gd name="T13" fmla="*/ 2147483647 h 1179"/>
              <a:gd name="T14" fmla="*/ 2147483647 w 1280"/>
              <a:gd name="T15" fmla="*/ 2147483647 h 1179"/>
              <a:gd name="T16" fmla="*/ 2147483647 w 1280"/>
              <a:gd name="T17" fmla="*/ 2147483647 h 1179"/>
              <a:gd name="T18" fmla="*/ 2147483647 w 1280"/>
              <a:gd name="T19" fmla="*/ 2147483647 h 1179"/>
              <a:gd name="T20" fmla="*/ 2147483647 w 1280"/>
              <a:gd name="T21" fmla="*/ 2147483647 h 1179"/>
              <a:gd name="T22" fmla="*/ 2147483647 w 1280"/>
              <a:gd name="T23" fmla="*/ 2147483647 h 1179"/>
              <a:gd name="T24" fmla="*/ 2147483647 w 1280"/>
              <a:gd name="T25" fmla="*/ 2147483647 h 1179"/>
              <a:gd name="T26" fmla="*/ 2147483647 w 1280"/>
              <a:gd name="T27" fmla="*/ 2147483647 h 1179"/>
              <a:gd name="T28" fmla="*/ 2147483647 w 1280"/>
              <a:gd name="T29" fmla="*/ 2147483647 h 1179"/>
              <a:gd name="T30" fmla="*/ 2147483647 w 1280"/>
              <a:gd name="T31" fmla="*/ 2147483647 h 1179"/>
              <a:gd name="T32" fmla="*/ 2147483647 w 1280"/>
              <a:gd name="T33" fmla="*/ 2147483647 h 1179"/>
              <a:gd name="T34" fmla="*/ 2147483647 w 1280"/>
              <a:gd name="T35" fmla="*/ 2147483647 h 1179"/>
              <a:gd name="T36" fmla="*/ 2147483647 w 1280"/>
              <a:gd name="T37" fmla="*/ 2147483647 h 1179"/>
              <a:gd name="T38" fmla="*/ 2147483647 w 1280"/>
              <a:gd name="T39" fmla="*/ 2147483647 h 1179"/>
              <a:gd name="T40" fmla="*/ 2147483647 w 1280"/>
              <a:gd name="T41" fmla="*/ 2147483647 h 1179"/>
              <a:gd name="T42" fmla="*/ 2147483647 w 1280"/>
              <a:gd name="T43" fmla="*/ 2147483647 h 1179"/>
              <a:gd name="T44" fmla="*/ 2147483647 w 1280"/>
              <a:gd name="T45" fmla="*/ 2147483647 h 1179"/>
              <a:gd name="T46" fmla="*/ 2147483647 w 1280"/>
              <a:gd name="T47" fmla="*/ 2147483647 h 1179"/>
              <a:gd name="T48" fmla="*/ 2147483647 w 1280"/>
              <a:gd name="T49" fmla="*/ 2147483647 h 1179"/>
              <a:gd name="T50" fmla="*/ 2147483647 w 1280"/>
              <a:gd name="T51" fmla="*/ 2147483647 h 1179"/>
              <a:gd name="T52" fmla="*/ 2147483647 w 1280"/>
              <a:gd name="T53" fmla="*/ 2147483647 h 1179"/>
              <a:gd name="T54" fmla="*/ 2147483647 w 1280"/>
              <a:gd name="T55" fmla="*/ 2147483647 h 1179"/>
              <a:gd name="T56" fmla="*/ 2147483647 w 1280"/>
              <a:gd name="T57" fmla="*/ 2147483647 h 1179"/>
              <a:gd name="T58" fmla="*/ 2147483647 w 1280"/>
              <a:gd name="T59" fmla="*/ 2147483647 h 1179"/>
              <a:gd name="T60" fmla="*/ 2147483647 w 1280"/>
              <a:gd name="T61" fmla="*/ 2147483647 h 1179"/>
              <a:gd name="T62" fmla="*/ 2147483647 w 1280"/>
              <a:gd name="T63" fmla="*/ 2147483647 h 1179"/>
              <a:gd name="T64" fmla="*/ 2147483647 w 1280"/>
              <a:gd name="T65" fmla="*/ 2147483647 h 1179"/>
              <a:gd name="T66" fmla="*/ 2147483647 w 1280"/>
              <a:gd name="T67" fmla="*/ 2147483647 h 1179"/>
              <a:gd name="T68" fmla="*/ 2147483647 w 1280"/>
              <a:gd name="T69" fmla="*/ 2147483647 h 1179"/>
              <a:gd name="T70" fmla="*/ 2147483647 w 1280"/>
              <a:gd name="T71" fmla="*/ 2147483647 h 1179"/>
              <a:gd name="T72" fmla="*/ 2147483647 w 1280"/>
              <a:gd name="T73" fmla="*/ 2147483647 h 1179"/>
              <a:gd name="T74" fmla="*/ 2147483647 w 1280"/>
              <a:gd name="T75" fmla="*/ 2147483647 h 1179"/>
              <a:gd name="T76" fmla="*/ 2147483647 w 1280"/>
              <a:gd name="T77" fmla="*/ 2147483647 h 1179"/>
              <a:gd name="T78" fmla="*/ 2147483647 w 1280"/>
              <a:gd name="T79" fmla="*/ 2147483647 h 1179"/>
              <a:gd name="T80" fmla="*/ 2147483647 w 1280"/>
              <a:gd name="T81" fmla="*/ 2147483647 h 1179"/>
              <a:gd name="T82" fmla="*/ 2147483647 w 1280"/>
              <a:gd name="T83" fmla="*/ 2147483647 h 1179"/>
              <a:gd name="T84" fmla="*/ 2147483647 w 1280"/>
              <a:gd name="T85" fmla="*/ 2147483647 h 1179"/>
              <a:gd name="T86" fmla="*/ 2147483647 w 1280"/>
              <a:gd name="T87" fmla="*/ 2147483647 h 1179"/>
              <a:gd name="T88" fmla="*/ 0 w 1280"/>
              <a:gd name="T89" fmla="*/ 2147483647 h 1179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280"/>
              <a:gd name="T136" fmla="*/ 0 h 1179"/>
              <a:gd name="T137" fmla="*/ 1280 w 1280"/>
              <a:gd name="T138" fmla="*/ 1179 h 1179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280" h="1179">
                <a:moveTo>
                  <a:pt x="0" y="405"/>
                </a:moveTo>
                <a:lnTo>
                  <a:pt x="13" y="404"/>
                </a:lnTo>
                <a:lnTo>
                  <a:pt x="29" y="404"/>
                </a:lnTo>
                <a:lnTo>
                  <a:pt x="46" y="405"/>
                </a:lnTo>
                <a:lnTo>
                  <a:pt x="66" y="406"/>
                </a:lnTo>
                <a:lnTo>
                  <a:pt x="87" y="408"/>
                </a:lnTo>
                <a:lnTo>
                  <a:pt x="110" y="411"/>
                </a:lnTo>
                <a:lnTo>
                  <a:pt x="136" y="413"/>
                </a:lnTo>
                <a:lnTo>
                  <a:pt x="161" y="416"/>
                </a:lnTo>
                <a:lnTo>
                  <a:pt x="189" y="420"/>
                </a:lnTo>
                <a:lnTo>
                  <a:pt x="217" y="425"/>
                </a:lnTo>
                <a:lnTo>
                  <a:pt x="246" y="429"/>
                </a:lnTo>
                <a:lnTo>
                  <a:pt x="276" y="434"/>
                </a:lnTo>
                <a:lnTo>
                  <a:pt x="306" y="438"/>
                </a:lnTo>
                <a:lnTo>
                  <a:pt x="337" y="444"/>
                </a:lnTo>
                <a:lnTo>
                  <a:pt x="368" y="450"/>
                </a:lnTo>
                <a:lnTo>
                  <a:pt x="399" y="456"/>
                </a:lnTo>
                <a:lnTo>
                  <a:pt x="430" y="461"/>
                </a:lnTo>
                <a:lnTo>
                  <a:pt x="460" y="468"/>
                </a:lnTo>
                <a:lnTo>
                  <a:pt x="490" y="474"/>
                </a:lnTo>
                <a:lnTo>
                  <a:pt x="520" y="481"/>
                </a:lnTo>
                <a:lnTo>
                  <a:pt x="549" y="488"/>
                </a:lnTo>
                <a:lnTo>
                  <a:pt x="576" y="494"/>
                </a:lnTo>
                <a:lnTo>
                  <a:pt x="603" y="500"/>
                </a:lnTo>
                <a:lnTo>
                  <a:pt x="628" y="507"/>
                </a:lnTo>
                <a:lnTo>
                  <a:pt x="652" y="513"/>
                </a:lnTo>
                <a:lnTo>
                  <a:pt x="674" y="520"/>
                </a:lnTo>
                <a:lnTo>
                  <a:pt x="695" y="526"/>
                </a:lnTo>
                <a:lnTo>
                  <a:pt x="713" y="533"/>
                </a:lnTo>
                <a:lnTo>
                  <a:pt x="730" y="538"/>
                </a:lnTo>
                <a:lnTo>
                  <a:pt x="744" y="544"/>
                </a:lnTo>
                <a:lnTo>
                  <a:pt x="756" y="549"/>
                </a:lnTo>
                <a:lnTo>
                  <a:pt x="765" y="554"/>
                </a:lnTo>
                <a:lnTo>
                  <a:pt x="782" y="565"/>
                </a:lnTo>
                <a:lnTo>
                  <a:pt x="800" y="575"/>
                </a:lnTo>
                <a:lnTo>
                  <a:pt x="819" y="586"/>
                </a:lnTo>
                <a:lnTo>
                  <a:pt x="839" y="597"/>
                </a:lnTo>
                <a:lnTo>
                  <a:pt x="858" y="609"/>
                </a:lnTo>
                <a:lnTo>
                  <a:pt x="879" y="620"/>
                </a:lnTo>
                <a:lnTo>
                  <a:pt x="899" y="633"/>
                </a:lnTo>
                <a:lnTo>
                  <a:pt x="918" y="645"/>
                </a:lnTo>
                <a:lnTo>
                  <a:pt x="937" y="658"/>
                </a:lnTo>
                <a:lnTo>
                  <a:pt x="954" y="669"/>
                </a:lnTo>
                <a:lnTo>
                  <a:pt x="970" y="682"/>
                </a:lnTo>
                <a:lnTo>
                  <a:pt x="985" y="695"/>
                </a:lnTo>
                <a:lnTo>
                  <a:pt x="998" y="707"/>
                </a:lnTo>
                <a:lnTo>
                  <a:pt x="1008" y="720"/>
                </a:lnTo>
                <a:lnTo>
                  <a:pt x="1016" y="733"/>
                </a:lnTo>
                <a:lnTo>
                  <a:pt x="1022" y="744"/>
                </a:lnTo>
                <a:lnTo>
                  <a:pt x="998" y="665"/>
                </a:lnTo>
                <a:lnTo>
                  <a:pt x="979" y="600"/>
                </a:lnTo>
                <a:lnTo>
                  <a:pt x="968" y="546"/>
                </a:lnTo>
                <a:lnTo>
                  <a:pt x="962" y="499"/>
                </a:lnTo>
                <a:lnTo>
                  <a:pt x="960" y="457"/>
                </a:lnTo>
                <a:lnTo>
                  <a:pt x="962" y="414"/>
                </a:lnTo>
                <a:lnTo>
                  <a:pt x="967" y="369"/>
                </a:lnTo>
                <a:lnTo>
                  <a:pt x="973" y="318"/>
                </a:lnTo>
                <a:lnTo>
                  <a:pt x="981" y="216"/>
                </a:lnTo>
                <a:lnTo>
                  <a:pt x="979" y="135"/>
                </a:lnTo>
                <a:lnTo>
                  <a:pt x="971" y="65"/>
                </a:lnTo>
                <a:lnTo>
                  <a:pt x="968" y="0"/>
                </a:lnTo>
                <a:lnTo>
                  <a:pt x="1075" y="46"/>
                </a:lnTo>
                <a:lnTo>
                  <a:pt x="1077" y="46"/>
                </a:lnTo>
                <a:lnTo>
                  <a:pt x="1083" y="45"/>
                </a:lnTo>
                <a:lnTo>
                  <a:pt x="1092" y="44"/>
                </a:lnTo>
                <a:lnTo>
                  <a:pt x="1103" y="43"/>
                </a:lnTo>
                <a:lnTo>
                  <a:pt x="1117" y="43"/>
                </a:lnTo>
                <a:lnTo>
                  <a:pt x="1133" y="43"/>
                </a:lnTo>
                <a:lnTo>
                  <a:pt x="1149" y="45"/>
                </a:lnTo>
                <a:lnTo>
                  <a:pt x="1167" y="50"/>
                </a:lnTo>
                <a:lnTo>
                  <a:pt x="1184" y="55"/>
                </a:lnTo>
                <a:lnTo>
                  <a:pt x="1201" y="65"/>
                </a:lnTo>
                <a:lnTo>
                  <a:pt x="1216" y="76"/>
                </a:lnTo>
                <a:lnTo>
                  <a:pt x="1230" y="91"/>
                </a:lnTo>
                <a:lnTo>
                  <a:pt x="1240" y="109"/>
                </a:lnTo>
                <a:lnTo>
                  <a:pt x="1250" y="132"/>
                </a:lnTo>
                <a:lnTo>
                  <a:pt x="1254" y="160"/>
                </a:lnTo>
                <a:lnTo>
                  <a:pt x="1255" y="192"/>
                </a:lnTo>
                <a:lnTo>
                  <a:pt x="1250" y="267"/>
                </a:lnTo>
                <a:lnTo>
                  <a:pt x="1240" y="345"/>
                </a:lnTo>
                <a:lnTo>
                  <a:pt x="1228" y="427"/>
                </a:lnTo>
                <a:lnTo>
                  <a:pt x="1217" y="510"/>
                </a:lnTo>
                <a:lnTo>
                  <a:pt x="1212" y="594"/>
                </a:lnTo>
                <a:lnTo>
                  <a:pt x="1214" y="676"/>
                </a:lnTo>
                <a:lnTo>
                  <a:pt x="1228" y="760"/>
                </a:lnTo>
                <a:lnTo>
                  <a:pt x="1255" y="841"/>
                </a:lnTo>
                <a:lnTo>
                  <a:pt x="1270" y="878"/>
                </a:lnTo>
                <a:lnTo>
                  <a:pt x="1277" y="910"/>
                </a:lnTo>
                <a:lnTo>
                  <a:pt x="1280" y="939"/>
                </a:lnTo>
                <a:lnTo>
                  <a:pt x="1276" y="963"/>
                </a:lnTo>
                <a:lnTo>
                  <a:pt x="1269" y="983"/>
                </a:lnTo>
                <a:lnTo>
                  <a:pt x="1259" y="1002"/>
                </a:lnTo>
                <a:lnTo>
                  <a:pt x="1245" y="1018"/>
                </a:lnTo>
                <a:lnTo>
                  <a:pt x="1230" y="1034"/>
                </a:lnTo>
                <a:lnTo>
                  <a:pt x="1215" y="1048"/>
                </a:lnTo>
                <a:lnTo>
                  <a:pt x="1199" y="1063"/>
                </a:lnTo>
                <a:lnTo>
                  <a:pt x="1184" y="1077"/>
                </a:lnTo>
                <a:lnTo>
                  <a:pt x="1170" y="1093"/>
                </a:lnTo>
                <a:lnTo>
                  <a:pt x="1160" y="1110"/>
                </a:lnTo>
                <a:lnTo>
                  <a:pt x="1152" y="1131"/>
                </a:lnTo>
                <a:lnTo>
                  <a:pt x="1148" y="1153"/>
                </a:lnTo>
                <a:lnTo>
                  <a:pt x="1149" y="1179"/>
                </a:lnTo>
                <a:lnTo>
                  <a:pt x="1124" y="1117"/>
                </a:lnTo>
                <a:lnTo>
                  <a:pt x="1099" y="1062"/>
                </a:lnTo>
                <a:lnTo>
                  <a:pt x="1074" y="1011"/>
                </a:lnTo>
                <a:lnTo>
                  <a:pt x="1048" y="967"/>
                </a:lnTo>
                <a:lnTo>
                  <a:pt x="1023" y="928"/>
                </a:lnTo>
                <a:lnTo>
                  <a:pt x="998" y="894"/>
                </a:lnTo>
                <a:lnTo>
                  <a:pt x="975" y="864"/>
                </a:lnTo>
                <a:lnTo>
                  <a:pt x="952" y="837"/>
                </a:lnTo>
                <a:lnTo>
                  <a:pt x="929" y="816"/>
                </a:lnTo>
                <a:lnTo>
                  <a:pt x="908" y="796"/>
                </a:lnTo>
                <a:lnTo>
                  <a:pt x="888" y="780"/>
                </a:lnTo>
                <a:lnTo>
                  <a:pt x="871" y="767"/>
                </a:lnTo>
                <a:lnTo>
                  <a:pt x="855" y="756"/>
                </a:lnTo>
                <a:lnTo>
                  <a:pt x="841" y="748"/>
                </a:lnTo>
                <a:lnTo>
                  <a:pt x="828" y="740"/>
                </a:lnTo>
                <a:lnTo>
                  <a:pt x="819" y="734"/>
                </a:lnTo>
                <a:lnTo>
                  <a:pt x="788" y="713"/>
                </a:lnTo>
                <a:lnTo>
                  <a:pt x="754" y="692"/>
                </a:lnTo>
                <a:lnTo>
                  <a:pt x="717" y="671"/>
                </a:lnTo>
                <a:lnTo>
                  <a:pt x="679" y="649"/>
                </a:lnTo>
                <a:lnTo>
                  <a:pt x="639" y="626"/>
                </a:lnTo>
                <a:lnTo>
                  <a:pt x="597" y="605"/>
                </a:lnTo>
                <a:lnTo>
                  <a:pt x="556" y="584"/>
                </a:lnTo>
                <a:lnTo>
                  <a:pt x="514" y="565"/>
                </a:lnTo>
                <a:lnTo>
                  <a:pt x="472" y="546"/>
                </a:lnTo>
                <a:lnTo>
                  <a:pt x="431" y="530"/>
                </a:lnTo>
                <a:lnTo>
                  <a:pt x="391" y="517"/>
                </a:lnTo>
                <a:lnTo>
                  <a:pt x="353" y="505"/>
                </a:lnTo>
                <a:lnTo>
                  <a:pt x="316" y="496"/>
                </a:lnTo>
                <a:lnTo>
                  <a:pt x="282" y="490"/>
                </a:lnTo>
                <a:lnTo>
                  <a:pt x="251" y="488"/>
                </a:lnTo>
                <a:lnTo>
                  <a:pt x="223" y="490"/>
                </a:lnTo>
                <a:lnTo>
                  <a:pt x="0" y="405"/>
                </a:lnTo>
                <a:close/>
              </a:path>
            </a:pathLst>
          </a:custGeom>
          <a:gradFill rotWithShape="1">
            <a:gsLst>
              <a:gs pos="0">
                <a:srgbClr val="034F2D"/>
              </a:gs>
              <a:gs pos="50000">
                <a:srgbClr val="07AB61"/>
              </a:gs>
              <a:gs pos="100000">
                <a:srgbClr val="034F2D"/>
              </a:gs>
            </a:gsLst>
            <a:lin ang="5400000" scaled="1"/>
          </a:gradFill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122" name="Picture 11" descr="butterflies_flowers_md_clr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4876800"/>
            <a:ext cx="2362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Oval 69"/>
          <p:cNvSpPr/>
          <p:nvPr/>
        </p:nvSpPr>
        <p:spPr>
          <a:xfrm>
            <a:off x="8077200" y="13716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sz="4800" dirty="0">
                <a:solidFill>
                  <a:srgbClr val="FF0000"/>
                </a:solidFill>
                <a:latin typeface="Arial" charset="0"/>
              </a:rPr>
              <a:t>V</a:t>
            </a:r>
          </a:p>
        </p:txBody>
      </p:sp>
      <p:sp>
        <p:nvSpPr>
          <p:cNvPr id="4126" name="Text Box 15"/>
          <p:cNvSpPr txBox="1">
            <a:spLocks noChangeArrowheads="1"/>
          </p:cNvSpPr>
          <p:nvPr/>
        </p:nvSpPr>
        <p:spPr bwMode="auto">
          <a:xfrm>
            <a:off x="1295400" y="2438400"/>
            <a:ext cx="1219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24 : 6</a:t>
            </a:r>
          </a:p>
        </p:txBody>
      </p:sp>
      <p:sp>
        <p:nvSpPr>
          <p:cNvPr id="4127" name="Text Box 15"/>
          <p:cNvSpPr txBox="1">
            <a:spLocks noChangeArrowheads="1"/>
          </p:cNvSpPr>
          <p:nvPr/>
        </p:nvSpPr>
        <p:spPr bwMode="auto">
          <a:xfrm>
            <a:off x="3086099" y="2379938"/>
            <a:ext cx="13716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30 : 5</a:t>
            </a:r>
          </a:p>
        </p:txBody>
      </p:sp>
      <p:sp>
        <p:nvSpPr>
          <p:cNvPr id="4128" name="Text Box 15"/>
          <p:cNvSpPr txBox="1">
            <a:spLocks noChangeArrowheads="1"/>
          </p:cNvSpPr>
          <p:nvPr/>
        </p:nvSpPr>
        <p:spPr bwMode="auto">
          <a:xfrm>
            <a:off x="4953000" y="2402716"/>
            <a:ext cx="12573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15 : 3</a:t>
            </a:r>
          </a:p>
        </p:txBody>
      </p:sp>
      <p:sp>
        <p:nvSpPr>
          <p:cNvPr id="4129" name="Text Box 15"/>
          <p:cNvSpPr txBox="1">
            <a:spLocks noChangeArrowheads="1"/>
          </p:cNvSpPr>
          <p:nvPr/>
        </p:nvSpPr>
        <p:spPr bwMode="auto">
          <a:xfrm>
            <a:off x="7048501" y="2362200"/>
            <a:ext cx="11810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20 : 4</a:t>
            </a:r>
          </a:p>
        </p:txBody>
      </p:sp>
      <p:sp>
        <p:nvSpPr>
          <p:cNvPr id="4130" name="Text Box 15"/>
          <p:cNvSpPr txBox="1">
            <a:spLocks noChangeArrowheads="1"/>
          </p:cNvSpPr>
          <p:nvPr/>
        </p:nvSpPr>
        <p:spPr bwMode="auto">
          <a:xfrm>
            <a:off x="517184" y="2351309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a)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5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5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5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" grpId="0"/>
      <p:bldP spid="5134" grpId="0"/>
      <p:bldP spid="5135" grpId="0"/>
      <p:bldP spid="5140" grpId="0"/>
      <p:bldP spid="5142" grpId="0"/>
      <p:bldP spid="5143" grpId="0"/>
      <p:bldP spid="5150" grpId="0"/>
      <p:bldP spid="5155" grpId="0"/>
      <p:bldP spid="5156" grpId="0"/>
      <p:bldP spid="5157" grpId="0"/>
      <p:bldP spid="5163" grpId="0"/>
      <p:bldP spid="516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7-Point Star 2"/>
          <p:cNvSpPr/>
          <p:nvPr/>
        </p:nvSpPr>
        <p:spPr>
          <a:xfrm>
            <a:off x="0" y="801687"/>
            <a:ext cx="2286000" cy="914400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u="sng" dirty="0">
                <a:solidFill>
                  <a:srgbClr val="0000FF"/>
                </a:solidFill>
                <a:latin typeface="Arial"/>
                <a:cs typeface="Times New Roman" pitchFamily="18" charset="0"/>
              </a:rPr>
              <a:t>Bài 2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Times New Roman" pitchFamily="18" charset="0"/>
              </a:rPr>
              <a:t>:</a:t>
            </a:r>
          </a:p>
        </p:txBody>
      </p:sp>
      <p:sp>
        <p:nvSpPr>
          <p:cNvPr id="5123" name="Text Box 15"/>
          <p:cNvSpPr txBox="1">
            <a:spLocks noChangeArrowheads="1"/>
          </p:cNvSpPr>
          <p:nvPr/>
        </p:nvSpPr>
        <p:spPr bwMode="auto">
          <a:xfrm>
            <a:off x="2286000" y="1139031"/>
            <a:ext cx="3124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Đặt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rồi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tính</a:t>
            </a:r>
            <a:endParaRPr lang="en-US" sz="2800" b="1" dirty="0">
              <a:solidFill>
                <a:srgbClr val="0000FF"/>
              </a:solidFill>
              <a:latin typeface="Arial" charset="0"/>
              <a:cs typeface="Times New Roman" pitchFamily="18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828800" y="3271520"/>
            <a:ext cx="1295400" cy="954723"/>
            <a:chOff x="533400" y="2814320"/>
            <a:chExt cx="1295400" cy="954723"/>
          </a:xfrm>
        </p:grpSpPr>
        <p:sp>
          <p:nvSpPr>
            <p:cNvPr id="5169" name="TextBox 5"/>
            <p:cNvSpPr txBox="1">
              <a:spLocks noChangeArrowheads="1"/>
            </p:cNvSpPr>
            <p:nvPr/>
          </p:nvSpPr>
          <p:spPr bwMode="auto">
            <a:xfrm>
              <a:off x="1219200" y="2819400"/>
              <a:ext cx="3810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2800" b="1" dirty="0">
                  <a:solidFill>
                    <a:srgbClr val="0000CC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5170" name="TextBox 6"/>
            <p:cNvSpPr txBox="1">
              <a:spLocks noChangeArrowheads="1"/>
            </p:cNvSpPr>
            <p:nvPr/>
          </p:nvSpPr>
          <p:spPr bwMode="auto">
            <a:xfrm>
              <a:off x="533400" y="2814320"/>
              <a:ext cx="68580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2800" b="1" dirty="0">
                  <a:solidFill>
                    <a:srgbClr val="0000CC"/>
                  </a:solidFill>
                  <a:latin typeface="Arial" charset="0"/>
                </a:rPr>
                <a:t>32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143000" y="3312160"/>
              <a:ext cx="685800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cxnSpLocks/>
            </p:cNvCxnSpPr>
            <p:nvPr/>
          </p:nvCxnSpPr>
          <p:spPr>
            <a:xfrm>
              <a:off x="1143000" y="2824480"/>
              <a:ext cx="0" cy="944563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3616960" y="3200400"/>
            <a:ext cx="1336040" cy="1008063"/>
            <a:chOff x="492760" y="2743200"/>
            <a:chExt cx="1336040" cy="1008063"/>
          </a:xfrm>
        </p:grpSpPr>
        <p:sp>
          <p:nvSpPr>
            <p:cNvPr id="5165" name="TextBox 10"/>
            <p:cNvSpPr txBox="1">
              <a:spLocks noChangeArrowheads="1"/>
            </p:cNvSpPr>
            <p:nvPr/>
          </p:nvSpPr>
          <p:spPr bwMode="auto">
            <a:xfrm>
              <a:off x="1219200" y="2819400"/>
              <a:ext cx="3810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2800" b="1">
                  <a:solidFill>
                    <a:srgbClr val="0000CC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5166" name="TextBox 11"/>
            <p:cNvSpPr txBox="1">
              <a:spLocks noChangeArrowheads="1"/>
            </p:cNvSpPr>
            <p:nvPr/>
          </p:nvSpPr>
          <p:spPr bwMode="auto">
            <a:xfrm>
              <a:off x="492760" y="2794000"/>
              <a:ext cx="68580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2800" b="1" dirty="0">
                  <a:solidFill>
                    <a:srgbClr val="0000CC"/>
                  </a:solidFill>
                  <a:latin typeface="Arial" charset="0"/>
                </a:rPr>
                <a:t>34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1143000" y="3342640"/>
              <a:ext cx="685800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cxnSpLocks/>
            </p:cNvCxnSpPr>
            <p:nvPr/>
          </p:nvCxnSpPr>
          <p:spPr>
            <a:xfrm>
              <a:off x="1143000" y="2743200"/>
              <a:ext cx="0" cy="1008063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5562600" y="3164840"/>
            <a:ext cx="1295400" cy="1066800"/>
            <a:chOff x="533400" y="2783840"/>
            <a:chExt cx="1295400" cy="1066800"/>
          </a:xfrm>
        </p:grpSpPr>
        <p:sp>
          <p:nvSpPr>
            <p:cNvPr id="5161" name="TextBox 15"/>
            <p:cNvSpPr txBox="1">
              <a:spLocks noChangeArrowheads="1"/>
            </p:cNvSpPr>
            <p:nvPr/>
          </p:nvSpPr>
          <p:spPr bwMode="auto">
            <a:xfrm>
              <a:off x="1219200" y="2819400"/>
              <a:ext cx="3810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2800" b="1">
                  <a:solidFill>
                    <a:srgbClr val="0000CC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5162" name="TextBox 16"/>
            <p:cNvSpPr txBox="1">
              <a:spLocks noChangeArrowheads="1"/>
            </p:cNvSpPr>
            <p:nvPr/>
          </p:nvSpPr>
          <p:spPr bwMode="auto">
            <a:xfrm>
              <a:off x="533400" y="2844800"/>
              <a:ext cx="68580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2800" b="1" dirty="0">
                  <a:solidFill>
                    <a:srgbClr val="0000CC"/>
                  </a:solidFill>
                  <a:latin typeface="Arial" charset="0"/>
                </a:rPr>
                <a:t>20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1143000" y="3352800"/>
              <a:ext cx="685800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cxnSpLocks/>
            </p:cNvCxnSpPr>
            <p:nvPr/>
          </p:nvCxnSpPr>
          <p:spPr>
            <a:xfrm>
              <a:off x="1143000" y="2783840"/>
              <a:ext cx="0" cy="106680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7696200" y="3119120"/>
            <a:ext cx="1295400" cy="1096963"/>
            <a:chOff x="533400" y="2814320"/>
            <a:chExt cx="1295400" cy="1096963"/>
          </a:xfrm>
        </p:grpSpPr>
        <p:sp>
          <p:nvSpPr>
            <p:cNvPr id="7" name="TextBox 20"/>
            <p:cNvSpPr txBox="1">
              <a:spLocks noChangeArrowheads="1"/>
            </p:cNvSpPr>
            <p:nvPr/>
          </p:nvSpPr>
          <p:spPr bwMode="auto">
            <a:xfrm>
              <a:off x="1219200" y="2890520"/>
              <a:ext cx="3810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2800" b="1" dirty="0">
                  <a:solidFill>
                    <a:srgbClr val="0000CC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5158" name="TextBox 21"/>
            <p:cNvSpPr txBox="1">
              <a:spLocks noChangeArrowheads="1"/>
            </p:cNvSpPr>
            <p:nvPr/>
          </p:nvSpPr>
          <p:spPr bwMode="auto">
            <a:xfrm>
              <a:off x="533400" y="2895600"/>
              <a:ext cx="68580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2800" b="1">
                  <a:solidFill>
                    <a:srgbClr val="0000CC"/>
                  </a:solidFill>
                  <a:latin typeface="Arial" charset="0"/>
                </a:rPr>
                <a:t>27</a:t>
              </a: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1143000" y="3423920"/>
              <a:ext cx="685800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cxnSpLocks/>
            </p:cNvCxnSpPr>
            <p:nvPr/>
          </p:nvCxnSpPr>
          <p:spPr>
            <a:xfrm>
              <a:off x="1143000" y="2814320"/>
              <a:ext cx="0" cy="1096963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30" name="TextBox 25"/>
          <p:cNvSpPr txBox="1">
            <a:spLocks noChangeArrowheads="1"/>
          </p:cNvSpPr>
          <p:nvPr/>
        </p:nvSpPr>
        <p:spPr bwMode="auto">
          <a:xfrm>
            <a:off x="2019300" y="4277042"/>
            <a:ext cx="38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b="1">
                <a:solidFill>
                  <a:srgbClr val="0000CC"/>
                </a:solidFill>
                <a:latin typeface="Arial" charset="0"/>
              </a:rPr>
              <a:t>2</a:t>
            </a:r>
          </a:p>
        </p:txBody>
      </p:sp>
      <p:sp>
        <p:nvSpPr>
          <p:cNvPr id="5134" name="TextBox 29"/>
          <p:cNvSpPr txBox="1">
            <a:spLocks noChangeArrowheads="1"/>
          </p:cNvSpPr>
          <p:nvPr/>
        </p:nvSpPr>
        <p:spPr bwMode="auto">
          <a:xfrm>
            <a:off x="1828800" y="3745548"/>
            <a:ext cx="60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b="1" dirty="0">
                <a:solidFill>
                  <a:srgbClr val="0000CC"/>
                </a:solidFill>
                <a:latin typeface="Arial" charset="0"/>
              </a:rPr>
              <a:t>30</a:t>
            </a:r>
          </a:p>
        </p:txBody>
      </p:sp>
      <p:sp>
        <p:nvSpPr>
          <p:cNvPr id="5135" name="TextBox 30"/>
          <p:cNvSpPr txBox="1">
            <a:spLocks noChangeArrowheads="1"/>
          </p:cNvSpPr>
          <p:nvPr/>
        </p:nvSpPr>
        <p:spPr bwMode="auto">
          <a:xfrm>
            <a:off x="2514600" y="3825240"/>
            <a:ext cx="38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b="1" dirty="0">
                <a:solidFill>
                  <a:srgbClr val="0000CC"/>
                </a:solidFill>
                <a:latin typeface="Arial" charset="0"/>
              </a:rPr>
              <a:t>6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1905000" y="4281488"/>
            <a:ext cx="4572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683793" y="4277043"/>
            <a:ext cx="5334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40" name="TextBox 36"/>
          <p:cNvSpPr txBox="1">
            <a:spLocks noChangeArrowheads="1"/>
          </p:cNvSpPr>
          <p:nvPr/>
        </p:nvSpPr>
        <p:spPr bwMode="auto">
          <a:xfrm>
            <a:off x="4343400" y="3810000"/>
            <a:ext cx="38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b="1">
                <a:solidFill>
                  <a:srgbClr val="0000CC"/>
                </a:solidFill>
                <a:latin typeface="Arial" charset="0"/>
              </a:rPr>
              <a:t>5</a:t>
            </a:r>
          </a:p>
        </p:txBody>
      </p:sp>
      <p:sp>
        <p:nvSpPr>
          <p:cNvPr id="5142" name="TextBox 39"/>
          <p:cNvSpPr txBox="1">
            <a:spLocks noChangeArrowheads="1"/>
          </p:cNvSpPr>
          <p:nvPr/>
        </p:nvSpPr>
        <p:spPr bwMode="auto">
          <a:xfrm>
            <a:off x="3616959" y="3764122"/>
            <a:ext cx="60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b="1" dirty="0">
                <a:solidFill>
                  <a:srgbClr val="0000CC"/>
                </a:solidFill>
                <a:latin typeface="Arial" charset="0"/>
              </a:rPr>
              <a:t>30</a:t>
            </a:r>
          </a:p>
        </p:txBody>
      </p:sp>
      <p:sp>
        <p:nvSpPr>
          <p:cNvPr id="5143" name="TextBox 40"/>
          <p:cNvSpPr txBox="1">
            <a:spLocks noChangeArrowheads="1"/>
          </p:cNvSpPr>
          <p:nvPr/>
        </p:nvSpPr>
        <p:spPr bwMode="auto">
          <a:xfrm>
            <a:off x="3795713" y="4282360"/>
            <a:ext cx="38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b="1" dirty="0">
                <a:solidFill>
                  <a:srgbClr val="0000CC"/>
                </a:solidFill>
                <a:latin typeface="Arial" charset="0"/>
              </a:rPr>
              <a:t>4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7658734" y="4291966"/>
            <a:ext cx="5334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562600" y="4231640"/>
            <a:ext cx="5334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50" name="TextBox 51"/>
          <p:cNvSpPr txBox="1">
            <a:spLocks noChangeArrowheads="1"/>
          </p:cNvSpPr>
          <p:nvPr/>
        </p:nvSpPr>
        <p:spPr bwMode="auto">
          <a:xfrm>
            <a:off x="8382000" y="3748088"/>
            <a:ext cx="38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b="1">
                <a:solidFill>
                  <a:srgbClr val="0000CC"/>
                </a:solidFill>
                <a:latin typeface="Arial" charset="0"/>
              </a:rPr>
              <a:t>6</a:t>
            </a:r>
          </a:p>
        </p:txBody>
      </p:sp>
      <p:sp>
        <p:nvSpPr>
          <p:cNvPr id="5155" name="TextBox 56"/>
          <p:cNvSpPr txBox="1">
            <a:spLocks noChangeArrowheads="1"/>
          </p:cNvSpPr>
          <p:nvPr/>
        </p:nvSpPr>
        <p:spPr bwMode="auto">
          <a:xfrm>
            <a:off x="5729287" y="4208463"/>
            <a:ext cx="38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b="1" dirty="0">
                <a:solidFill>
                  <a:srgbClr val="0000CC"/>
                </a:solidFill>
                <a:latin typeface="Arial" charset="0"/>
              </a:rPr>
              <a:t>2</a:t>
            </a:r>
          </a:p>
        </p:txBody>
      </p:sp>
      <p:sp>
        <p:nvSpPr>
          <p:cNvPr id="5156" name="TextBox 57"/>
          <p:cNvSpPr txBox="1">
            <a:spLocks noChangeArrowheads="1"/>
          </p:cNvSpPr>
          <p:nvPr/>
        </p:nvSpPr>
        <p:spPr bwMode="auto">
          <a:xfrm>
            <a:off x="5531644" y="3723958"/>
            <a:ext cx="60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b="1" dirty="0">
                <a:solidFill>
                  <a:srgbClr val="0000CC"/>
                </a:solidFill>
                <a:latin typeface="Arial" charset="0"/>
              </a:rPr>
              <a:t>18</a:t>
            </a:r>
          </a:p>
        </p:txBody>
      </p:sp>
      <p:sp>
        <p:nvSpPr>
          <p:cNvPr id="5157" name="TextBox 58"/>
          <p:cNvSpPr txBox="1">
            <a:spLocks noChangeArrowheads="1"/>
          </p:cNvSpPr>
          <p:nvPr/>
        </p:nvSpPr>
        <p:spPr bwMode="auto">
          <a:xfrm>
            <a:off x="6248400" y="3749040"/>
            <a:ext cx="38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b="1" dirty="0">
                <a:solidFill>
                  <a:srgbClr val="0000CC"/>
                </a:solidFill>
                <a:latin typeface="Arial" charset="0"/>
              </a:rPr>
              <a:t>6</a:t>
            </a:r>
          </a:p>
        </p:txBody>
      </p:sp>
      <p:sp>
        <p:nvSpPr>
          <p:cNvPr id="5163" name="TextBox 64"/>
          <p:cNvSpPr txBox="1">
            <a:spLocks noChangeArrowheads="1"/>
          </p:cNvSpPr>
          <p:nvPr/>
        </p:nvSpPr>
        <p:spPr bwMode="auto">
          <a:xfrm>
            <a:off x="7860028" y="4300537"/>
            <a:ext cx="38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b="1">
                <a:solidFill>
                  <a:srgbClr val="0000CC"/>
                </a:solidFill>
                <a:latin typeface="Arial" charset="0"/>
              </a:rPr>
              <a:t>3</a:t>
            </a:r>
          </a:p>
        </p:txBody>
      </p:sp>
      <p:sp>
        <p:nvSpPr>
          <p:cNvPr id="5164" name="TextBox 65"/>
          <p:cNvSpPr txBox="1">
            <a:spLocks noChangeArrowheads="1"/>
          </p:cNvSpPr>
          <p:nvPr/>
        </p:nvSpPr>
        <p:spPr bwMode="auto">
          <a:xfrm>
            <a:off x="7658734" y="3733483"/>
            <a:ext cx="60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b="1" dirty="0">
                <a:solidFill>
                  <a:srgbClr val="0000CC"/>
                </a:solidFill>
                <a:latin typeface="Arial" charset="0"/>
              </a:rPr>
              <a:t>24</a:t>
            </a:r>
          </a:p>
        </p:txBody>
      </p:sp>
      <p:pic>
        <p:nvPicPr>
          <p:cNvPr id="5145" name="Picture 24" descr="H:\rose1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00963" y="5410200"/>
            <a:ext cx="12144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6" name="Picture 24" descr="H:\rose1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3" y="5410200"/>
            <a:ext cx="12144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47" name="Text Box 15"/>
          <p:cNvSpPr txBox="1">
            <a:spLocks noChangeArrowheads="1"/>
          </p:cNvSpPr>
          <p:nvPr/>
        </p:nvSpPr>
        <p:spPr bwMode="auto">
          <a:xfrm>
            <a:off x="1828800" y="2418586"/>
            <a:ext cx="1219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32 : 5</a:t>
            </a:r>
          </a:p>
        </p:txBody>
      </p:sp>
      <p:sp>
        <p:nvSpPr>
          <p:cNvPr id="5148" name="Text Box 15"/>
          <p:cNvSpPr txBox="1">
            <a:spLocks noChangeArrowheads="1"/>
          </p:cNvSpPr>
          <p:nvPr/>
        </p:nvSpPr>
        <p:spPr bwMode="auto">
          <a:xfrm>
            <a:off x="3633787" y="2409221"/>
            <a:ext cx="11668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34 : 6</a:t>
            </a:r>
          </a:p>
        </p:txBody>
      </p:sp>
      <p:sp>
        <p:nvSpPr>
          <p:cNvPr id="5149" name="Text Box 15"/>
          <p:cNvSpPr txBox="1">
            <a:spLocks noChangeArrowheads="1"/>
          </p:cNvSpPr>
          <p:nvPr/>
        </p:nvSpPr>
        <p:spPr bwMode="auto">
          <a:xfrm>
            <a:off x="5462588" y="2402840"/>
            <a:ext cx="13192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20 : 3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7596187" y="2402840"/>
            <a:ext cx="11668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27 : 4</a:t>
            </a:r>
          </a:p>
        </p:txBody>
      </p:sp>
      <p:sp>
        <p:nvSpPr>
          <p:cNvPr id="5151" name="Text Box 15"/>
          <p:cNvSpPr txBox="1">
            <a:spLocks noChangeArrowheads="1"/>
          </p:cNvSpPr>
          <p:nvPr/>
        </p:nvSpPr>
        <p:spPr bwMode="auto">
          <a:xfrm>
            <a:off x="1219200" y="2441446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b)</a:t>
            </a:r>
          </a:p>
        </p:txBody>
      </p:sp>
      <p:pic>
        <p:nvPicPr>
          <p:cNvPr id="11" name="Picture 9" descr="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743200"/>
            <a:ext cx="93821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7" descr="flower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5562600"/>
            <a:ext cx="3352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5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5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5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" grpId="0"/>
      <p:bldP spid="5134" grpId="0"/>
      <p:bldP spid="5135" grpId="0"/>
      <p:bldP spid="5140" grpId="0"/>
      <p:bldP spid="5142" grpId="0"/>
      <p:bldP spid="5143" grpId="0"/>
      <p:bldP spid="5150" grpId="0"/>
      <p:bldP spid="5155" grpId="0"/>
      <p:bldP spid="5156" grpId="0"/>
      <p:bldP spid="5157" grpId="0"/>
      <p:bldP spid="5163" grpId="0"/>
      <p:bldP spid="51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486400"/>
            <a:ext cx="121285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486400"/>
            <a:ext cx="121285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593850" y="2398109"/>
            <a:ext cx="63309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Phép chia hết thì có số dư bằng mấy?</a:t>
            </a:r>
          </a:p>
          <a:p>
            <a:pPr marL="342900" indent="-342900">
              <a:buFontTx/>
              <a:buChar char="-"/>
            </a:pPr>
            <a:endParaRPr lang="en-US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Trong phép chia có dư, số dư như thế nào so với số chia?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3459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398149441"/>
</p:tagLst>
</file>

<file path=ppt/theme/theme1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9_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1650</TotalTime>
  <Words>356</Words>
  <Application>Microsoft Office PowerPoint</Application>
  <PresentationFormat>On-screen Show (4:3)</PresentationFormat>
  <Paragraphs>119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Crayons</vt:lpstr>
      <vt:lpstr>1_Crayons</vt:lpstr>
      <vt:lpstr>9_Default Design</vt:lpstr>
      <vt:lpstr>2_Crayons</vt:lpstr>
      <vt:lpstr>Default Design</vt:lpstr>
      <vt:lpstr>3_Crayons</vt:lpstr>
      <vt:lpstr>4_Crayons</vt:lpstr>
      <vt:lpstr>5_Crayons</vt:lpstr>
      <vt:lpstr>6_Crayons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32  6 </vt:lpstr>
      <vt:lpstr>32  6 </vt:lpstr>
      <vt:lpstr>PowerPoint Presentation</vt:lpstr>
      <vt:lpstr>PowerPoint Presentation</vt:lpstr>
    </vt:vector>
  </TitlesOfParts>
  <Company>hhhh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Quận Gò Vấp Trường Tiểu học Minh Khai Lớp: Ba 5 </dc:title>
  <dc:creator>@@@</dc:creator>
  <cp:lastModifiedBy>Administrator_PC</cp:lastModifiedBy>
  <cp:revision>488</cp:revision>
  <dcterms:created xsi:type="dcterms:W3CDTF">2007-10-12T16:54:26Z</dcterms:created>
  <dcterms:modified xsi:type="dcterms:W3CDTF">2021-10-14T15:13:18Z</dcterms:modified>
</cp:coreProperties>
</file>