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20"/>
  </p:notesMasterIdLst>
  <p:sldIdLst>
    <p:sldId id="264" r:id="rId5"/>
    <p:sldId id="287" r:id="rId6"/>
    <p:sldId id="266" r:id="rId7"/>
    <p:sldId id="283" r:id="rId8"/>
    <p:sldId id="258" r:id="rId9"/>
    <p:sldId id="284" r:id="rId10"/>
    <p:sldId id="285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281" autoAdjust="0"/>
  </p:normalViewPr>
  <p:slideViewPr>
    <p:cSldViewPr snapToGrid="0">
      <p:cViewPr>
        <p:scale>
          <a:sx n="50" d="100"/>
          <a:sy n="50" d="100"/>
        </p:scale>
        <p:origin x="-58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07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26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4493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99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53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01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36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39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93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47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2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94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2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44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39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63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2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7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144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176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19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99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8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06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802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9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2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0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2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947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77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1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96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405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72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668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1.png"/><Relationship Id="rId7" Type="http://schemas.openxmlformats.org/officeDocument/2006/relationships/image" Target="../media/image47.jpeg"/><Relationship Id="rId12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0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3.emf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jpe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36.jpe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10468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10297" y="457392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31820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+ 12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21 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+ 17 = ?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195804" y="1924692"/>
            <a:ext cx="195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bi, Minh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vi?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190416" y="1960411"/>
            <a:ext cx="195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 cstate="print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610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576600"/>
            <a:chOff x="3387886" y="1857364"/>
            <a:chExt cx="2571768" cy="1576600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856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8913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975360"/>
            <a:ext cx="10546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Thực hiện được phép cộng có nhớ số có hai chữ số với số có một chữ số hoặc số có hai chữ số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- Giải được các bài toán thực tế liên quan đến phép cộng đã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Thông qua hoạt động luyện tập, phát hiện tình huống, nêu bài toán và cách giải, HS phát triển năng lực giải quyết vấn đề toán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nhẹn.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-Qua thực hành, luyện tập sẽ phát triển năng lực tư duy và lập luận, năng lực giải quyết vấn đề.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520230" cy="566914"/>
            <a:chOff x="97654" y="1454784"/>
            <a:chExt cx="3520230" cy="566914"/>
          </a:xfrm>
        </p:grpSpPr>
        <p:sp>
          <p:nvSpPr>
            <p:cNvPr id="32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691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2835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2835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2835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2690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11739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1319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73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0952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1035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=""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=""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=""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=""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070608" cy="566914"/>
            <a:chOff x="97654" y="1454784"/>
            <a:chExt cx="6070608" cy="566914"/>
          </a:xfrm>
        </p:grpSpPr>
        <p:sp>
          <p:nvSpPr>
            <p:cNvPr id="21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242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"/>
          <p:cNvSpPr txBox="1"/>
          <p:nvPr/>
        </p:nvSpPr>
        <p:spPr>
          <a:xfrm>
            <a:off x="1541346" y="65067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69768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78150" y="610410"/>
            <a:ext cx="7771274" cy="566914"/>
            <a:chOff x="97654" y="1454784"/>
            <a:chExt cx="7771274" cy="566914"/>
          </a:xfrm>
        </p:grpSpPr>
        <p:sp>
          <p:nvSpPr>
            <p:cNvPr id="40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095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 cstate="print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4962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29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14806" y="3117193"/>
            <a:ext cx="7313220" cy="2589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Tóm tắ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377" y="3115085"/>
            <a:ext cx="6140924" cy="322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(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1" name="Text Box 1"/>
          <p:cNvSpPr txBox="1"/>
          <p:nvPr/>
        </p:nvSpPr>
        <p:spPr>
          <a:xfrm>
            <a:off x="2934355" y="66935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16183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3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cm.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41578" cy="597184"/>
            <a:chOff x="238537" y="208174"/>
            <a:chExt cx="1741578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99232" y="2406774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8252" y="2342004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0" name="Text Box 1"/>
          <p:cNvSpPr txBox="1"/>
          <p:nvPr/>
        </p:nvSpPr>
        <p:spPr>
          <a:xfrm>
            <a:off x="2781955" y="66744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 cstate="print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 cstate="print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576600"/>
            <a:chOff x="3387886" y="1857364"/>
            <a:chExt cx="2571768" cy="1576600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3945322" y="2541412"/>
              <a:ext cx="12696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730483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862</Words>
  <Application>Microsoft Office PowerPoint</Application>
  <PresentationFormat>Custom</PresentationFormat>
  <Paragraphs>136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Office 主题​​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146</cp:revision>
  <dcterms:created xsi:type="dcterms:W3CDTF">2021-05-26T03:43:33Z</dcterms:created>
  <dcterms:modified xsi:type="dcterms:W3CDTF">2022-11-13T13:54:15Z</dcterms:modified>
</cp:coreProperties>
</file>