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90" r:id="rId2"/>
    <p:sldId id="291" r:id="rId3"/>
    <p:sldId id="293" r:id="rId4"/>
    <p:sldId id="298" r:id="rId5"/>
    <p:sldId id="315" r:id="rId6"/>
    <p:sldId id="294" r:id="rId7"/>
    <p:sldId id="300" r:id="rId8"/>
    <p:sldId id="316" r:id="rId9"/>
    <p:sldId id="304" r:id="rId10"/>
    <p:sldId id="295" r:id="rId11"/>
    <p:sldId id="306" r:id="rId12"/>
    <p:sldId id="296" r:id="rId13"/>
    <p:sldId id="292" r:id="rId14"/>
    <p:sldId id="297" r:id="rId15"/>
    <p:sldId id="309" r:id="rId16"/>
    <p:sldId id="317" r:id="rId17"/>
    <p:sldId id="301" r:id="rId18"/>
    <p:sldId id="303" r:id="rId19"/>
    <p:sldId id="299" r:id="rId20"/>
    <p:sldId id="31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UTM Cookies" panose="02040603050506020204" pitchFamily="18" charset="0"/>
      <p:regular r:id="rId28"/>
    </p:embeddedFont>
    <p:embeddedFont>
      <p:font typeface="UTM HelvetIns" panose="02040603050506020204" pitchFamily="18" charset="0"/>
      <p:regular r:id="rId29"/>
    </p:embeddedFont>
    <p:embeddedFont>
      <p:font typeface="UTM Showcard" panose="02040603050506020204" pitchFamily="18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DD"/>
    <a:srgbClr val="FFFBE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100" d="100"/>
          <a:sy n="100" d="100"/>
        </p:scale>
        <p:origin x="52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633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792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75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991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12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008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263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273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42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83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80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 =&gt; </a:t>
            </a:r>
            <a:r>
              <a:rPr lang="en-US" altLang="zh-CN" baseline="0" dirty="0" err="1"/>
              <a:t>dấu</a:t>
            </a:r>
            <a:r>
              <a:rPr lang="en-US" altLang="zh-CN" baseline="0" dirty="0"/>
              <a:t> tick; </a:t>
            </a:r>
            <a:r>
              <a:rPr lang="en-US" altLang="zh-CN" baseline="0" dirty="0" err="1"/>
              <a:t>sai</a:t>
            </a:r>
            <a:r>
              <a:rPr lang="en-US" altLang="zh-CN" baseline="0" dirty="0"/>
              <a:t> =&gt; </a:t>
            </a:r>
            <a:r>
              <a:rPr lang="en-US" altLang="zh-CN" baseline="0" dirty="0" err="1"/>
              <a:t>biến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mất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7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3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HS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to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GV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7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01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76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6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2" Type="http://schemas.openxmlformats.org/officeDocument/2006/relationships/tags" Target="../tags/tag13.xml"/><Relationship Id="rId16" Type="http://schemas.openxmlformats.org/officeDocument/2006/relationships/image" Target="../media/image54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audio" Target="../media/audio1.wav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5" Type="http://schemas.openxmlformats.org/officeDocument/2006/relationships/image" Target="../media/image25.pn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6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11" Type="http://schemas.openxmlformats.org/officeDocument/2006/relationships/image" Target="../media/image30.jpg"/><Relationship Id="rId5" Type="http://schemas.openxmlformats.org/officeDocument/2006/relationships/image" Target="../media/image17.jpg"/><Relationship Id="rId10" Type="http://schemas.openxmlformats.org/officeDocument/2006/relationships/image" Target="../media/image29.jpg"/><Relationship Id="rId4" Type="http://schemas.openxmlformats.org/officeDocument/2006/relationships/image" Target="../media/image16.jp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microsoft.com/office/2007/relationships/hdphoto" Target="../media/hdphoto3.wdp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16" y="3378221"/>
            <a:ext cx="6838950" cy="27336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3239495" cy="42389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95328" y="2065645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Vai</a:t>
            </a:r>
            <a:r>
              <a:rPr lang="en-US" altLang="zh-CN" sz="48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800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trò</a:t>
            </a:r>
            <a:r>
              <a:rPr lang="en-US" altLang="zh-CN" sz="48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800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chất</a:t>
            </a:r>
            <a:r>
              <a:rPr lang="en-US" altLang="zh-CN" sz="48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800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đạm</a:t>
            </a:r>
            <a:r>
              <a:rPr lang="en-US" altLang="zh-CN" sz="48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800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và</a:t>
            </a:r>
            <a:r>
              <a:rPr lang="en-US" altLang="zh-CN" sz="48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800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chất</a:t>
            </a:r>
            <a:r>
              <a:rPr lang="en-US" altLang="zh-CN" sz="48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800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方圆体W7(P)" pitchFamily="82" charset="-122"/>
              </a:rPr>
              <a:t>béo</a:t>
            </a:r>
            <a:endParaRPr lang="zh-CN" altLang="en-US" sz="4800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UTM Showcard" panose="02040603050506020204" pitchFamily="18" charset="0"/>
              <a:ea typeface="华康方圆体W7(P)" pitchFamily="8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5959" y="1397188"/>
            <a:ext cx="5645343" cy="6684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134104" y="868384"/>
            <a:ext cx="2178216" cy="573286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UTM HelvetIns" panose="02040603050506020204" pitchFamily="18" charset="0"/>
                <a:ea typeface="华康方圆体W7(P)" pitchFamily="82" charset="-122"/>
              </a:rPr>
              <a:t>KHOA HỌC</a:t>
            </a:r>
            <a:endParaRPr lang="zh-CN" altLang="en-US" sz="2400" dirty="0">
              <a:solidFill>
                <a:srgbClr val="C00000"/>
              </a:solidFill>
              <a:latin typeface="UTM HelvetIns" panose="02040603050506020204" pitchFamily="18" charset="0"/>
              <a:ea typeface="华康方圆体W7(P)" pitchFamily="8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032801" y="1615341"/>
            <a:ext cx="1173892" cy="11152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78018"/>
            <a:ext cx="3456384" cy="25930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27784" y="555526"/>
            <a:ext cx="4233851" cy="1984618"/>
            <a:chOff x="2627784" y="-39334"/>
            <a:chExt cx="4233851" cy="1984618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627784" y="1231691"/>
              <a:ext cx="4233851" cy="71359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6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Vai</a:t>
              </a:r>
              <a:r>
                <a:rPr lang="en-US" altLang="zh-CN" sz="36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6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trò</a:t>
              </a:r>
              <a:r>
                <a:rPr lang="en-US" altLang="zh-CN" sz="36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6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chất</a:t>
              </a:r>
              <a:r>
                <a:rPr lang="en-US" altLang="zh-CN" sz="36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6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béo</a:t>
              </a:r>
              <a:endParaRPr lang="zh-CN" altLang="en-US" sz="3600" kern="0" dirty="0">
                <a:solidFill>
                  <a:schemeClr val="bg1"/>
                </a:solidFill>
                <a:latin typeface="UTM Showcard" panose="02040603050506020204" pitchFamily="18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84" y="2859782"/>
            <a:ext cx="3456384" cy="2593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42937"/>
            <a:ext cx="3456384" cy="2593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60136"/>
            <a:ext cx="4090413" cy="295068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076056" y="1255607"/>
            <a:ext cx="381642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42900" algn="just"/>
            <a:r>
              <a:rPr lang="en-US" alt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vi-ta-min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A, D, E, K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505178" y="1059582"/>
            <a:ext cx="23042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148064" y="4083918"/>
            <a:ext cx="25092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75656" y="415008"/>
            <a:ext cx="6250429" cy="2608348"/>
            <a:chOff x="1557819" y="-39334"/>
            <a:chExt cx="6250429" cy="2608348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557819" y="1196331"/>
              <a:ext cx="6250429" cy="137268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32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Tìm</a:t>
              </a:r>
              <a:r>
                <a:rPr lang="en-US" altLang="zh-CN" sz="32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hiểu</a:t>
              </a:r>
              <a:r>
                <a:rPr lang="en-US" altLang="zh-CN" sz="32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nguồn</a:t>
              </a:r>
              <a:r>
                <a:rPr lang="en-US" altLang="zh-CN" sz="32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gốc</a:t>
              </a:r>
              <a:r>
                <a:rPr lang="en-US" altLang="zh-CN" sz="32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thức</a:t>
              </a:r>
              <a:r>
                <a:rPr lang="en-US" altLang="zh-CN" sz="32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ăn</a:t>
              </a:r>
              <a:endParaRPr lang="en-US" altLang="zh-CN" sz="3200" kern="0" dirty="0">
                <a:solidFill>
                  <a:schemeClr val="bg1"/>
                </a:solidFill>
                <a:latin typeface="UTM Showcard" panose="02040603050506020204" pitchFamily="18" charset="0"/>
                <a:ea typeface="华康方圆体W7(P)" pitchFamily="82" charset="-122"/>
              </a:endParaRPr>
            </a:p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32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Chứa</a:t>
              </a:r>
              <a:r>
                <a:rPr lang="en-US" altLang="zh-CN" sz="32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chất</a:t>
              </a:r>
              <a:r>
                <a:rPr lang="en-US" altLang="zh-CN" sz="32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đạm</a:t>
              </a:r>
              <a:r>
                <a:rPr lang="en-US" altLang="zh-CN" sz="32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và</a:t>
              </a:r>
              <a:r>
                <a:rPr lang="en-US" altLang="zh-CN" sz="32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chất</a:t>
              </a:r>
              <a:r>
                <a:rPr lang="en-US" altLang="zh-CN" sz="32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 </a:t>
              </a:r>
              <a:r>
                <a:rPr lang="en-US" altLang="zh-CN" sz="3200" kern="0" dirty="0" err="1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béo</a:t>
              </a:r>
              <a:r>
                <a:rPr lang="en-US" altLang="zh-CN" sz="32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. </a:t>
              </a:r>
              <a:endParaRPr lang="zh-CN" altLang="en-US" sz="3200" kern="0" dirty="0">
                <a:solidFill>
                  <a:schemeClr val="bg1"/>
                </a:solidFill>
                <a:latin typeface="UTM Showcard" panose="02040603050506020204" pitchFamily="18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29" y="699542"/>
            <a:ext cx="1354594" cy="1458413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80528" y="3012451"/>
            <a:ext cx="2300903" cy="2232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79647"/>
              </p:ext>
            </p:extLst>
          </p:nvPr>
        </p:nvGraphicFramePr>
        <p:xfrm>
          <a:off x="467544" y="1347614"/>
          <a:ext cx="8394129" cy="3458345"/>
        </p:xfrm>
        <a:graphic>
          <a:graphicData uri="http://schemas.openxmlformats.org/drawingml/2006/table">
            <a:tbl>
              <a:tblPr/>
              <a:tblGrid>
                <a:gridCol w="1119217">
                  <a:extLst>
                    <a:ext uri="{9D8B030D-6E8A-4147-A177-3AD203B41FA5}">
                      <a16:colId xmlns:a16="http://schemas.microsoft.com/office/drawing/2014/main" val="1643881383"/>
                    </a:ext>
                  </a:extLst>
                </a:gridCol>
                <a:gridCol w="3357652">
                  <a:extLst>
                    <a:ext uri="{9D8B030D-6E8A-4147-A177-3AD203B41FA5}">
                      <a16:colId xmlns:a16="http://schemas.microsoft.com/office/drawing/2014/main" val="3551961960"/>
                    </a:ext>
                  </a:extLst>
                </a:gridCol>
                <a:gridCol w="1865362">
                  <a:extLst>
                    <a:ext uri="{9D8B030D-6E8A-4147-A177-3AD203B41FA5}">
                      <a16:colId xmlns:a16="http://schemas.microsoft.com/office/drawing/2014/main" val="485570580"/>
                    </a:ext>
                  </a:extLst>
                </a:gridCol>
                <a:gridCol w="2051898">
                  <a:extLst>
                    <a:ext uri="{9D8B030D-6E8A-4147-A177-3AD203B41FA5}">
                      <a16:colId xmlns:a16="http://schemas.microsoft.com/office/drawing/2014/main" val="3392497759"/>
                    </a:ext>
                  </a:extLst>
                </a:gridCol>
              </a:tblGrid>
              <a:tr h="881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127058"/>
                  </a:ext>
                </a:extLst>
              </a:tr>
              <a:tr h="4918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Mỡ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098368"/>
                  </a:ext>
                </a:extLst>
              </a:tr>
              <a:tr h="4600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Đậu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phộng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11191"/>
                  </a:ext>
                </a:extLst>
              </a:tr>
              <a:tr h="6553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Dừa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02617"/>
                  </a:ext>
                </a:extLst>
              </a:tr>
              <a:tr h="4600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553164"/>
                  </a:ext>
                </a:extLst>
              </a:tr>
              <a:tr h="5098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Dầu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13430"/>
                  </a:ext>
                </a:extLst>
              </a:tr>
            </a:tbl>
          </a:graphicData>
        </a:graphic>
      </p:graphicFrame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596336" y="2236584"/>
            <a:ext cx="576064" cy="460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580112" y="2707969"/>
            <a:ext cx="576064" cy="460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580112" y="3319200"/>
            <a:ext cx="576064" cy="460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580112" y="3832170"/>
            <a:ext cx="576064" cy="460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580112" y="4319064"/>
            <a:ext cx="576064" cy="460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Text Box 60"/>
          <p:cNvSpPr txBox="1">
            <a:spLocks noChangeArrowheads="1"/>
          </p:cNvSpPr>
          <p:nvPr/>
        </p:nvSpPr>
        <p:spPr bwMode="auto">
          <a:xfrm>
            <a:off x="827584" y="494896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endParaRPr lang="en-US" altLang="en-US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47297"/>
              </p:ext>
            </p:extLst>
          </p:nvPr>
        </p:nvGraphicFramePr>
        <p:xfrm>
          <a:off x="395536" y="195486"/>
          <a:ext cx="8424936" cy="4682480"/>
        </p:xfrm>
        <a:graphic>
          <a:graphicData uri="http://schemas.openxmlformats.org/drawingml/2006/table">
            <a:tbl>
              <a:tblPr/>
              <a:tblGrid>
                <a:gridCol w="1142340">
                  <a:extLst>
                    <a:ext uri="{9D8B030D-6E8A-4147-A177-3AD203B41FA5}">
                      <a16:colId xmlns:a16="http://schemas.microsoft.com/office/drawing/2014/main" val="2827289671"/>
                    </a:ext>
                  </a:extLst>
                </a:gridCol>
                <a:gridCol w="3642030">
                  <a:extLst>
                    <a:ext uri="{9D8B030D-6E8A-4147-A177-3AD203B41FA5}">
                      <a16:colId xmlns:a16="http://schemas.microsoft.com/office/drawing/2014/main" val="2374054258"/>
                    </a:ext>
                  </a:extLst>
                </a:gridCol>
                <a:gridCol w="1784448">
                  <a:extLst>
                    <a:ext uri="{9D8B030D-6E8A-4147-A177-3AD203B41FA5}">
                      <a16:colId xmlns:a16="http://schemas.microsoft.com/office/drawing/2014/main" val="3598786689"/>
                    </a:ext>
                  </a:extLst>
                </a:gridCol>
                <a:gridCol w="1856118">
                  <a:extLst>
                    <a:ext uri="{9D8B030D-6E8A-4147-A177-3AD203B41FA5}">
                      <a16:colId xmlns:a16="http://schemas.microsoft.com/office/drawing/2014/main" val="2251137908"/>
                    </a:ext>
                  </a:extLst>
                </a:gridCol>
              </a:tblGrid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28724"/>
                  </a:ext>
                </a:extLst>
              </a:tr>
              <a:tr h="37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Đậu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đậu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45518"/>
                  </a:ext>
                </a:extLst>
              </a:tr>
              <a:tr h="37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30656"/>
                  </a:ext>
                </a:extLst>
              </a:tr>
              <a:tr h="3344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003811"/>
                  </a:ext>
                </a:extLst>
              </a:tr>
              <a:tr h="37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90211"/>
                  </a:ext>
                </a:extLst>
              </a:tr>
              <a:tr h="3699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97115"/>
                  </a:ext>
                </a:extLst>
              </a:tr>
              <a:tr h="3699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Đậu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hũ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đậu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35698"/>
                  </a:ext>
                </a:extLst>
              </a:tr>
              <a:tr h="37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90863"/>
                  </a:ext>
                </a:extLst>
              </a:tr>
              <a:tr h="37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bò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91068"/>
                  </a:ext>
                </a:extLst>
              </a:tr>
              <a:tr h="37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Đậu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15537"/>
                  </a:ext>
                </a:extLst>
              </a:tr>
              <a:tr h="37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ốc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16161"/>
                  </a:ext>
                </a:extLst>
              </a:tr>
            </a:tbl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796136" y="915566"/>
            <a:ext cx="432048" cy="345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668344" y="1347614"/>
            <a:ext cx="432048" cy="345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695753" y="1693228"/>
            <a:ext cx="432048" cy="345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695753" y="2139702"/>
            <a:ext cx="432048" cy="345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708874" y="2499742"/>
            <a:ext cx="432048" cy="345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796136" y="2931790"/>
            <a:ext cx="432048" cy="345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729114" y="3306256"/>
            <a:ext cx="432048" cy="345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729114" y="3741990"/>
            <a:ext cx="432048" cy="345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796136" y="4098156"/>
            <a:ext cx="432048" cy="345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757068" y="4532352"/>
            <a:ext cx="432048" cy="345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13056" y="130500"/>
            <a:ext cx="1844740" cy="1584176"/>
            <a:chOff x="539552" y="1419622"/>
            <a:chExt cx="3024336" cy="302433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419622"/>
              <a:ext cx="3024336" cy="302433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 rot="544169">
              <a:off x="897307" y="2704732"/>
              <a:ext cx="2109086" cy="1057617"/>
            </a:xfrm>
            <a:prstGeom prst="rect">
              <a:avLst/>
            </a:prstGeom>
          </p:spPr>
          <p:txBody>
            <a:bodyPr wrap="square" lIns="91432" tIns="45716" rIns="91432" bIns="45716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FFC000"/>
                  </a:solidFill>
                  <a:latin typeface="UTM Showcard" panose="02040603050506020204" pitchFamily="18" charset="0"/>
                  <a:ea typeface="微软雅黑" panose="020B0503020204020204" pitchFamily="34" charset="-122"/>
                </a:rPr>
                <a:t>GHI NHỚ</a:t>
              </a:r>
              <a:endParaRPr lang="zh-CN" altLang="en-US" sz="2000" b="1" dirty="0">
                <a:solidFill>
                  <a:srgbClr val="FFC000"/>
                </a:solidFill>
                <a:latin typeface="UTM Showcard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33" y="4286997"/>
            <a:ext cx="2686050" cy="6572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20985680">
            <a:off x="1022273" y="1228579"/>
            <a:ext cx="3747138" cy="3395371"/>
            <a:chOff x="3363517" y="1307326"/>
            <a:chExt cx="2421286" cy="257982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517" y="1307326"/>
              <a:ext cx="2416260" cy="2579829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3467658" y="1480041"/>
              <a:ext cx="2317145" cy="231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đạm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xây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dựng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già</a:t>
              </a:r>
              <a:r>
                <a:rPr lang="en-US" altLang="en-US" sz="2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huỷ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hoại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altLang="en-US" sz="24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 rot="449500">
            <a:off x="5086520" y="1176544"/>
            <a:ext cx="3546889" cy="2311663"/>
            <a:chOff x="3359716" y="1339255"/>
            <a:chExt cx="2252504" cy="171727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716" y="1339255"/>
              <a:ext cx="2252504" cy="1717271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3464421" y="1517555"/>
              <a:ext cx="2052925" cy="1440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béo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giàu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hấp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vi- ta- min: A, D, E, K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97922"/>
            <a:ext cx="1465012" cy="25266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08" y="3147814"/>
            <a:ext cx="2222512" cy="196787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27784" y="483518"/>
            <a:ext cx="4525598" cy="2081028"/>
            <a:chOff x="2987824" y="-39334"/>
            <a:chExt cx="4525598" cy="2081028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987824" y="1229164"/>
              <a:ext cx="4525598" cy="81253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6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THỬ TÀI THÁCH TRÍ</a:t>
              </a:r>
              <a:endParaRPr lang="zh-CN" altLang="en-US" sz="3600" kern="0" dirty="0">
                <a:solidFill>
                  <a:schemeClr val="bg1"/>
                </a:solidFill>
                <a:latin typeface="UTM Showcard" panose="02040603050506020204" pitchFamily="18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15" y="3169498"/>
            <a:ext cx="2203537" cy="1920579"/>
          </a:xfrm>
          <a:prstGeom prst="rect">
            <a:avLst/>
          </a:prstGeom>
        </p:spPr>
      </p:pic>
      <p:pic>
        <p:nvPicPr>
          <p:cNvPr id="10" name="Picture 9" descr="A carved pumpkin with a face&#10;&#10;Description automatically generated with medium confidence">
            <a:extLst>
              <a:ext uri="{FF2B5EF4-FFF2-40B4-BE49-F238E27FC236}">
                <a16:creationId xmlns:a16="http://schemas.microsoft.com/office/drawing/2014/main" id="{C5427646-CF5F-4EF6-A70D-8BAA49376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822"/>
            <a:ext cx="2111896" cy="19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927943" y="1567012"/>
            <a:ext cx="586288" cy="505265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MH_Other_2"/>
          <p:cNvSpPr/>
          <p:nvPr>
            <p:custDataLst>
              <p:tags r:id="rId2"/>
            </p:custDataLst>
          </p:nvPr>
        </p:nvSpPr>
        <p:spPr bwMode="auto">
          <a:xfrm>
            <a:off x="467010" y="1305893"/>
            <a:ext cx="779540" cy="898249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32400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00" dirty="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A</a:t>
            </a:r>
            <a:endParaRPr lang="zh-CN" altLang="en-US" sz="21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sp>
        <p:nvSpPr>
          <p:cNvPr id="60" name="MH_SubTitle_1"/>
          <p:cNvSpPr/>
          <p:nvPr>
            <p:custDataLst>
              <p:tags r:id="rId3"/>
            </p:custDataLst>
          </p:nvPr>
        </p:nvSpPr>
        <p:spPr>
          <a:xfrm>
            <a:off x="1392795" y="1574845"/>
            <a:ext cx="1860714" cy="96545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/>
          <a:lstStyle/>
          <a:p>
            <a:pPr algn="just" defTabSz="913765">
              <a:defRPr/>
            </a:pPr>
            <a:r>
              <a:rPr lang="vi-VN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Xây dựng và đổi mới cơ thể</a:t>
            </a:r>
          </a:p>
        </p:txBody>
      </p:sp>
      <p:sp>
        <p:nvSpPr>
          <p:cNvPr id="61" name="MH_Other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05303" flipH="1">
            <a:off x="1189095" y="2834743"/>
            <a:ext cx="586288" cy="505265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MH_Other_4"/>
          <p:cNvSpPr/>
          <p:nvPr>
            <p:custDataLst>
              <p:tags r:id="rId5"/>
            </p:custDataLst>
          </p:nvPr>
        </p:nvSpPr>
        <p:spPr bwMode="auto">
          <a:xfrm>
            <a:off x="726856" y="2574931"/>
            <a:ext cx="779541" cy="896943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68580" tIns="34290" rIns="32400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100" dirty="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C</a:t>
            </a:r>
            <a:endParaRPr lang="zh-CN" altLang="en-US" sz="21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sp>
        <p:nvSpPr>
          <p:cNvPr id="63" name="MH_SubTitle_3"/>
          <p:cNvSpPr/>
          <p:nvPr>
            <p:custDataLst>
              <p:tags r:id="rId6"/>
            </p:custDataLst>
          </p:nvPr>
        </p:nvSpPr>
        <p:spPr>
          <a:xfrm>
            <a:off x="1652643" y="2842577"/>
            <a:ext cx="1860713" cy="95855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/>
          <a:lstStyle/>
          <a:p>
            <a:pPr algn="just"/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huỷ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endParaRPr lang="en-US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805303" flipH="1">
            <a:off x="4139743" y="2200225"/>
            <a:ext cx="586288" cy="505265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MH_Other_6"/>
          <p:cNvSpPr/>
          <p:nvPr>
            <p:custDataLst>
              <p:tags r:id="rId8"/>
            </p:custDataLst>
          </p:nvPr>
        </p:nvSpPr>
        <p:spPr bwMode="auto">
          <a:xfrm>
            <a:off x="3678810" y="1940412"/>
            <a:ext cx="779540" cy="898249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32400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00" dirty="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B</a:t>
            </a:r>
            <a:endParaRPr lang="zh-CN" altLang="en-US" sz="21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sp>
        <p:nvSpPr>
          <p:cNvPr id="66" name="MH_SubTitle_2"/>
          <p:cNvSpPr/>
          <p:nvPr>
            <p:custDataLst>
              <p:tags r:id="rId9"/>
            </p:custDataLst>
          </p:nvPr>
        </p:nvSpPr>
        <p:spPr>
          <a:xfrm>
            <a:off x="4603290" y="2209364"/>
            <a:ext cx="1860713" cy="87975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/>
          <a:lstStyle/>
          <a:p>
            <a:pPr algn="just" defTabSz="913765"/>
            <a:r>
              <a:rPr lang="en-US" altLang="zh-CN" b="1" kern="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Giúp</a:t>
            </a:r>
            <a:r>
              <a:rPr lang="en-US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kern="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cung</a:t>
            </a:r>
            <a:r>
              <a:rPr lang="en-US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kern="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cấp</a:t>
            </a:r>
            <a:r>
              <a:rPr lang="en-US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kern="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năng</a:t>
            </a:r>
            <a:r>
              <a:rPr lang="en-US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kern="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lượng</a:t>
            </a:r>
            <a:r>
              <a:rPr lang="en-US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kern="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cho</a:t>
            </a:r>
            <a:r>
              <a:rPr lang="en-US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kern="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cơ</a:t>
            </a:r>
            <a:r>
              <a:rPr lang="en-US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kern="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thể</a:t>
            </a:r>
            <a:r>
              <a:rPr lang="en-US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b="1" kern="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MH_Other_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805303" flipH="1">
            <a:off x="4399591" y="3467956"/>
            <a:ext cx="586288" cy="506570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MH_Other_8"/>
          <p:cNvSpPr/>
          <p:nvPr>
            <p:custDataLst>
              <p:tags r:id="rId11"/>
            </p:custDataLst>
          </p:nvPr>
        </p:nvSpPr>
        <p:spPr bwMode="auto">
          <a:xfrm>
            <a:off x="3938656" y="3208143"/>
            <a:ext cx="779541" cy="898249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80" tIns="34290" rIns="32400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100" dirty="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D</a:t>
            </a:r>
            <a:endParaRPr lang="zh-CN" altLang="en-US" sz="21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sp>
        <p:nvSpPr>
          <p:cNvPr id="69" name="MH_SubTitle_4"/>
          <p:cNvSpPr/>
          <p:nvPr>
            <p:custDataLst>
              <p:tags r:id="rId12"/>
            </p:custDataLst>
          </p:nvPr>
        </p:nvSpPr>
        <p:spPr>
          <a:xfrm>
            <a:off x="4863136" y="3477096"/>
            <a:ext cx="2373160" cy="132690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/>
          <a:lstStyle/>
          <a:p>
            <a:pPr algn="just" defTabSz="913765">
              <a:defRPr/>
            </a:pPr>
            <a:r>
              <a:rPr lang="vi-VN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Xây dựng và đổi mới cơ thể</a:t>
            </a:r>
            <a:r>
              <a:rPr lang="en-US" alt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;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huỷ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endParaRPr lang="en-US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03" y="1940412"/>
            <a:ext cx="1970425" cy="3024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2441" y="636652"/>
            <a:ext cx="471475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8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402742" y="1287036"/>
            <a:ext cx="3096344" cy="30963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17305"/>
          <a:stretch>
            <a:fillRect/>
          </a:stretch>
        </p:blipFill>
        <p:spPr>
          <a:xfrm>
            <a:off x="761655" y="1409577"/>
            <a:ext cx="2199503" cy="295232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098477" y="1171393"/>
            <a:ext cx="4573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95227" y="1898647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vi- ta- min A,D, E, K.</a:t>
            </a:r>
          </a:p>
        </p:txBody>
      </p:sp>
      <p:sp>
        <p:nvSpPr>
          <p:cNvPr id="18" name="矩形 17"/>
          <p:cNvSpPr/>
          <p:nvPr/>
        </p:nvSpPr>
        <p:spPr>
          <a:xfrm>
            <a:off x="4838064" y="2889744"/>
            <a:ext cx="4248472" cy="522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 dựng và đổi mới cơ thể</a:t>
            </a:r>
          </a:p>
        </p:txBody>
      </p:sp>
      <p:sp>
        <p:nvSpPr>
          <p:cNvPr id="19" name="矩形 18"/>
          <p:cNvSpPr/>
          <p:nvPr/>
        </p:nvSpPr>
        <p:spPr>
          <a:xfrm>
            <a:off x="4275340" y="3837969"/>
            <a:ext cx="4156270" cy="45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zh-CN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03030" y="1143108"/>
            <a:ext cx="792000" cy="792000"/>
            <a:chOff x="3203030" y="1095630"/>
            <a:chExt cx="792000" cy="792000"/>
          </a:xfrm>
        </p:grpSpPr>
        <p:sp>
          <p:nvSpPr>
            <p:cNvPr id="22" name="椭圆 21"/>
            <p:cNvSpPr/>
            <p:nvPr/>
          </p:nvSpPr>
          <p:spPr>
            <a:xfrm>
              <a:off x="3203030" y="1095630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5294" y="1239897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51014" y="1791092"/>
            <a:ext cx="792000" cy="792000"/>
            <a:chOff x="3851014" y="1743614"/>
            <a:chExt cx="792000" cy="792000"/>
          </a:xfrm>
        </p:grpSpPr>
        <p:sp>
          <p:nvSpPr>
            <p:cNvPr id="25" name="椭圆 24"/>
            <p:cNvSpPr/>
            <p:nvPr/>
          </p:nvSpPr>
          <p:spPr>
            <a:xfrm>
              <a:off x="3851014" y="1743614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06447" y="1859368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31078" y="2727196"/>
            <a:ext cx="792000" cy="792000"/>
            <a:chOff x="4031078" y="2679718"/>
            <a:chExt cx="792000" cy="792000"/>
          </a:xfrm>
        </p:grpSpPr>
        <p:sp>
          <p:nvSpPr>
            <p:cNvPr id="28" name="椭圆 27"/>
            <p:cNvSpPr/>
            <p:nvPr/>
          </p:nvSpPr>
          <p:spPr>
            <a:xfrm>
              <a:off x="4031078" y="2679718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86467" y="2790448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455014" y="3519196"/>
            <a:ext cx="792000" cy="792000"/>
            <a:chOff x="3455014" y="3471718"/>
            <a:chExt cx="792000" cy="792000"/>
          </a:xfrm>
        </p:grpSpPr>
        <p:sp>
          <p:nvSpPr>
            <p:cNvPr id="31" name="椭圆 30"/>
            <p:cNvSpPr/>
            <p:nvPr/>
          </p:nvSpPr>
          <p:spPr>
            <a:xfrm>
              <a:off x="3455014" y="3471718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4566" y="361273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1792" y="522456"/>
            <a:ext cx="40591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6" grpId="1"/>
      <p:bldP spid="17" grpId="0"/>
      <p:bldP spid="18" grpId="0"/>
      <p:bldP spid="18" grpId="1"/>
      <p:bldP spid="19" grpId="0"/>
      <p:bldP spid="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855448" y="1285300"/>
            <a:ext cx="280293" cy="266987"/>
          </a:xfrm>
          <a:custGeom>
            <a:avLst/>
            <a:gdLst>
              <a:gd name="T0" fmla="*/ 560 w 1195"/>
              <a:gd name="T1" fmla="*/ 27 h 1138"/>
              <a:gd name="T2" fmla="*/ 597 w 1195"/>
              <a:gd name="T3" fmla="*/ 0 h 1138"/>
              <a:gd name="T4" fmla="*/ 635 w 1195"/>
              <a:gd name="T5" fmla="*/ 27 h 1138"/>
              <a:gd name="T6" fmla="*/ 748 w 1195"/>
              <a:gd name="T7" fmla="*/ 376 h 1138"/>
              <a:gd name="T8" fmla="*/ 786 w 1195"/>
              <a:gd name="T9" fmla="*/ 403 h 1138"/>
              <a:gd name="T10" fmla="*/ 1152 w 1195"/>
              <a:gd name="T11" fmla="*/ 403 h 1138"/>
              <a:gd name="T12" fmla="*/ 1190 w 1195"/>
              <a:gd name="T13" fmla="*/ 430 h 1138"/>
              <a:gd name="T14" fmla="*/ 1175 w 1195"/>
              <a:gd name="T15" fmla="*/ 475 h 1138"/>
              <a:gd name="T16" fmla="*/ 879 w 1195"/>
              <a:gd name="T17" fmla="*/ 691 h 1138"/>
              <a:gd name="T18" fmla="*/ 864 w 1195"/>
              <a:gd name="T19" fmla="*/ 735 h 1138"/>
              <a:gd name="T20" fmla="*/ 978 w 1195"/>
              <a:gd name="T21" fmla="*/ 1084 h 1138"/>
              <a:gd name="T22" fmla="*/ 963 w 1195"/>
              <a:gd name="T23" fmla="*/ 1128 h 1138"/>
              <a:gd name="T24" fmla="*/ 917 w 1195"/>
              <a:gd name="T25" fmla="*/ 1128 h 1138"/>
              <a:gd name="T26" fmla="*/ 621 w 1195"/>
              <a:gd name="T27" fmla="*/ 913 h 1138"/>
              <a:gd name="T28" fmla="*/ 574 w 1195"/>
              <a:gd name="T29" fmla="*/ 913 h 1138"/>
              <a:gd name="T30" fmla="*/ 278 w 1195"/>
              <a:gd name="T31" fmla="*/ 1128 h 1138"/>
              <a:gd name="T32" fmla="*/ 231 w 1195"/>
              <a:gd name="T33" fmla="*/ 1128 h 1138"/>
              <a:gd name="T34" fmla="*/ 217 w 1195"/>
              <a:gd name="T35" fmla="*/ 1084 h 1138"/>
              <a:gd name="T36" fmla="*/ 330 w 1195"/>
              <a:gd name="T37" fmla="*/ 735 h 1138"/>
              <a:gd name="T38" fmla="*/ 316 w 1195"/>
              <a:gd name="T39" fmla="*/ 691 h 1138"/>
              <a:gd name="T40" fmla="*/ 19 w 1195"/>
              <a:gd name="T41" fmla="*/ 475 h 1138"/>
              <a:gd name="T42" fmla="*/ 5 w 1195"/>
              <a:gd name="T43" fmla="*/ 430 h 1138"/>
              <a:gd name="T44" fmla="*/ 42 w 1195"/>
              <a:gd name="T45" fmla="*/ 403 h 1138"/>
              <a:gd name="T46" fmla="*/ 409 w 1195"/>
              <a:gd name="T47" fmla="*/ 403 h 1138"/>
              <a:gd name="T48" fmla="*/ 446 w 1195"/>
              <a:gd name="T49" fmla="*/ 376 h 1138"/>
              <a:gd name="T50" fmla="*/ 560 w 1195"/>
              <a:gd name="T51" fmla="*/ 27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5" h="1138">
                <a:moveTo>
                  <a:pt x="560" y="27"/>
                </a:moveTo>
                <a:cubicBezTo>
                  <a:pt x="565" y="11"/>
                  <a:pt x="580" y="0"/>
                  <a:pt x="597" y="0"/>
                </a:cubicBezTo>
                <a:cubicBezTo>
                  <a:pt x="614" y="0"/>
                  <a:pt x="630" y="11"/>
                  <a:pt x="635" y="27"/>
                </a:cubicBezTo>
                <a:cubicBezTo>
                  <a:pt x="748" y="376"/>
                  <a:pt x="748" y="376"/>
                  <a:pt x="748" y="376"/>
                </a:cubicBezTo>
                <a:cubicBezTo>
                  <a:pt x="753" y="392"/>
                  <a:pt x="769" y="403"/>
                  <a:pt x="786" y="403"/>
                </a:cubicBezTo>
                <a:cubicBezTo>
                  <a:pt x="1152" y="403"/>
                  <a:pt x="1152" y="403"/>
                  <a:pt x="1152" y="403"/>
                </a:cubicBezTo>
                <a:cubicBezTo>
                  <a:pt x="1169" y="403"/>
                  <a:pt x="1184" y="414"/>
                  <a:pt x="1190" y="430"/>
                </a:cubicBezTo>
                <a:cubicBezTo>
                  <a:pt x="1195" y="447"/>
                  <a:pt x="1189" y="464"/>
                  <a:pt x="1175" y="475"/>
                </a:cubicBezTo>
                <a:cubicBezTo>
                  <a:pt x="879" y="691"/>
                  <a:pt x="879" y="691"/>
                  <a:pt x="879" y="691"/>
                </a:cubicBezTo>
                <a:cubicBezTo>
                  <a:pt x="865" y="701"/>
                  <a:pt x="859" y="719"/>
                  <a:pt x="864" y="735"/>
                </a:cubicBezTo>
                <a:cubicBezTo>
                  <a:pt x="978" y="1084"/>
                  <a:pt x="978" y="1084"/>
                  <a:pt x="978" y="1084"/>
                </a:cubicBezTo>
                <a:cubicBezTo>
                  <a:pt x="983" y="1100"/>
                  <a:pt x="977" y="1118"/>
                  <a:pt x="963" y="1128"/>
                </a:cubicBezTo>
                <a:cubicBezTo>
                  <a:pt x="949" y="1138"/>
                  <a:pt x="931" y="1138"/>
                  <a:pt x="917" y="1128"/>
                </a:cubicBezTo>
                <a:cubicBezTo>
                  <a:pt x="621" y="913"/>
                  <a:pt x="621" y="913"/>
                  <a:pt x="621" y="913"/>
                </a:cubicBezTo>
                <a:cubicBezTo>
                  <a:pt x="607" y="903"/>
                  <a:pt x="588" y="903"/>
                  <a:pt x="574" y="913"/>
                </a:cubicBezTo>
                <a:cubicBezTo>
                  <a:pt x="278" y="1128"/>
                  <a:pt x="278" y="1128"/>
                  <a:pt x="278" y="1128"/>
                </a:cubicBezTo>
                <a:cubicBezTo>
                  <a:pt x="264" y="1138"/>
                  <a:pt x="245" y="1138"/>
                  <a:pt x="231" y="1128"/>
                </a:cubicBezTo>
                <a:cubicBezTo>
                  <a:pt x="217" y="1118"/>
                  <a:pt x="212" y="1100"/>
                  <a:pt x="217" y="1084"/>
                </a:cubicBezTo>
                <a:cubicBezTo>
                  <a:pt x="330" y="735"/>
                  <a:pt x="330" y="735"/>
                  <a:pt x="330" y="735"/>
                </a:cubicBezTo>
                <a:cubicBezTo>
                  <a:pt x="335" y="719"/>
                  <a:pt x="330" y="701"/>
                  <a:pt x="316" y="691"/>
                </a:cubicBezTo>
                <a:cubicBezTo>
                  <a:pt x="19" y="475"/>
                  <a:pt x="19" y="475"/>
                  <a:pt x="19" y="475"/>
                </a:cubicBezTo>
                <a:cubicBezTo>
                  <a:pt x="5" y="464"/>
                  <a:pt x="0" y="447"/>
                  <a:pt x="5" y="430"/>
                </a:cubicBezTo>
                <a:cubicBezTo>
                  <a:pt x="10" y="414"/>
                  <a:pt x="25" y="403"/>
                  <a:pt x="42" y="403"/>
                </a:cubicBezTo>
                <a:cubicBezTo>
                  <a:pt x="409" y="403"/>
                  <a:pt x="409" y="403"/>
                  <a:pt x="409" y="403"/>
                </a:cubicBezTo>
                <a:cubicBezTo>
                  <a:pt x="426" y="403"/>
                  <a:pt x="441" y="392"/>
                  <a:pt x="446" y="376"/>
                </a:cubicBezTo>
                <a:lnTo>
                  <a:pt x="560" y="27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9" name="文本框 65"/>
          <p:cNvSpPr txBox="1"/>
          <p:nvPr/>
        </p:nvSpPr>
        <p:spPr>
          <a:xfrm>
            <a:off x="611560" y="1109062"/>
            <a:ext cx="150557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66"/>
          <p:cNvSpPr txBox="1"/>
          <p:nvPr/>
        </p:nvSpPr>
        <p:spPr>
          <a:xfrm>
            <a:off x="549205" y="3155145"/>
            <a:ext cx="164296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67"/>
          <p:cNvSpPr txBox="1"/>
          <p:nvPr/>
        </p:nvSpPr>
        <p:spPr>
          <a:xfrm>
            <a:off x="251520" y="1620594"/>
            <a:ext cx="2890440" cy="11772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Freeform 5"/>
          <p:cNvSpPr/>
          <p:nvPr/>
        </p:nvSpPr>
        <p:spPr bwMode="auto">
          <a:xfrm>
            <a:off x="848220" y="3327834"/>
            <a:ext cx="280293" cy="266987"/>
          </a:xfrm>
          <a:custGeom>
            <a:avLst/>
            <a:gdLst>
              <a:gd name="T0" fmla="*/ 560 w 1195"/>
              <a:gd name="T1" fmla="*/ 27 h 1138"/>
              <a:gd name="T2" fmla="*/ 597 w 1195"/>
              <a:gd name="T3" fmla="*/ 0 h 1138"/>
              <a:gd name="T4" fmla="*/ 635 w 1195"/>
              <a:gd name="T5" fmla="*/ 27 h 1138"/>
              <a:gd name="T6" fmla="*/ 748 w 1195"/>
              <a:gd name="T7" fmla="*/ 376 h 1138"/>
              <a:gd name="T8" fmla="*/ 786 w 1195"/>
              <a:gd name="T9" fmla="*/ 403 h 1138"/>
              <a:gd name="T10" fmla="*/ 1152 w 1195"/>
              <a:gd name="T11" fmla="*/ 403 h 1138"/>
              <a:gd name="T12" fmla="*/ 1190 w 1195"/>
              <a:gd name="T13" fmla="*/ 430 h 1138"/>
              <a:gd name="T14" fmla="*/ 1175 w 1195"/>
              <a:gd name="T15" fmla="*/ 475 h 1138"/>
              <a:gd name="T16" fmla="*/ 879 w 1195"/>
              <a:gd name="T17" fmla="*/ 691 h 1138"/>
              <a:gd name="T18" fmla="*/ 864 w 1195"/>
              <a:gd name="T19" fmla="*/ 735 h 1138"/>
              <a:gd name="T20" fmla="*/ 978 w 1195"/>
              <a:gd name="T21" fmla="*/ 1084 h 1138"/>
              <a:gd name="T22" fmla="*/ 963 w 1195"/>
              <a:gd name="T23" fmla="*/ 1128 h 1138"/>
              <a:gd name="T24" fmla="*/ 917 w 1195"/>
              <a:gd name="T25" fmla="*/ 1128 h 1138"/>
              <a:gd name="T26" fmla="*/ 621 w 1195"/>
              <a:gd name="T27" fmla="*/ 913 h 1138"/>
              <a:gd name="T28" fmla="*/ 574 w 1195"/>
              <a:gd name="T29" fmla="*/ 913 h 1138"/>
              <a:gd name="T30" fmla="*/ 278 w 1195"/>
              <a:gd name="T31" fmla="*/ 1128 h 1138"/>
              <a:gd name="T32" fmla="*/ 231 w 1195"/>
              <a:gd name="T33" fmla="*/ 1128 h 1138"/>
              <a:gd name="T34" fmla="*/ 217 w 1195"/>
              <a:gd name="T35" fmla="*/ 1084 h 1138"/>
              <a:gd name="T36" fmla="*/ 330 w 1195"/>
              <a:gd name="T37" fmla="*/ 735 h 1138"/>
              <a:gd name="T38" fmla="*/ 316 w 1195"/>
              <a:gd name="T39" fmla="*/ 691 h 1138"/>
              <a:gd name="T40" fmla="*/ 19 w 1195"/>
              <a:gd name="T41" fmla="*/ 475 h 1138"/>
              <a:gd name="T42" fmla="*/ 5 w 1195"/>
              <a:gd name="T43" fmla="*/ 430 h 1138"/>
              <a:gd name="T44" fmla="*/ 42 w 1195"/>
              <a:gd name="T45" fmla="*/ 403 h 1138"/>
              <a:gd name="T46" fmla="*/ 409 w 1195"/>
              <a:gd name="T47" fmla="*/ 403 h 1138"/>
              <a:gd name="T48" fmla="*/ 446 w 1195"/>
              <a:gd name="T49" fmla="*/ 376 h 1138"/>
              <a:gd name="T50" fmla="*/ 560 w 1195"/>
              <a:gd name="T51" fmla="*/ 27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5" h="1138">
                <a:moveTo>
                  <a:pt x="560" y="27"/>
                </a:moveTo>
                <a:cubicBezTo>
                  <a:pt x="565" y="11"/>
                  <a:pt x="580" y="0"/>
                  <a:pt x="597" y="0"/>
                </a:cubicBezTo>
                <a:cubicBezTo>
                  <a:pt x="614" y="0"/>
                  <a:pt x="630" y="11"/>
                  <a:pt x="635" y="27"/>
                </a:cubicBezTo>
                <a:cubicBezTo>
                  <a:pt x="748" y="376"/>
                  <a:pt x="748" y="376"/>
                  <a:pt x="748" y="376"/>
                </a:cubicBezTo>
                <a:cubicBezTo>
                  <a:pt x="753" y="392"/>
                  <a:pt x="769" y="403"/>
                  <a:pt x="786" y="403"/>
                </a:cubicBezTo>
                <a:cubicBezTo>
                  <a:pt x="1152" y="403"/>
                  <a:pt x="1152" y="403"/>
                  <a:pt x="1152" y="403"/>
                </a:cubicBezTo>
                <a:cubicBezTo>
                  <a:pt x="1169" y="403"/>
                  <a:pt x="1184" y="414"/>
                  <a:pt x="1190" y="430"/>
                </a:cubicBezTo>
                <a:cubicBezTo>
                  <a:pt x="1195" y="447"/>
                  <a:pt x="1189" y="464"/>
                  <a:pt x="1175" y="475"/>
                </a:cubicBezTo>
                <a:cubicBezTo>
                  <a:pt x="879" y="691"/>
                  <a:pt x="879" y="691"/>
                  <a:pt x="879" y="691"/>
                </a:cubicBezTo>
                <a:cubicBezTo>
                  <a:pt x="865" y="701"/>
                  <a:pt x="859" y="719"/>
                  <a:pt x="864" y="735"/>
                </a:cubicBezTo>
                <a:cubicBezTo>
                  <a:pt x="978" y="1084"/>
                  <a:pt x="978" y="1084"/>
                  <a:pt x="978" y="1084"/>
                </a:cubicBezTo>
                <a:cubicBezTo>
                  <a:pt x="983" y="1100"/>
                  <a:pt x="977" y="1118"/>
                  <a:pt x="963" y="1128"/>
                </a:cubicBezTo>
                <a:cubicBezTo>
                  <a:pt x="949" y="1138"/>
                  <a:pt x="931" y="1138"/>
                  <a:pt x="917" y="1128"/>
                </a:cubicBezTo>
                <a:cubicBezTo>
                  <a:pt x="621" y="913"/>
                  <a:pt x="621" y="913"/>
                  <a:pt x="621" y="913"/>
                </a:cubicBezTo>
                <a:cubicBezTo>
                  <a:pt x="607" y="903"/>
                  <a:pt x="588" y="903"/>
                  <a:pt x="574" y="913"/>
                </a:cubicBezTo>
                <a:cubicBezTo>
                  <a:pt x="278" y="1128"/>
                  <a:pt x="278" y="1128"/>
                  <a:pt x="278" y="1128"/>
                </a:cubicBezTo>
                <a:cubicBezTo>
                  <a:pt x="264" y="1138"/>
                  <a:pt x="245" y="1138"/>
                  <a:pt x="231" y="1128"/>
                </a:cubicBezTo>
                <a:cubicBezTo>
                  <a:pt x="217" y="1118"/>
                  <a:pt x="212" y="1100"/>
                  <a:pt x="217" y="1084"/>
                </a:cubicBezTo>
                <a:cubicBezTo>
                  <a:pt x="330" y="735"/>
                  <a:pt x="330" y="735"/>
                  <a:pt x="330" y="735"/>
                </a:cubicBezTo>
                <a:cubicBezTo>
                  <a:pt x="335" y="719"/>
                  <a:pt x="330" y="701"/>
                  <a:pt x="316" y="691"/>
                </a:cubicBezTo>
                <a:cubicBezTo>
                  <a:pt x="19" y="475"/>
                  <a:pt x="19" y="475"/>
                  <a:pt x="19" y="475"/>
                </a:cubicBezTo>
                <a:cubicBezTo>
                  <a:pt x="5" y="464"/>
                  <a:pt x="0" y="447"/>
                  <a:pt x="5" y="430"/>
                </a:cubicBezTo>
                <a:cubicBezTo>
                  <a:pt x="10" y="414"/>
                  <a:pt x="25" y="403"/>
                  <a:pt x="42" y="403"/>
                </a:cubicBezTo>
                <a:cubicBezTo>
                  <a:pt x="409" y="403"/>
                  <a:pt x="409" y="403"/>
                  <a:pt x="409" y="403"/>
                </a:cubicBezTo>
                <a:cubicBezTo>
                  <a:pt x="426" y="403"/>
                  <a:pt x="441" y="392"/>
                  <a:pt x="446" y="376"/>
                </a:cubicBezTo>
                <a:lnTo>
                  <a:pt x="560" y="27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70"/>
          <p:cNvSpPr txBox="1"/>
          <p:nvPr/>
        </p:nvSpPr>
        <p:spPr>
          <a:xfrm>
            <a:off x="251520" y="3653939"/>
            <a:ext cx="2886177" cy="11772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6117446" y="1285300"/>
            <a:ext cx="280293" cy="266987"/>
          </a:xfrm>
          <a:custGeom>
            <a:avLst/>
            <a:gdLst>
              <a:gd name="T0" fmla="*/ 560 w 1195"/>
              <a:gd name="T1" fmla="*/ 27 h 1138"/>
              <a:gd name="T2" fmla="*/ 597 w 1195"/>
              <a:gd name="T3" fmla="*/ 0 h 1138"/>
              <a:gd name="T4" fmla="*/ 635 w 1195"/>
              <a:gd name="T5" fmla="*/ 27 h 1138"/>
              <a:gd name="T6" fmla="*/ 748 w 1195"/>
              <a:gd name="T7" fmla="*/ 376 h 1138"/>
              <a:gd name="T8" fmla="*/ 786 w 1195"/>
              <a:gd name="T9" fmla="*/ 403 h 1138"/>
              <a:gd name="T10" fmla="*/ 1152 w 1195"/>
              <a:gd name="T11" fmla="*/ 403 h 1138"/>
              <a:gd name="T12" fmla="*/ 1190 w 1195"/>
              <a:gd name="T13" fmla="*/ 430 h 1138"/>
              <a:gd name="T14" fmla="*/ 1175 w 1195"/>
              <a:gd name="T15" fmla="*/ 475 h 1138"/>
              <a:gd name="T16" fmla="*/ 879 w 1195"/>
              <a:gd name="T17" fmla="*/ 691 h 1138"/>
              <a:gd name="T18" fmla="*/ 864 w 1195"/>
              <a:gd name="T19" fmla="*/ 735 h 1138"/>
              <a:gd name="T20" fmla="*/ 978 w 1195"/>
              <a:gd name="T21" fmla="*/ 1084 h 1138"/>
              <a:gd name="T22" fmla="*/ 963 w 1195"/>
              <a:gd name="T23" fmla="*/ 1128 h 1138"/>
              <a:gd name="T24" fmla="*/ 917 w 1195"/>
              <a:gd name="T25" fmla="*/ 1128 h 1138"/>
              <a:gd name="T26" fmla="*/ 621 w 1195"/>
              <a:gd name="T27" fmla="*/ 913 h 1138"/>
              <a:gd name="T28" fmla="*/ 574 w 1195"/>
              <a:gd name="T29" fmla="*/ 913 h 1138"/>
              <a:gd name="T30" fmla="*/ 278 w 1195"/>
              <a:gd name="T31" fmla="*/ 1128 h 1138"/>
              <a:gd name="T32" fmla="*/ 231 w 1195"/>
              <a:gd name="T33" fmla="*/ 1128 h 1138"/>
              <a:gd name="T34" fmla="*/ 217 w 1195"/>
              <a:gd name="T35" fmla="*/ 1084 h 1138"/>
              <a:gd name="T36" fmla="*/ 330 w 1195"/>
              <a:gd name="T37" fmla="*/ 735 h 1138"/>
              <a:gd name="T38" fmla="*/ 316 w 1195"/>
              <a:gd name="T39" fmla="*/ 691 h 1138"/>
              <a:gd name="T40" fmla="*/ 19 w 1195"/>
              <a:gd name="T41" fmla="*/ 475 h 1138"/>
              <a:gd name="T42" fmla="*/ 5 w 1195"/>
              <a:gd name="T43" fmla="*/ 430 h 1138"/>
              <a:gd name="T44" fmla="*/ 42 w 1195"/>
              <a:gd name="T45" fmla="*/ 403 h 1138"/>
              <a:gd name="T46" fmla="*/ 409 w 1195"/>
              <a:gd name="T47" fmla="*/ 403 h 1138"/>
              <a:gd name="T48" fmla="*/ 446 w 1195"/>
              <a:gd name="T49" fmla="*/ 376 h 1138"/>
              <a:gd name="T50" fmla="*/ 560 w 1195"/>
              <a:gd name="T51" fmla="*/ 27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5" h="1138">
                <a:moveTo>
                  <a:pt x="560" y="27"/>
                </a:moveTo>
                <a:cubicBezTo>
                  <a:pt x="565" y="11"/>
                  <a:pt x="580" y="0"/>
                  <a:pt x="597" y="0"/>
                </a:cubicBezTo>
                <a:cubicBezTo>
                  <a:pt x="614" y="0"/>
                  <a:pt x="630" y="11"/>
                  <a:pt x="635" y="27"/>
                </a:cubicBezTo>
                <a:cubicBezTo>
                  <a:pt x="748" y="376"/>
                  <a:pt x="748" y="376"/>
                  <a:pt x="748" y="376"/>
                </a:cubicBezTo>
                <a:cubicBezTo>
                  <a:pt x="753" y="392"/>
                  <a:pt x="769" y="403"/>
                  <a:pt x="786" y="403"/>
                </a:cubicBezTo>
                <a:cubicBezTo>
                  <a:pt x="1152" y="403"/>
                  <a:pt x="1152" y="403"/>
                  <a:pt x="1152" y="403"/>
                </a:cubicBezTo>
                <a:cubicBezTo>
                  <a:pt x="1169" y="403"/>
                  <a:pt x="1184" y="414"/>
                  <a:pt x="1190" y="430"/>
                </a:cubicBezTo>
                <a:cubicBezTo>
                  <a:pt x="1195" y="447"/>
                  <a:pt x="1189" y="464"/>
                  <a:pt x="1175" y="475"/>
                </a:cubicBezTo>
                <a:cubicBezTo>
                  <a:pt x="879" y="691"/>
                  <a:pt x="879" y="691"/>
                  <a:pt x="879" y="691"/>
                </a:cubicBezTo>
                <a:cubicBezTo>
                  <a:pt x="865" y="701"/>
                  <a:pt x="859" y="719"/>
                  <a:pt x="864" y="735"/>
                </a:cubicBezTo>
                <a:cubicBezTo>
                  <a:pt x="978" y="1084"/>
                  <a:pt x="978" y="1084"/>
                  <a:pt x="978" y="1084"/>
                </a:cubicBezTo>
                <a:cubicBezTo>
                  <a:pt x="983" y="1100"/>
                  <a:pt x="977" y="1118"/>
                  <a:pt x="963" y="1128"/>
                </a:cubicBezTo>
                <a:cubicBezTo>
                  <a:pt x="949" y="1138"/>
                  <a:pt x="931" y="1138"/>
                  <a:pt x="917" y="1128"/>
                </a:cubicBezTo>
                <a:cubicBezTo>
                  <a:pt x="621" y="913"/>
                  <a:pt x="621" y="913"/>
                  <a:pt x="621" y="913"/>
                </a:cubicBezTo>
                <a:cubicBezTo>
                  <a:pt x="607" y="903"/>
                  <a:pt x="588" y="903"/>
                  <a:pt x="574" y="913"/>
                </a:cubicBezTo>
                <a:cubicBezTo>
                  <a:pt x="278" y="1128"/>
                  <a:pt x="278" y="1128"/>
                  <a:pt x="278" y="1128"/>
                </a:cubicBezTo>
                <a:cubicBezTo>
                  <a:pt x="264" y="1138"/>
                  <a:pt x="245" y="1138"/>
                  <a:pt x="231" y="1128"/>
                </a:cubicBezTo>
                <a:cubicBezTo>
                  <a:pt x="217" y="1118"/>
                  <a:pt x="212" y="1100"/>
                  <a:pt x="217" y="1084"/>
                </a:cubicBezTo>
                <a:cubicBezTo>
                  <a:pt x="330" y="735"/>
                  <a:pt x="330" y="735"/>
                  <a:pt x="330" y="735"/>
                </a:cubicBezTo>
                <a:cubicBezTo>
                  <a:pt x="335" y="719"/>
                  <a:pt x="330" y="701"/>
                  <a:pt x="316" y="691"/>
                </a:cubicBezTo>
                <a:cubicBezTo>
                  <a:pt x="19" y="475"/>
                  <a:pt x="19" y="475"/>
                  <a:pt x="19" y="475"/>
                </a:cubicBezTo>
                <a:cubicBezTo>
                  <a:pt x="5" y="464"/>
                  <a:pt x="0" y="447"/>
                  <a:pt x="5" y="430"/>
                </a:cubicBezTo>
                <a:cubicBezTo>
                  <a:pt x="10" y="414"/>
                  <a:pt x="25" y="403"/>
                  <a:pt x="42" y="403"/>
                </a:cubicBezTo>
                <a:cubicBezTo>
                  <a:pt x="409" y="403"/>
                  <a:pt x="409" y="403"/>
                  <a:pt x="409" y="403"/>
                </a:cubicBezTo>
                <a:cubicBezTo>
                  <a:pt x="426" y="403"/>
                  <a:pt x="441" y="392"/>
                  <a:pt x="446" y="376"/>
                </a:cubicBezTo>
                <a:lnTo>
                  <a:pt x="560" y="27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5" name="文本框 72"/>
          <p:cNvSpPr txBox="1"/>
          <p:nvPr/>
        </p:nvSpPr>
        <p:spPr>
          <a:xfrm>
            <a:off x="5871169" y="1109062"/>
            <a:ext cx="150557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73"/>
          <p:cNvSpPr txBox="1"/>
          <p:nvPr/>
        </p:nvSpPr>
        <p:spPr>
          <a:xfrm>
            <a:off x="6030352" y="1620594"/>
            <a:ext cx="2862128" cy="11772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sành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mỡ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6117446" y="3340285"/>
            <a:ext cx="280293" cy="266987"/>
          </a:xfrm>
          <a:custGeom>
            <a:avLst/>
            <a:gdLst>
              <a:gd name="T0" fmla="*/ 560 w 1195"/>
              <a:gd name="T1" fmla="*/ 27 h 1138"/>
              <a:gd name="T2" fmla="*/ 597 w 1195"/>
              <a:gd name="T3" fmla="*/ 0 h 1138"/>
              <a:gd name="T4" fmla="*/ 635 w 1195"/>
              <a:gd name="T5" fmla="*/ 27 h 1138"/>
              <a:gd name="T6" fmla="*/ 748 w 1195"/>
              <a:gd name="T7" fmla="*/ 376 h 1138"/>
              <a:gd name="T8" fmla="*/ 786 w 1195"/>
              <a:gd name="T9" fmla="*/ 403 h 1138"/>
              <a:gd name="T10" fmla="*/ 1152 w 1195"/>
              <a:gd name="T11" fmla="*/ 403 h 1138"/>
              <a:gd name="T12" fmla="*/ 1190 w 1195"/>
              <a:gd name="T13" fmla="*/ 430 h 1138"/>
              <a:gd name="T14" fmla="*/ 1175 w 1195"/>
              <a:gd name="T15" fmla="*/ 475 h 1138"/>
              <a:gd name="T16" fmla="*/ 879 w 1195"/>
              <a:gd name="T17" fmla="*/ 691 h 1138"/>
              <a:gd name="T18" fmla="*/ 864 w 1195"/>
              <a:gd name="T19" fmla="*/ 735 h 1138"/>
              <a:gd name="T20" fmla="*/ 978 w 1195"/>
              <a:gd name="T21" fmla="*/ 1084 h 1138"/>
              <a:gd name="T22" fmla="*/ 963 w 1195"/>
              <a:gd name="T23" fmla="*/ 1128 h 1138"/>
              <a:gd name="T24" fmla="*/ 917 w 1195"/>
              <a:gd name="T25" fmla="*/ 1128 h 1138"/>
              <a:gd name="T26" fmla="*/ 621 w 1195"/>
              <a:gd name="T27" fmla="*/ 913 h 1138"/>
              <a:gd name="T28" fmla="*/ 574 w 1195"/>
              <a:gd name="T29" fmla="*/ 913 h 1138"/>
              <a:gd name="T30" fmla="*/ 278 w 1195"/>
              <a:gd name="T31" fmla="*/ 1128 h 1138"/>
              <a:gd name="T32" fmla="*/ 231 w 1195"/>
              <a:gd name="T33" fmla="*/ 1128 h 1138"/>
              <a:gd name="T34" fmla="*/ 217 w 1195"/>
              <a:gd name="T35" fmla="*/ 1084 h 1138"/>
              <a:gd name="T36" fmla="*/ 330 w 1195"/>
              <a:gd name="T37" fmla="*/ 735 h 1138"/>
              <a:gd name="T38" fmla="*/ 316 w 1195"/>
              <a:gd name="T39" fmla="*/ 691 h 1138"/>
              <a:gd name="T40" fmla="*/ 19 w 1195"/>
              <a:gd name="T41" fmla="*/ 475 h 1138"/>
              <a:gd name="T42" fmla="*/ 5 w 1195"/>
              <a:gd name="T43" fmla="*/ 430 h 1138"/>
              <a:gd name="T44" fmla="*/ 42 w 1195"/>
              <a:gd name="T45" fmla="*/ 403 h 1138"/>
              <a:gd name="T46" fmla="*/ 409 w 1195"/>
              <a:gd name="T47" fmla="*/ 403 h 1138"/>
              <a:gd name="T48" fmla="*/ 446 w 1195"/>
              <a:gd name="T49" fmla="*/ 376 h 1138"/>
              <a:gd name="T50" fmla="*/ 560 w 1195"/>
              <a:gd name="T51" fmla="*/ 27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5" h="1138">
                <a:moveTo>
                  <a:pt x="560" y="27"/>
                </a:moveTo>
                <a:cubicBezTo>
                  <a:pt x="565" y="11"/>
                  <a:pt x="580" y="0"/>
                  <a:pt x="597" y="0"/>
                </a:cubicBezTo>
                <a:cubicBezTo>
                  <a:pt x="614" y="0"/>
                  <a:pt x="630" y="11"/>
                  <a:pt x="635" y="27"/>
                </a:cubicBezTo>
                <a:cubicBezTo>
                  <a:pt x="748" y="376"/>
                  <a:pt x="748" y="376"/>
                  <a:pt x="748" y="376"/>
                </a:cubicBezTo>
                <a:cubicBezTo>
                  <a:pt x="753" y="392"/>
                  <a:pt x="769" y="403"/>
                  <a:pt x="786" y="403"/>
                </a:cubicBezTo>
                <a:cubicBezTo>
                  <a:pt x="1152" y="403"/>
                  <a:pt x="1152" y="403"/>
                  <a:pt x="1152" y="403"/>
                </a:cubicBezTo>
                <a:cubicBezTo>
                  <a:pt x="1169" y="403"/>
                  <a:pt x="1184" y="414"/>
                  <a:pt x="1190" y="430"/>
                </a:cubicBezTo>
                <a:cubicBezTo>
                  <a:pt x="1195" y="447"/>
                  <a:pt x="1189" y="464"/>
                  <a:pt x="1175" y="475"/>
                </a:cubicBezTo>
                <a:cubicBezTo>
                  <a:pt x="879" y="691"/>
                  <a:pt x="879" y="691"/>
                  <a:pt x="879" y="691"/>
                </a:cubicBezTo>
                <a:cubicBezTo>
                  <a:pt x="865" y="701"/>
                  <a:pt x="859" y="719"/>
                  <a:pt x="864" y="735"/>
                </a:cubicBezTo>
                <a:cubicBezTo>
                  <a:pt x="978" y="1084"/>
                  <a:pt x="978" y="1084"/>
                  <a:pt x="978" y="1084"/>
                </a:cubicBezTo>
                <a:cubicBezTo>
                  <a:pt x="983" y="1100"/>
                  <a:pt x="977" y="1118"/>
                  <a:pt x="963" y="1128"/>
                </a:cubicBezTo>
                <a:cubicBezTo>
                  <a:pt x="949" y="1138"/>
                  <a:pt x="931" y="1138"/>
                  <a:pt x="917" y="1128"/>
                </a:cubicBezTo>
                <a:cubicBezTo>
                  <a:pt x="621" y="913"/>
                  <a:pt x="621" y="913"/>
                  <a:pt x="621" y="913"/>
                </a:cubicBezTo>
                <a:cubicBezTo>
                  <a:pt x="607" y="903"/>
                  <a:pt x="588" y="903"/>
                  <a:pt x="574" y="913"/>
                </a:cubicBezTo>
                <a:cubicBezTo>
                  <a:pt x="278" y="1128"/>
                  <a:pt x="278" y="1128"/>
                  <a:pt x="278" y="1128"/>
                </a:cubicBezTo>
                <a:cubicBezTo>
                  <a:pt x="264" y="1138"/>
                  <a:pt x="245" y="1138"/>
                  <a:pt x="231" y="1128"/>
                </a:cubicBezTo>
                <a:cubicBezTo>
                  <a:pt x="217" y="1118"/>
                  <a:pt x="212" y="1100"/>
                  <a:pt x="217" y="1084"/>
                </a:cubicBezTo>
                <a:cubicBezTo>
                  <a:pt x="330" y="735"/>
                  <a:pt x="330" y="735"/>
                  <a:pt x="330" y="735"/>
                </a:cubicBezTo>
                <a:cubicBezTo>
                  <a:pt x="335" y="719"/>
                  <a:pt x="330" y="701"/>
                  <a:pt x="316" y="691"/>
                </a:cubicBezTo>
                <a:cubicBezTo>
                  <a:pt x="19" y="475"/>
                  <a:pt x="19" y="475"/>
                  <a:pt x="19" y="475"/>
                </a:cubicBezTo>
                <a:cubicBezTo>
                  <a:pt x="5" y="464"/>
                  <a:pt x="0" y="447"/>
                  <a:pt x="5" y="430"/>
                </a:cubicBezTo>
                <a:cubicBezTo>
                  <a:pt x="10" y="414"/>
                  <a:pt x="25" y="403"/>
                  <a:pt x="42" y="403"/>
                </a:cubicBezTo>
                <a:cubicBezTo>
                  <a:pt x="409" y="403"/>
                  <a:pt x="409" y="403"/>
                  <a:pt x="409" y="403"/>
                </a:cubicBezTo>
                <a:cubicBezTo>
                  <a:pt x="426" y="403"/>
                  <a:pt x="441" y="392"/>
                  <a:pt x="446" y="376"/>
                </a:cubicBezTo>
                <a:lnTo>
                  <a:pt x="560" y="27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8" name="文本框 75"/>
          <p:cNvSpPr txBox="1"/>
          <p:nvPr/>
        </p:nvSpPr>
        <p:spPr>
          <a:xfrm>
            <a:off x="5871169" y="3164047"/>
            <a:ext cx="150557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zh-CN" alt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76"/>
          <p:cNvSpPr txBox="1"/>
          <p:nvPr/>
        </p:nvSpPr>
        <p:spPr>
          <a:xfrm>
            <a:off x="6030352" y="3675580"/>
            <a:ext cx="2862128" cy="8079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4"/>
          <a:stretch>
            <a:fillRect/>
          </a:stretch>
        </p:blipFill>
        <p:spPr>
          <a:xfrm>
            <a:off x="3355012" y="1842864"/>
            <a:ext cx="2453205" cy="2244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988366" y="619164"/>
            <a:ext cx="743665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0" grpId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760" y="-2377452"/>
            <a:ext cx="12889432" cy="81702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35696" y="1059582"/>
            <a:ext cx="624619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Trò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chơi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: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Đi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chợ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giúp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mẹ</a:t>
            </a:r>
            <a:endParaRPr lang="zh-CN" altLang="en-US" sz="4000" b="1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UTM Cookies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3528" y="1768907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50" normalizeH="0" baseline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       </a:t>
            </a:r>
            <a:r>
              <a:rPr kumimoji="0" lang="en-US" altLang="zh-CN" sz="3200" b="1" i="0" u="none" strike="noStrike" kern="0" cap="none" spc="50" normalizeH="0" baseline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Các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bạn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hãy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cùng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đi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chợ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để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chọn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loại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thực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phẩm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tươi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ngon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và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đúng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yêu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cầu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nhé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9782"/>
            <a:ext cx="4923395" cy="21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596601"/>
            <a:ext cx="9144000" cy="5740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5525"/>
            <a:ext cx="3763232" cy="2532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024" y="771550"/>
            <a:ext cx="542808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800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POP3体W12" pitchFamily="81" charset="-122"/>
              </a:rPr>
              <a:t>CHÀO TẠM BIỆT</a:t>
            </a:r>
            <a:r>
              <a:rPr lang="zh-CN" altLang="en-US" sz="4800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Showcard" panose="02040603050506020204" pitchFamily="18" charset="0"/>
                <a:ea typeface="华康POP3体W12" pitchFamily="81" charset="-122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6"/>
          <p:cNvSpPr/>
          <p:nvPr/>
        </p:nvSpPr>
        <p:spPr>
          <a:xfrm>
            <a:off x="596392" y="77891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Hãy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giúp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chọn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mua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thực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phẩm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chứa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nhiều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chất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bột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đường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đi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nào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!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1653" y="1655976"/>
            <a:ext cx="1224136" cy="1421565"/>
            <a:chOff x="251520" y="1361265"/>
            <a:chExt cx="1152128" cy="1498518"/>
          </a:xfrm>
        </p:grpSpPr>
        <p:sp>
          <p:nvSpPr>
            <p:cNvPr id="2" name="Flowchart: Process 1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184" y="1361265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3688" y="1711337"/>
            <a:ext cx="1224136" cy="1366204"/>
            <a:chOff x="251520" y="1419623"/>
            <a:chExt cx="1152128" cy="1440160"/>
          </a:xfrm>
        </p:grpSpPr>
        <p:sp>
          <p:nvSpPr>
            <p:cNvPr id="15" name="Flowchart: Process 14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5536" y="1429901"/>
              <a:ext cx="936104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chuối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25723" y="1643026"/>
            <a:ext cx="1224137" cy="1434515"/>
            <a:chOff x="251520" y="1347614"/>
            <a:chExt cx="1152128" cy="1512169"/>
          </a:xfrm>
        </p:grpSpPr>
        <p:sp>
          <p:nvSpPr>
            <p:cNvPr id="19" name="Flowchart: Process 18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2623" y="1347614"/>
              <a:ext cx="741721" cy="48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85942" y="1711337"/>
            <a:ext cx="1224136" cy="1366204"/>
            <a:chOff x="251520" y="1419623"/>
            <a:chExt cx="1152128" cy="1440160"/>
          </a:xfrm>
        </p:grpSpPr>
        <p:sp>
          <p:nvSpPr>
            <p:cNvPr id="23" name="Flowchart: Process 22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5536" y="1429901"/>
              <a:ext cx="936104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thịt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bò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1654" y="3207591"/>
            <a:ext cx="1233284" cy="1380170"/>
            <a:chOff x="251520" y="1404901"/>
            <a:chExt cx="1160738" cy="1454882"/>
          </a:xfrm>
        </p:grpSpPr>
        <p:sp>
          <p:nvSpPr>
            <p:cNvPr id="27" name="Flowchart: Process 26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6154" y="1404901"/>
              <a:ext cx="936104" cy="48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tôm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87955" y="3209286"/>
            <a:ext cx="1281044" cy="1378476"/>
            <a:chOff x="251520" y="1406687"/>
            <a:chExt cx="1205688" cy="1453096"/>
          </a:xfrm>
        </p:grpSpPr>
        <p:sp>
          <p:nvSpPr>
            <p:cNvPr id="31" name="Flowchart: Process 30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0140" y="1406687"/>
              <a:ext cx="1187068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đậu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phụ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47234" y="3226643"/>
            <a:ext cx="1224136" cy="1366204"/>
            <a:chOff x="251520" y="1419623"/>
            <a:chExt cx="1152128" cy="1440160"/>
          </a:xfrm>
        </p:grpSpPr>
        <p:sp>
          <p:nvSpPr>
            <p:cNvPr id="35" name="Flowchart: Process 34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1540" y="1431983"/>
              <a:ext cx="936104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07363" y="3221557"/>
            <a:ext cx="1259233" cy="1366204"/>
            <a:chOff x="251520" y="1419623"/>
            <a:chExt cx="1185161" cy="1440160"/>
          </a:xfrm>
        </p:grpSpPr>
        <p:sp>
          <p:nvSpPr>
            <p:cNvPr id="39" name="Flowchart: Process 38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4570" y="1439132"/>
              <a:ext cx="1172111" cy="38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khoai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tây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86850" y="1711337"/>
            <a:ext cx="1436680" cy="1366204"/>
            <a:chOff x="203490" y="1419623"/>
            <a:chExt cx="1352170" cy="1440160"/>
          </a:xfrm>
        </p:grpSpPr>
        <p:sp>
          <p:nvSpPr>
            <p:cNvPr id="44" name="Flowchart: Process 43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3490" y="1427763"/>
              <a:ext cx="1352170" cy="38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khoai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lang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83013" y="1711337"/>
            <a:ext cx="1285885" cy="1366204"/>
            <a:chOff x="251520" y="1419623"/>
            <a:chExt cx="1210245" cy="1440160"/>
          </a:xfrm>
        </p:grpSpPr>
        <p:sp>
          <p:nvSpPr>
            <p:cNvPr id="48" name="Flowchart: Process 47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9654" y="1425401"/>
              <a:ext cx="1172111" cy="38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mì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837882" y="3219034"/>
            <a:ext cx="1224136" cy="1368726"/>
            <a:chOff x="251520" y="1416964"/>
            <a:chExt cx="1152128" cy="1442819"/>
          </a:xfrm>
        </p:grpSpPr>
        <p:sp>
          <p:nvSpPr>
            <p:cNvPr id="52" name="Flowchart: Process 51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9076" y="1416964"/>
              <a:ext cx="745495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cua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198552" y="3229209"/>
            <a:ext cx="1259233" cy="1366204"/>
            <a:chOff x="251520" y="1419623"/>
            <a:chExt cx="1185161" cy="1440160"/>
          </a:xfrm>
        </p:grpSpPr>
        <p:sp>
          <p:nvSpPr>
            <p:cNvPr id="56" name="Flowchart: Process 55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4570" y="1439132"/>
              <a:ext cx="1172111" cy="38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23435" y="2565213"/>
            <a:ext cx="601972" cy="48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2377385" y="2553988"/>
            <a:ext cx="601972" cy="48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449949" y="2573050"/>
            <a:ext cx="601972" cy="48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797914" y="2573050"/>
            <a:ext cx="601972" cy="48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91272" y="4067765"/>
            <a:ext cx="601972" cy="48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813839" y="4083085"/>
            <a:ext cx="601972" cy="48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934742" y="1093994"/>
            <a:ext cx="1356298" cy="2883694"/>
            <a:chOff x="1673399" y="1978088"/>
            <a:chExt cx="1808162" cy="3844925"/>
          </a:xfrm>
        </p:grpSpPr>
        <p:sp>
          <p:nvSpPr>
            <p:cNvPr id="60" name="MH_Other_1"/>
            <p:cNvSpPr/>
            <p:nvPr>
              <p:custDataLst>
                <p:tags r:id="rId9"/>
              </p:custDataLst>
            </p:nvPr>
          </p:nvSpPr>
          <p:spPr>
            <a:xfrm>
              <a:off x="2511599" y="3397313"/>
              <a:ext cx="166687" cy="2425700"/>
            </a:xfrm>
            <a:custGeom>
              <a:avLst/>
              <a:gdLst>
                <a:gd name="connsiteX0" fmla="*/ 28093 w 103593"/>
                <a:gd name="connsiteY0" fmla="*/ 0 h 1447800"/>
                <a:gd name="connsiteX1" fmla="*/ 2693 w 103593"/>
                <a:gd name="connsiteY1" fmla="*/ 190500 h 1447800"/>
                <a:gd name="connsiteX2" fmla="*/ 85243 w 103593"/>
                <a:gd name="connsiteY2" fmla="*/ 466725 h 1447800"/>
                <a:gd name="connsiteX3" fmla="*/ 97943 w 103593"/>
                <a:gd name="connsiteY3" fmla="*/ 806450 h 1447800"/>
                <a:gd name="connsiteX4" fmla="*/ 12218 w 103593"/>
                <a:gd name="connsiteY4" fmla="*/ 1155700 h 1447800"/>
                <a:gd name="connsiteX5" fmla="*/ 15393 w 103593"/>
                <a:gd name="connsiteY5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93" h="1447800">
                  <a:moveTo>
                    <a:pt x="28093" y="0"/>
                  </a:moveTo>
                  <a:cubicBezTo>
                    <a:pt x="10630" y="56356"/>
                    <a:pt x="-6832" y="112713"/>
                    <a:pt x="2693" y="190500"/>
                  </a:cubicBezTo>
                  <a:cubicBezTo>
                    <a:pt x="12218" y="268287"/>
                    <a:pt x="69368" y="364067"/>
                    <a:pt x="85243" y="466725"/>
                  </a:cubicBezTo>
                  <a:cubicBezTo>
                    <a:pt x="101118" y="569383"/>
                    <a:pt x="110114" y="691621"/>
                    <a:pt x="97943" y="806450"/>
                  </a:cubicBezTo>
                  <a:cubicBezTo>
                    <a:pt x="85772" y="921279"/>
                    <a:pt x="25976" y="1048808"/>
                    <a:pt x="12218" y="1155700"/>
                  </a:cubicBezTo>
                  <a:cubicBezTo>
                    <a:pt x="-1540" y="1262592"/>
                    <a:pt x="6926" y="1355196"/>
                    <a:pt x="15393" y="144780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" name="MH_SubTitle_1"/>
            <p:cNvSpPr/>
            <p:nvPr>
              <p:custDataLst>
                <p:tags r:id="rId10"/>
              </p:custDataLst>
            </p:nvPr>
          </p:nvSpPr>
          <p:spPr bwMode="auto">
            <a:xfrm>
              <a:off x="1673399" y="1978088"/>
              <a:ext cx="1808162" cy="1460500"/>
            </a:xfrm>
            <a:custGeom>
              <a:avLst/>
              <a:gdLst>
                <a:gd name="T0" fmla="*/ 2147483646 w 310"/>
                <a:gd name="T1" fmla="*/ 0 h 250"/>
                <a:gd name="T2" fmla="*/ 2147483646 w 310"/>
                <a:gd name="T3" fmla="*/ 2147483646 h 250"/>
                <a:gd name="T4" fmla="*/ 2147483646 w 310"/>
                <a:gd name="T5" fmla="*/ 2147483646 h 250"/>
                <a:gd name="T6" fmla="*/ 2147483646 w 310"/>
                <a:gd name="T7" fmla="*/ 2147483646 h 250"/>
                <a:gd name="T8" fmla="*/ 2147483646 w 310"/>
                <a:gd name="T9" fmla="*/ 2147483646 h 250"/>
                <a:gd name="T10" fmla="*/ 2147483646 w 310"/>
                <a:gd name="T11" fmla="*/ 2147483646 h 250"/>
                <a:gd name="T12" fmla="*/ 2147483646 w 310"/>
                <a:gd name="T13" fmla="*/ 2147483646 h 250"/>
                <a:gd name="T14" fmla="*/ 2147483646 w 310"/>
                <a:gd name="T15" fmla="*/ 2147483646 h 250"/>
                <a:gd name="T16" fmla="*/ 2147483646 w 310"/>
                <a:gd name="T17" fmla="*/ 2147483646 h 250"/>
                <a:gd name="T18" fmla="*/ 2147483646 w 310"/>
                <a:gd name="T19" fmla="*/ 2147483646 h 250"/>
                <a:gd name="T20" fmla="*/ 2147483646 w 310"/>
                <a:gd name="T21" fmla="*/ 0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250"/>
                <a:gd name="T35" fmla="*/ 310 w 310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250">
                  <a:moveTo>
                    <a:pt x="97" y="0"/>
                  </a:moveTo>
                  <a:cubicBezTo>
                    <a:pt x="43" y="0"/>
                    <a:pt x="0" y="97"/>
                    <a:pt x="50" y="158"/>
                  </a:cubicBezTo>
                  <a:cubicBezTo>
                    <a:pt x="79" y="194"/>
                    <a:pt x="121" y="216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2" y="249"/>
                    <a:pt x="153" y="248"/>
                    <a:pt x="154" y="247"/>
                  </a:cubicBezTo>
                  <a:cubicBezTo>
                    <a:pt x="154" y="246"/>
                    <a:pt x="155" y="245"/>
                    <a:pt x="155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85" y="211"/>
                    <a:pt x="225" y="187"/>
                    <a:pt x="255" y="153"/>
                  </a:cubicBezTo>
                  <a:cubicBezTo>
                    <a:pt x="310" y="91"/>
                    <a:pt x="261" y="3"/>
                    <a:pt x="205" y="3"/>
                  </a:cubicBezTo>
                  <a:cubicBezTo>
                    <a:pt x="186" y="3"/>
                    <a:pt x="168" y="12"/>
                    <a:pt x="151" y="35"/>
                  </a:cubicBezTo>
                  <a:cubicBezTo>
                    <a:pt x="134" y="10"/>
                    <a:pt x="115" y="0"/>
                    <a:pt x="9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8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447107" y="1379744"/>
            <a:ext cx="1271753" cy="2425304"/>
            <a:chOff x="3618086" y="2343213"/>
            <a:chExt cx="1695450" cy="3233738"/>
          </a:xfrm>
        </p:grpSpPr>
        <p:sp>
          <p:nvSpPr>
            <p:cNvPr id="63" name="MH_Other_3"/>
            <p:cNvSpPr/>
            <p:nvPr>
              <p:custDataLst>
                <p:tags r:id="rId7"/>
              </p:custDataLst>
            </p:nvPr>
          </p:nvSpPr>
          <p:spPr>
            <a:xfrm>
              <a:off x="4283249" y="3602101"/>
              <a:ext cx="222250" cy="1974850"/>
            </a:xfrm>
            <a:custGeom>
              <a:avLst/>
              <a:gdLst>
                <a:gd name="connsiteX0" fmla="*/ 41275 w 92720"/>
                <a:gd name="connsiteY0" fmla="*/ 0 h 1181100"/>
                <a:gd name="connsiteX1" fmla="*/ 82550 w 92720"/>
                <a:gd name="connsiteY1" fmla="*/ 127000 h 1181100"/>
                <a:gd name="connsiteX2" fmla="*/ 85725 w 92720"/>
                <a:gd name="connsiteY2" fmla="*/ 273050 h 1181100"/>
                <a:gd name="connsiteX3" fmla="*/ 0 w 92720"/>
                <a:gd name="connsiteY3" fmla="*/ 523875 h 1181100"/>
                <a:gd name="connsiteX4" fmla="*/ 85725 w 92720"/>
                <a:gd name="connsiteY4" fmla="*/ 857250 h 1181100"/>
                <a:gd name="connsiteX5" fmla="*/ 73025 w 92720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0" h="1181100">
                  <a:moveTo>
                    <a:pt x="41275" y="0"/>
                  </a:moveTo>
                  <a:cubicBezTo>
                    <a:pt x="58208" y="40746"/>
                    <a:pt x="75142" y="81492"/>
                    <a:pt x="82550" y="127000"/>
                  </a:cubicBezTo>
                  <a:cubicBezTo>
                    <a:pt x="89958" y="172508"/>
                    <a:pt x="99483" y="206904"/>
                    <a:pt x="85725" y="273050"/>
                  </a:cubicBezTo>
                  <a:cubicBezTo>
                    <a:pt x="71967" y="339196"/>
                    <a:pt x="0" y="426508"/>
                    <a:pt x="0" y="523875"/>
                  </a:cubicBezTo>
                  <a:cubicBezTo>
                    <a:pt x="0" y="621242"/>
                    <a:pt x="73554" y="747713"/>
                    <a:pt x="85725" y="857250"/>
                  </a:cubicBezTo>
                  <a:cubicBezTo>
                    <a:pt x="97896" y="966787"/>
                    <a:pt x="85460" y="1073943"/>
                    <a:pt x="73025" y="1181100"/>
                  </a:cubicBez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4" name="MH_SubTitle_3"/>
            <p:cNvSpPr/>
            <p:nvPr>
              <p:custDataLst>
                <p:tags r:id="rId8"/>
              </p:custDataLst>
            </p:nvPr>
          </p:nvSpPr>
          <p:spPr bwMode="auto">
            <a:xfrm>
              <a:off x="3618086" y="2343213"/>
              <a:ext cx="1695450" cy="1373188"/>
            </a:xfrm>
            <a:custGeom>
              <a:avLst/>
              <a:gdLst>
                <a:gd name="T0" fmla="*/ 2147483646 w 250"/>
                <a:gd name="T1" fmla="*/ 0 h 202"/>
                <a:gd name="T2" fmla="*/ 2147483646 w 250"/>
                <a:gd name="T3" fmla="*/ 2147483646 h 202"/>
                <a:gd name="T4" fmla="*/ 2147483646 w 250"/>
                <a:gd name="T5" fmla="*/ 2147483646 h 202"/>
                <a:gd name="T6" fmla="*/ 2147483646 w 250"/>
                <a:gd name="T7" fmla="*/ 2147483646 h 202"/>
                <a:gd name="T8" fmla="*/ 2147483646 w 250"/>
                <a:gd name="T9" fmla="*/ 2147483646 h 202"/>
                <a:gd name="T10" fmla="*/ 2147483646 w 250"/>
                <a:gd name="T11" fmla="*/ 2147483646 h 202"/>
                <a:gd name="T12" fmla="*/ 2147483646 w 250"/>
                <a:gd name="T13" fmla="*/ 2147483646 h 202"/>
                <a:gd name="T14" fmla="*/ 2147483646 w 250"/>
                <a:gd name="T15" fmla="*/ 2147483646 h 202"/>
                <a:gd name="T16" fmla="*/ 2147483646 w 250"/>
                <a:gd name="T17" fmla="*/ 2147483646 h 202"/>
                <a:gd name="T18" fmla="*/ 2147483646 w 250"/>
                <a:gd name="T19" fmla="*/ 2147483646 h 202"/>
                <a:gd name="T20" fmla="*/ 2147483646 w 250"/>
                <a:gd name="T21" fmla="*/ 2147483646 h 202"/>
                <a:gd name="T22" fmla="*/ 2147483646 w 250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202"/>
                <a:gd name="T38" fmla="*/ 250 w 250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202">
                  <a:moveTo>
                    <a:pt x="78" y="0"/>
                  </a:moveTo>
                  <a:cubicBezTo>
                    <a:pt x="34" y="0"/>
                    <a:pt x="0" y="78"/>
                    <a:pt x="40" y="128"/>
                  </a:cubicBezTo>
                  <a:cubicBezTo>
                    <a:pt x="64" y="156"/>
                    <a:pt x="97" y="174"/>
                    <a:pt x="121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1"/>
                    <a:pt x="122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1"/>
                  </a:cubicBezTo>
                  <a:cubicBezTo>
                    <a:pt x="147" y="171"/>
                    <a:pt x="181" y="152"/>
                    <a:pt x="206" y="123"/>
                  </a:cubicBezTo>
                  <a:cubicBezTo>
                    <a:pt x="250" y="73"/>
                    <a:pt x="210" y="2"/>
                    <a:pt x="165" y="2"/>
                  </a:cubicBezTo>
                  <a:cubicBezTo>
                    <a:pt x="150" y="2"/>
                    <a:pt x="135" y="10"/>
                    <a:pt x="122" y="28"/>
                  </a:cubicBezTo>
                  <a:cubicBezTo>
                    <a:pt x="108" y="8"/>
                    <a:pt x="93" y="0"/>
                    <a:pt x="7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7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770073" y="2128647"/>
            <a:ext cx="1041933" cy="1976438"/>
            <a:chOff x="2770361" y="3341751"/>
            <a:chExt cx="1389063" cy="2635250"/>
          </a:xfrm>
        </p:grpSpPr>
        <p:sp>
          <p:nvSpPr>
            <p:cNvPr id="66" name="MH_Other_2"/>
            <p:cNvSpPr/>
            <p:nvPr>
              <p:custDataLst>
                <p:tags r:id="rId3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7" name="MH_Other_4"/>
            <p:cNvSpPr/>
            <p:nvPr>
              <p:custDataLst>
                <p:tags r:id="rId4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MH_SubTitle_2"/>
            <p:cNvSpPr/>
            <p:nvPr>
              <p:custDataLst>
                <p:tags r:id="rId5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MH_Other_5"/>
            <p:cNvSpPr/>
            <p:nvPr>
              <p:custDataLst>
                <p:tags r:id="rId6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257302" y="2428685"/>
            <a:ext cx="890703" cy="1560909"/>
            <a:chOff x="4608686" y="3741801"/>
            <a:chExt cx="1187450" cy="2081212"/>
          </a:xfrm>
        </p:grpSpPr>
        <p:sp>
          <p:nvSpPr>
            <p:cNvPr id="71" name="MH_Other_6"/>
            <p:cNvSpPr/>
            <p:nvPr>
              <p:custDataLst>
                <p:tags r:id="rId1"/>
              </p:custDataLst>
            </p:nvPr>
          </p:nvSpPr>
          <p:spPr>
            <a:xfrm>
              <a:off x="5040486" y="4645088"/>
              <a:ext cx="207963" cy="1177925"/>
            </a:xfrm>
            <a:custGeom>
              <a:avLst/>
              <a:gdLst>
                <a:gd name="connsiteX0" fmla="*/ 85757 w 119298"/>
                <a:gd name="connsiteY0" fmla="*/ 0 h 742950"/>
                <a:gd name="connsiteX1" fmla="*/ 117507 w 119298"/>
                <a:gd name="connsiteY1" fmla="*/ 187325 h 742950"/>
                <a:gd name="connsiteX2" fmla="*/ 38132 w 119298"/>
                <a:gd name="connsiteY2" fmla="*/ 339725 h 742950"/>
                <a:gd name="connsiteX3" fmla="*/ 32 w 119298"/>
                <a:gd name="connsiteY3" fmla="*/ 476250 h 742950"/>
                <a:gd name="connsiteX4" fmla="*/ 31782 w 119298"/>
                <a:gd name="connsiteY4" fmla="*/ 641350 h 742950"/>
                <a:gd name="connsiteX5" fmla="*/ 47657 w 119298"/>
                <a:gd name="connsiteY5" fmla="*/ 742950 h 742950"/>
                <a:gd name="connsiteX0-1" fmla="*/ 73609 w 118265"/>
                <a:gd name="connsiteY0-2" fmla="*/ 0 h 696489"/>
                <a:gd name="connsiteX1-3" fmla="*/ 117507 w 118265"/>
                <a:gd name="connsiteY1-4" fmla="*/ 140864 h 696489"/>
                <a:gd name="connsiteX2-5" fmla="*/ 38132 w 118265"/>
                <a:gd name="connsiteY2-6" fmla="*/ 293264 h 696489"/>
                <a:gd name="connsiteX3-7" fmla="*/ 32 w 118265"/>
                <a:gd name="connsiteY3-8" fmla="*/ 429789 h 696489"/>
                <a:gd name="connsiteX4-9" fmla="*/ 31782 w 118265"/>
                <a:gd name="connsiteY4-10" fmla="*/ 594889 h 696489"/>
                <a:gd name="connsiteX5-11" fmla="*/ 47657 w 118265"/>
                <a:gd name="connsiteY5-12" fmla="*/ 696489 h 6964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18265" h="696489">
                  <a:moveTo>
                    <a:pt x="73609" y="0"/>
                  </a:moveTo>
                  <a:cubicBezTo>
                    <a:pt x="93452" y="65352"/>
                    <a:pt x="123420" y="91987"/>
                    <a:pt x="117507" y="140864"/>
                  </a:cubicBezTo>
                  <a:cubicBezTo>
                    <a:pt x="111594" y="189741"/>
                    <a:pt x="57711" y="245110"/>
                    <a:pt x="38132" y="293264"/>
                  </a:cubicBezTo>
                  <a:cubicBezTo>
                    <a:pt x="18553" y="341418"/>
                    <a:pt x="1090" y="379518"/>
                    <a:pt x="32" y="429789"/>
                  </a:cubicBezTo>
                  <a:cubicBezTo>
                    <a:pt x="-1026" y="480060"/>
                    <a:pt x="23845" y="550439"/>
                    <a:pt x="31782" y="594889"/>
                  </a:cubicBezTo>
                  <a:cubicBezTo>
                    <a:pt x="39719" y="639339"/>
                    <a:pt x="43688" y="667914"/>
                    <a:pt x="47657" y="696489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2" name="MH_SubTitle_4"/>
            <p:cNvSpPr/>
            <p:nvPr>
              <p:custDataLst>
                <p:tags r:id="rId2"/>
              </p:custDataLst>
            </p:nvPr>
          </p:nvSpPr>
          <p:spPr bwMode="auto">
            <a:xfrm>
              <a:off x="4608686" y="3741801"/>
              <a:ext cx="1187450" cy="962025"/>
            </a:xfrm>
            <a:custGeom>
              <a:avLst/>
              <a:gdLst>
                <a:gd name="T0" fmla="*/ 2147483646 w 131"/>
                <a:gd name="T1" fmla="*/ 0 h 106"/>
                <a:gd name="T2" fmla="*/ 2147483646 w 131"/>
                <a:gd name="T3" fmla="*/ 2147483646 h 106"/>
                <a:gd name="T4" fmla="*/ 2147483646 w 131"/>
                <a:gd name="T5" fmla="*/ 2147483646 h 106"/>
                <a:gd name="T6" fmla="*/ 2147483646 w 131"/>
                <a:gd name="T7" fmla="*/ 2147483646 h 106"/>
                <a:gd name="T8" fmla="*/ 2147483646 w 131"/>
                <a:gd name="T9" fmla="*/ 2147483646 h 106"/>
                <a:gd name="T10" fmla="*/ 2147483646 w 131"/>
                <a:gd name="T11" fmla="*/ 2147483646 h 106"/>
                <a:gd name="T12" fmla="*/ 2147483646 w 131"/>
                <a:gd name="T13" fmla="*/ 2147483646 h 106"/>
                <a:gd name="T14" fmla="*/ 2147483646 w 131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6"/>
                <a:gd name="T26" fmla="*/ 131 w 131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6">
                  <a:moveTo>
                    <a:pt x="41" y="0"/>
                  </a:moveTo>
                  <a:cubicBezTo>
                    <a:pt x="18" y="0"/>
                    <a:pt x="0" y="41"/>
                    <a:pt x="21" y="67"/>
                  </a:cubicBezTo>
                  <a:cubicBezTo>
                    <a:pt x="33" y="82"/>
                    <a:pt x="51" y="91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77" y="90"/>
                    <a:pt x="94" y="80"/>
                    <a:pt x="108" y="65"/>
                  </a:cubicBezTo>
                  <a:cubicBezTo>
                    <a:pt x="131" y="38"/>
                    <a:pt x="110" y="1"/>
                    <a:pt x="86" y="1"/>
                  </a:cubicBezTo>
                  <a:cubicBezTo>
                    <a:pt x="79" y="1"/>
                    <a:pt x="71" y="5"/>
                    <a:pt x="64" y="15"/>
                  </a:cubicBezTo>
                  <a:cubicBezTo>
                    <a:pt x="56" y="4"/>
                    <a:pt x="48" y="0"/>
                    <a:pt x="4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2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4560020" y="937332"/>
            <a:ext cx="3734503" cy="117724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T</a:t>
            </a:r>
            <a:r>
              <a:rPr lang="vi-VN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hức ăn chứa nhiều chất bột đường có vai trò gì?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9" y="3219328"/>
            <a:ext cx="2932761" cy="1747177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08" y="465490"/>
            <a:ext cx="826236" cy="7751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2" name="直接连接符 81"/>
          <p:cNvCxnSpPr/>
          <p:nvPr/>
        </p:nvCxnSpPr>
        <p:spPr>
          <a:xfrm>
            <a:off x="5208176" y="840441"/>
            <a:ext cx="306290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4583195" y="2267261"/>
            <a:ext cx="30629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72"/>
          <p:cNvSpPr/>
          <p:nvPr/>
        </p:nvSpPr>
        <p:spPr>
          <a:xfrm>
            <a:off x="4592135" y="2409635"/>
            <a:ext cx="3734503" cy="191590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vi-VN" altLang="zh-CN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 bột đường cung cấp năng lượng cần thiết cho mọi hoạt động và duy trì mọi hoạt động của cơ thể.</a:t>
            </a:r>
          </a:p>
        </p:txBody>
      </p:sp>
      <p:grpSp>
        <p:nvGrpSpPr>
          <p:cNvPr id="76" name="组合 75"/>
          <p:cNvGrpSpPr/>
          <p:nvPr/>
        </p:nvGrpSpPr>
        <p:grpSpPr>
          <a:xfrm rot="2427509">
            <a:off x="8124699" y="4073236"/>
            <a:ext cx="403877" cy="396399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6"/>
          <p:cNvSpPr/>
          <p:nvPr/>
        </p:nvSpPr>
        <p:spPr>
          <a:xfrm>
            <a:off x="323528" y="80229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Vậy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thực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phẩm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còn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lại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bổ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sung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chất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gì</a:t>
            </a:r>
            <a:r>
              <a:rPr lang="en-US" altLang="zh-CN" sz="2400" b="1" kern="0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?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98170" y="1351311"/>
            <a:ext cx="1224137" cy="1434515"/>
            <a:chOff x="251520" y="1347614"/>
            <a:chExt cx="1152128" cy="1512169"/>
          </a:xfrm>
        </p:grpSpPr>
        <p:sp>
          <p:nvSpPr>
            <p:cNvPr id="19" name="Flowchart: Process 18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2623" y="1347614"/>
              <a:ext cx="741721" cy="48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58389" y="1419622"/>
            <a:ext cx="1224136" cy="1366204"/>
            <a:chOff x="251520" y="1419623"/>
            <a:chExt cx="1152128" cy="1440160"/>
          </a:xfrm>
        </p:grpSpPr>
        <p:sp>
          <p:nvSpPr>
            <p:cNvPr id="23" name="Flowchart: Process 22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5536" y="1429901"/>
              <a:ext cx="936104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thịt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bò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74101" y="2915876"/>
            <a:ext cx="1233284" cy="1380170"/>
            <a:chOff x="251520" y="1404901"/>
            <a:chExt cx="1160738" cy="1454882"/>
          </a:xfrm>
        </p:grpSpPr>
        <p:sp>
          <p:nvSpPr>
            <p:cNvPr id="27" name="Flowchart: Process 26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6154" y="1404901"/>
              <a:ext cx="936104" cy="48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tôm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60402" y="2917571"/>
            <a:ext cx="1281044" cy="1378476"/>
            <a:chOff x="251520" y="1406687"/>
            <a:chExt cx="1205688" cy="1453096"/>
          </a:xfrm>
        </p:grpSpPr>
        <p:sp>
          <p:nvSpPr>
            <p:cNvPr id="31" name="Flowchart: Process 30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0140" y="1406687"/>
              <a:ext cx="1187068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đậu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phụ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19681" y="2934928"/>
            <a:ext cx="1224136" cy="1366204"/>
            <a:chOff x="251520" y="1419623"/>
            <a:chExt cx="1152128" cy="1440160"/>
          </a:xfrm>
        </p:grpSpPr>
        <p:sp>
          <p:nvSpPr>
            <p:cNvPr id="35" name="Flowchart: Process 34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1540" y="1431983"/>
              <a:ext cx="936104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58606" y="2927320"/>
            <a:ext cx="1224136" cy="1368726"/>
            <a:chOff x="251520" y="1416964"/>
            <a:chExt cx="1152128" cy="1442819"/>
          </a:xfrm>
        </p:grpSpPr>
        <p:sp>
          <p:nvSpPr>
            <p:cNvPr id="52" name="Flowchart: Process 51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9076" y="1416964"/>
              <a:ext cx="745495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cua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84658" y="2937451"/>
            <a:ext cx="1224136" cy="1366204"/>
            <a:chOff x="251520" y="1419623"/>
            <a:chExt cx="1152128" cy="1440160"/>
          </a:xfrm>
        </p:grpSpPr>
        <p:sp>
          <p:nvSpPr>
            <p:cNvPr id="66" name="Flowchart: Process 65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9920" y="1431646"/>
              <a:ext cx="745495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Ốc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588224" y="1419622"/>
            <a:ext cx="1273912" cy="1366204"/>
            <a:chOff x="251520" y="1419623"/>
            <a:chExt cx="1198976" cy="1440160"/>
          </a:xfrm>
        </p:grpSpPr>
        <p:sp>
          <p:nvSpPr>
            <p:cNvPr id="70" name="Flowchart: Process 69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1712" y="1429900"/>
              <a:ext cx="1178784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thịt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heo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429668" y="1426605"/>
            <a:ext cx="1688645" cy="1366204"/>
            <a:chOff x="156941" y="1419623"/>
            <a:chExt cx="1589314" cy="1440160"/>
          </a:xfrm>
        </p:grpSpPr>
        <p:sp>
          <p:nvSpPr>
            <p:cNvPr id="74" name="Flowchart: Process 73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6941" y="1462345"/>
              <a:ext cx="1589314" cy="38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đậu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Lan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22027" y="1415585"/>
            <a:ext cx="1514012" cy="1370242"/>
            <a:chOff x="195947" y="1415367"/>
            <a:chExt cx="1424952" cy="1444416"/>
          </a:xfrm>
        </p:grpSpPr>
        <p:sp>
          <p:nvSpPr>
            <p:cNvPr id="78" name="Flowchart: Process 77"/>
            <p:cNvSpPr/>
            <p:nvPr/>
          </p:nvSpPr>
          <p:spPr>
            <a:xfrm>
              <a:off x="251520" y="1419623"/>
              <a:ext cx="1152128" cy="1440160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23528" y="1851670"/>
              <a:ext cx="1008112" cy="936104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95947" y="1415367"/>
              <a:ext cx="1424952" cy="4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đậu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nành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2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5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75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750"/>
                            </p:stCondLst>
                            <p:childTnLst>
                              <p:par>
                                <p:cTn id="1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75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750"/>
                            </p:stCondLst>
                            <p:childTnLst>
                              <p:par>
                                <p:cTn id="1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70" y="2597922"/>
            <a:ext cx="1465012" cy="25266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63" y="3169498"/>
            <a:ext cx="2222512" cy="196787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27784" y="483518"/>
            <a:ext cx="4360489" cy="1982091"/>
            <a:chOff x="2987824" y="-39334"/>
            <a:chExt cx="4360489" cy="1982091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987824" y="1229164"/>
              <a:ext cx="4360489" cy="71359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600" kern="0" dirty="0">
                  <a:solidFill>
                    <a:schemeClr val="bg1"/>
                  </a:solidFill>
                  <a:latin typeface="UTM Showcard" panose="02040603050506020204" pitchFamily="18" charset="0"/>
                  <a:ea typeface="华康方圆体W7(P)" pitchFamily="82" charset="-122"/>
                </a:rPr>
                <a:t>VAI TRÒ CHẤT ĐẠM</a:t>
              </a:r>
              <a:endParaRPr lang="zh-CN" altLang="en-US" sz="3600" kern="0" dirty="0">
                <a:solidFill>
                  <a:schemeClr val="bg1"/>
                </a:solidFill>
                <a:latin typeface="UTM Showcard" panose="02040603050506020204" pitchFamily="18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69498"/>
            <a:ext cx="2203537" cy="1920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" y="3739480"/>
            <a:ext cx="1176070" cy="1404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28920" y="1605628"/>
            <a:ext cx="3067087" cy="1300356"/>
          </a:xfrm>
          <a:prstGeom prst="rect">
            <a:avLst/>
          </a:prstGeom>
          <a:solidFill>
            <a:schemeClr val="bg1"/>
          </a:solidFill>
          <a:effectLst>
            <a:outerShdw blurRad="444500" dist="177800" dir="414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indent="282575" algn="just"/>
            <a:r>
              <a:rPr lang="en-US" alt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lên</a:t>
            </a: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0302" y="3406301"/>
            <a:ext cx="3095705" cy="1300356"/>
          </a:xfrm>
          <a:prstGeom prst="rect">
            <a:avLst/>
          </a:prstGeom>
          <a:solidFill>
            <a:schemeClr val="bg1"/>
          </a:solidFill>
          <a:effectLst>
            <a:outerShdw blurRad="444500" dist="177800" dir="414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indent="282575" algn="just"/>
            <a:r>
              <a:rPr lang="en-US" alt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huỷ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5917585" y="3218743"/>
            <a:ext cx="2754405" cy="1675472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86" y="1456872"/>
            <a:ext cx="2754405" cy="15978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8784" y="2834797"/>
            <a:ext cx="238072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CHẤT ĐẠM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16"/>
          <p:cNvSpPr/>
          <p:nvPr/>
        </p:nvSpPr>
        <p:spPr>
          <a:xfrm>
            <a:off x="439803" y="52792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Đố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các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bạn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chất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đạm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vai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trò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gì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mà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bác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sĩ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thường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khuyên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chúng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ta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bổ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sung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hằng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400" b="1" kern="0" spc="50" noProof="0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ngày</a:t>
            </a:r>
            <a:r>
              <a:rPr lang="en-US" altLang="zh-CN" sz="2400" b="1" kern="0" spc="50" noProof="0" dirty="0">
                <a:ln w="11430"/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?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443" y="3739480"/>
            <a:ext cx="1176070" cy="1404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760" y="-2377452"/>
            <a:ext cx="12889432" cy="81702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17923" y="1061021"/>
            <a:ext cx="490769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Trò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chơi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: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Họ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là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 </a:t>
            </a:r>
            <a:r>
              <a:rPr lang="en-US" altLang="zh-CN" sz="4000" b="1" spc="50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ai</a:t>
            </a:r>
            <a:r>
              <a:rPr lang="en-US" altLang="zh-CN" sz="4000" b="1" spc="50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Cookies" panose="02040603050506020204" pitchFamily="18" charset="0"/>
                <a:ea typeface="华康方圆体W7(P)" pitchFamily="82" charset="-122"/>
              </a:rPr>
              <a:t>?</a:t>
            </a:r>
            <a:endParaRPr lang="zh-CN" altLang="en-US" sz="4000" b="1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UTM Cookies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3528" y="1768907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50" normalizeH="0" baseline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       </a:t>
            </a:r>
            <a:r>
              <a:rPr kumimoji="0" lang="en-US" altLang="zh-CN" sz="3200" b="1" i="0" u="none" strike="noStrike" kern="0" cap="none" spc="50" normalizeH="0" baseline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Các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bạn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hãy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nhìn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hình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ảnh</a:t>
            </a:r>
            <a:r>
              <a:rPr lang="en-US" altLang="zh-CN" sz="3200" b="1" kern="0" spc="50" noProof="0" dirty="0">
                <a:ln w="1143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và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gọi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đúng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tên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kumimoji="0" lang="en-US" altLang="zh-CN" sz="3200" b="1" i="0" u="none" strike="noStrike" kern="0" cap="none" spc="50" normalizeH="0" noProof="0" dirty="0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3200" b="1" i="0" u="none" strike="noStrike" kern="0" cap="none" spc="50" normalizeH="0" noProof="0" dirty="0" err="1">
                <a:ln w="11430"/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thự</a:t>
            </a:r>
            <a:r>
              <a:rPr lang="en-US" altLang="zh-CN" sz="3200" b="1" kern="0" spc="50" dirty="0">
                <a:ln w="1143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 </a:t>
            </a:r>
            <a:r>
              <a:rPr lang="en-US" altLang="zh-CN" sz="3200" b="1" kern="0" spc="50" dirty="0" err="1">
                <a:ln w="1143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phẩm</a:t>
            </a:r>
            <a:r>
              <a:rPr lang="en-US" altLang="zh-CN" sz="3200" b="1" kern="0" spc="50" dirty="0">
                <a:ln w="1143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3200" b="1" kern="0" spc="50" dirty="0" err="1">
                <a:ln w="1143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ấy</a:t>
            </a:r>
            <a:r>
              <a:rPr lang="en-US" altLang="zh-CN" sz="3200" b="1" kern="0" spc="50" dirty="0">
                <a:ln w="1143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.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9782"/>
            <a:ext cx="4923395" cy="21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3"/>
          <p:cNvSpPr txBox="1"/>
          <p:nvPr/>
        </p:nvSpPr>
        <p:spPr>
          <a:xfrm>
            <a:off x="11399" y="1024709"/>
            <a:ext cx="34798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defRPr sz="2000" b="1" spc="5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altLang="zh-CN" sz="2800" dirty="0">
                <a:solidFill>
                  <a:srgbClr val="002060"/>
                </a:solidFill>
                <a:effectLst/>
                <a:latin typeface="UTM Showcard" panose="02040603050506020204" pitchFamily="18" charset="0"/>
              </a:rPr>
              <a:t>BẮT ĐẦU THÔI!</a:t>
            </a:r>
            <a:endParaRPr lang="zh-CN" altLang="en-US" sz="2800" dirty="0">
              <a:solidFill>
                <a:srgbClr val="002060"/>
              </a:solidFill>
              <a:effectLst/>
              <a:latin typeface="UTM Showcard" panose="020406030505060202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857940" y="503234"/>
            <a:ext cx="1977049" cy="1976791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917117" y="471654"/>
            <a:ext cx="1912669" cy="1912419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911915" y="434585"/>
            <a:ext cx="2037496" cy="203723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769102" y="2843213"/>
            <a:ext cx="2067342" cy="2040244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047517" y="2843213"/>
            <a:ext cx="2066903" cy="206663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261617" y="2220324"/>
            <a:ext cx="1076138" cy="5001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4479" y="2229956"/>
            <a:ext cx="1379069" cy="5001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23661" y="2220323"/>
            <a:ext cx="1490288" cy="5001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Mỡ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6676" y="4547069"/>
            <a:ext cx="1076138" cy="5001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Mè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4522830"/>
            <a:ext cx="2099149" cy="5001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phộng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4"/>
          <a:stretch>
            <a:fillRect/>
          </a:stretch>
        </p:blipFill>
        <p:spPr>
          <a:xfrm>
            <a:off x="643069" y="1394701"/>
            <a:ext cx="2162738" cy="1978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矩形 16"/>
          <p:cNvSpPr/>
          <p:nvPr/>
        </p:nvSpPr>
        <p:spPr>
          <a:xfrm>
            <a:off x="30039" y="3428990"/>
            <a:ext cx="3461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50" normalizeH="0" baseline="0" noProof="0" dirty="0" err="1">
                <a:ln w="11430"/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kumimoji="0" lang="en-US" altLang="zh-CN" sz="2800" b="1" i="0" u="none" strike="noStrike" kern="0" cap="none" spc="50" normalizeH="0" baseline="0" noProof="0" dirty="0">
                <a:ln w="11430"/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2800" b="1" i="0" u="none" strike="noStrike" kern="0" cap="none" spc="50" normalizeH="0" baseline="0" noProof="0" dirty="0" err="1">
                <a:ln w="11430"/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thự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phẩm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này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chứa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nhiều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chất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kern="0" spc="50" dirty="0" err="1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gì</a:t>
            </a:r>
            <a:r>
              <a:rPr lang="en-US" altLang="zh-CN" sz="2800" b="1" kern="0" spc="50" dirty="0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微软雅黑" panose="020B0503020204020204" pitchFamily="34" charset="-122"/>
              </a:rPr>
              <a:t>?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689</Words>
  <Application>Microsoft Office PowerPoint</Application>
  <PresentationFormat>On-screen Show (16:9)</PresentationFormat>
  <Paragraphs>143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UTM Cookies</vt:lpstr>
      <vt:lpstr>UTM Showcard</vt:lpstr>
      <vt:lpstr>Calibri</vt:lpstr>
      <vt:lpstr>UTM HelvetIns</vt:lpstr>
      <vt:lpstr>Impact</vt:lpstr>
      <vt:lpstr>Arial</vt:lpstr>
      <vt:lpstr>Wingdings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KTUTS</dc:creator>
  <cp:keywords>Bao</cp:keywords>
  <cp:lastModifiedBy>Nguyen Huu Hieu</cp:lastModifiedBy>
  <cp:revision>21</cp:revision>
  <dcterms:created xsi:type="dcterms:W3CDTF">2015-10-27T02:40:00Z</dcterms:created>
  <dcterms:modified xsi:type="dcterms:W3CDTF">2021-09-13T12:44:22Z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