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6" r:id="rId3"/>
  </p:sldMasterIdLst>
  <p:notesMasterIdLst>
    <p:notesMasterId r:id="rId28"/>
  </p:notes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59" r:id="rId11"/>
    <p:sldId id="260" r:id="rId12"/>
    <p:sldId id="261" r:id="rId13"/>
    <p:sldId id="277" r:id="rId14"/>
    <p:sldId id="262" r:id="rId15"/>
    <p:sldId id="287" r:id="rId16"/>
    <p:sldId id="264" r:id="rId17"/>
    <p:sldId id="286" r:id="rId18"/>
    <p:sldId id="263" r:id="rId19"/>
    <p:sldId id="265" r:id="rId20"/>
    <p:sldId id="289" r:id="rId21"/>
    <p:sldId id="266" r:id="rId22"/>
    <p:sldId id="267" r:id="rId23"/>
    <p:sldId id="268" r:id="rId24"/>
    <p:sldId id="269" r:id="rId25"/>
    <p:sldId id="271" r:id="rId26"/>
    <p:sldId id="28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0D9B-00AE-4080-BA6B-8C7E77FE23E6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1185-31DD-4215-9AFF-FCA8F1048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3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CF68-1BCF-4BB1-AEB4-A1BA2EF485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14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CF68-1BCF-4BB1-AEB4-A1BA2EF485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0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47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99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100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920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55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04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7430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7172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7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9867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7868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9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46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3735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5435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95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67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41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74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18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74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67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09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41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35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95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7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0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88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6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72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60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14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31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3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22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8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5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1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29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62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31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75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75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43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54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10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6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95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16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41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61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47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7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1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28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88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832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11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798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461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74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905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269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413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164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29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82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199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665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99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14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3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7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01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26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5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1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36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74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90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70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19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95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4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41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49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48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28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75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78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33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67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16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77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63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18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17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35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01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7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7831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7472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092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4742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6127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4167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2388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A5C86-11D3-4211-AD20-B45227EFFD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FB48-7327-4C56-9A2F-7908162DA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1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  <p:sldLayoutId id="2147483753" r:id="rId12"/>
    <p:sldLayoutId id="2147483751" r:id="rId13"/>
    <p:sldLayoutId id="2147483747" r:id="rId14"/>
    <p:sldLayoutId id="2147483746" r:id="rId15"/>
    <p:sldLayoutId id="2147483745" r:id="rId16"/>
    <p:sldLayoutId id="2147483744" r:id="rId17"/>
    <p:sldLayoutId id="2147483743" r:id="rId18"/>
    <p:sldLayoutId id="2147483742" r:id="rId19"/>
    <p:sldLayoutId id="2147483741" r:id="rId20"/>
    <p:sldLayoutId id="2147483740" r:id="rId21"/>
    <p:sldLayoutId id="2147483739" r:id="rId22"/>
    <p:sldLayoutId id="2147483738" r:id="rId23"/>
    <p:sldLayoutId id="2147483736" r:id="rId24"/>
    <p:sldLayoutId id="2147483735" r:id="rId25"/>
    <p:sldLayoutId id="2147483734" r:id="rId26"/>
    <p:sldLayoutId id="2147483733" r:id="rId27"/>
    <p:sldLayoutId id="2147483732" r:id="rId28"/>
    <p:sldLayoutId id="2147483731" r:id="rId29"/>
    <p:sldLayoutId id="2147483730" r:id="rId30"/>
    <p:sldLayoutId id="2147483729" r:id="rId31"/>
    <p:sldLayoutId id="2147483728" r:id="rId32"/>
    <p:sldLayoutId id="2147483726" r:id="rId33"/>
    <p:sldLayoutId id="2147483722" r:id="rId34"/>
    <p:sldLayoutId id="2147483705" r:id="rId35"/>
    <p:sldLayoutId id="2147483704" r:id="rId36"/>
    <p:sldLayoutId id="2147483703" r:id="rId37"/>
    <p:sldLayoutId id="2147483672" r:id="rId38"/>
    <p:sldLayoutId id="2147483671" r:id="rId39"/>
    <p:sldLayoutId id="2147483670" r:id="rId40"/>
    <p:sldLayoutId id="2147483669" r:id="rId41"/>
    <p:sldLayoutId id="2147483668" r:id="rId42"/>
    <p:sldLayoutId id="2147483667" r:id="rId43"/>
    <p:sldLayoutId id="2147483666" r:id="rId44"/>
    <p:sldLayoutId id="2147483665" r:id="rId45"/>
    <p:sldLayoutId id="2147483664" r:id="rId46"/>
    <p:sldLayoutId id="2147483663" r:id="rId47"/>
    <p:sldLayoutId id="2147483662" r:id="rId48"/>
    <p:sldLayoutId id="2147483661" r:id="rId49"/>
    <p:sldLayoutId id="2147483651" r:id="rId50"/>
    <p:sldLayoutId id="2147483652" r:id="rId51"/>
    <p:sldLayoutId id="2147483653" r:id="rId52"/>
    <p:sldLayoutId id="2147483654" r:id="rId53"/>
    <p:sldLayoutId id="2147483655" r:id="rId54"/>
    <p:sldLayoutId id="2147483656" r:id="rId55"/>
    <p:sldLayoutId id="2147483657" r:id="rId56"/>
    <p:sldLayoutId id="2147483658" r:id="rId57"/>
    <p:sldLayoutId id="2147483659" r:id="rId58"/>
    <p:sldLayoutId id="2147483660" r:id="rId59"/>
    <p:sldLayoutId id="2147483752" r:id="rId60"/>
    <p:sldLayoutId id="2147483727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57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50" r:id="rId3"/>
    <p:sldLayoutId id="2147483749" r:id="rId4"/>
    <p:sldLayoutId id="2147483748" r:id="rId5"/>
    <p:sldLayoutId id="2147483725" r:id="rId6"/>
    <p:sldLayoutId id="2147483724" r:id="rId7"/>
    <p:sldLayoutId id="2147483723" r:id="rId8"/>
    <p:sldLayoutId id="2147483721" r:id="rId9"/>
    <p:sldLayoutId id="2147483720" r:id="rId10"/>
    <p:sldLayoutId id="2147483719" r:id="rId11"/>
    <p:sldLayoutId id="2147483718" r:id="rId12"/>
    <p:sldLayoutId id="2147483702" r:id="rId13"/>
    <p:sldLayoutId id="2147483701" r:id="rId14"/>
    <p:sldLayoutId id="2147483700" r:id="rId15"/>
    <p:sldLayoutId id="2147483699" r:id="rId16"/>
    <p:sldLayoutId id="2147483698" r:id="rId17"/>
    <p:sldLayoutId id="2147483697" r:id="rId18"/>
    <p:sldLayoutId id="2147483696" r:id="rId19"/>
    <p:sldLayoutId id="2147483695" r:id="rId20"/>
    <p:sldLayoutId id="2147483694" r:id="rId21"/>
    <p:sldLayoutId id="2147483693" r:id="rId22"/>
    <p:sldLayoutId id="2147483692" r:id="rId23"/>
    <p:sldLayoutId id="2147483691" r:id="rId24"/>
    <p:sldLayoutId id="2147483690" r:id="rId25"/>
    <p:sldLayoutId id="2147483689" r:id="rId26"/>
    <p:sldLayoutId id="2147483688" r:id="rId27"/>
    <p:sldLayoutId id="2147483687" r:id="rId28"/>
    <p:sldLayoutId id="2147483686" r:id="rId29"/>
    <p:sldLayoutId id="214748368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4114E-8218-4CFF-A9C3-7E33E8EF45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99CB2-1389-4D08-A587-A6CDF24EC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5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7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3.xml"/><Relationship Id="rId12" Type="http://schemas.openxmlformats.org/officeDocument/2006/relationships/image" Target="../media/image4.gif"/><Relationship Id="rId17" Type="http://schemas.microsoft.com/office/2007/relationships/media" Target="../media/media2.mp3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8.jpeg"/><Relationship Id="rId5" Type="http://schemas.openxmlformats.org/officeDocument/2006/relationships/image" Target="../media/image6.jpeg"/><Relationship Id="rId15" Type="http://schemas.microsoft.com/office/2007/relationships/media" Target="../media/media1.mp3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63.xml"/><Relationship Id="rId12" Type="http://schemas.openxmlformats.org/officeDocument/2006/relationships/image" Target="../media/image4.gif"/><Relationship Id="rId17" Type="http://schemas.microsoft.com/office/2007/relationships/media" Target="../media/media2.mp3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8.jpeg"/><Relationship Id="rId5" Type="http://schemas.openxmlformats.org/officeDocument/2006/relationships/image" Target="../media/image6.jpeg"/><Relationship Id="rId15" Type="http://schemas.microsoft.com/office/2007/relationships/media" Target="../media/media1.mp3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3.xml"/><Relationship Id="rId12" Type="http://schemas.openxmlformats.org/officeDocument/2006/relationships/image" Target="../media/image5.gif"/><Relationship Id="rId17" Type="http://schemas.microsoft.com/office/2007/relationships/media" Target="../media/media2.mp3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1" Type="http://schemas.openxmlformats.org/officeDocument/2006/relationships/audio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6.jpeg"/><Relationship Id="rId15" Type="http://schemas.microsoft.com/office/2007/relationships/media" Target="../media/media1.mp3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microsoft.com/office/2007/relationships/hdphoto" Target="../media/hdphoto4.wdp"/><Relationship Id="rId1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/>
          <p:cNvSpPr txBox="1"/>
          <p:nvPr/>
        </p:nvSpPr>
        <p:spPr>
          <a:xfrm>
            <a:off x="2448496" y="2924396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LỚP </a:t>
            </a:r>
            <a:r>
              <a:rPr kumimoji="0" lang="en-US" altLang="zh-CN" sz="6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4</a:t>
            </a:r>
            <a:endParaRPr kumimoji="0" lang="zh-CN" altLang="en-US" sz="66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715871" y="389915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</a:t>
            </a:r>
            <a:r>
              <a:rPr kumimoji="0" lang="vi-VN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ƯỜNG</a:t>
            </a: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TIỂU HỌC </a:t>
            </a:r>
            <a:r>
              <a:rPr kumimoji="0" lang="en-US" altLang="zh-CN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LÊ</a:t>
            </a:r>
            <a:r>
              <a:rPr kumimoji="0" lang="en-US" altLang="zh-CN" sz="2400" b="1" i="0" u="none" strike="noStrike" kern="1200" cap="none" spc="0" normalizeH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QUÝ ĐÔN</a:t>
            </a:r>
            <a:endParaRPr kumimoji="0" lang="zh-CN" alt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6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1"/>
            <a:ext cx="90678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an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5673852"/>
            <a:ext cx="1723644" cy="118414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8076194"/>
              </p:ext>
            </p:extLst>
          </p:nvPr>
        </p:nvGraphicFramePr>
        <p:xfrm>
          <a:off x="885009" y="207916"/>
          <a:ext cx="10345782" cy="6653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3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3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27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65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25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6977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231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9897293" y="19420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897293" y="26278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897293" y="33136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897293" y="40756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9973493" y="48376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9897293" y="118001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226628" y="18527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1" name="Oval 20"/>
          <p:cNvSpPr/>
          <p:nvPr/>
        </p:nvSpPr>
        <p:spPr>
          <a:xfrm>
            <a:off x="6226628" y="26147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6226628" y="33005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3" name="Oval 22"/>
          <p:cNvSpPr/>
          <p:nvPr/>
        </p:nvSpPr>
        <p:spPr>
          <a:xfrm>
            <a:off x="6226628" y="40625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4" name="Oval 23"/>
          <p:cNvSpPr/>
          <p:nvPr/>
        </p:nvSpPr>
        <p:spPr>
          <a:xfrm>
            <a:off x="6226628" y="48245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57055" y="4075611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65562" y="3350622"/>
            <a:ext cx="12192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8055427" y="4837611"/>
            <a:ext cx="914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27908" y="2575559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4757055" y="4837611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65562" y="4036422"/>
            <a:ext cx="12192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3165562" y="4798422"/>
            <a:ext cx="12192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1227908" y="3261359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238793" y="4023359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1227908" y="4785359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243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326572"/>
            <a:ext cx="11155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Dựa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vào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cách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viết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các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́ có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̃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́,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hãy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viết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́ có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4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nghìn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3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chục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nghìn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nghìn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5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1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chục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6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vị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1"/>
            <a:ext cx="4428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432516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9909" y="2082284"/>
            <a:ext cx="5256355" cy="3786635"/>
          </a:xfrm>
          <a:prstGeom prst="rect">
            <a:avLst/>
          </a:prstGeom>
        </p:spPr>
      </p:pic>
      <p:pic>
        <p:nvPicPr>
          <p:cNvPr id="5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xmlns="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3" t="77084" r="1201" b="341"/>
          <a:stretch/>
        </p:blipFill>
        <p:spPr>
          <a:xfrm>
            <a:off x="-7485" y="4974956"/>
            <a:ext cx="12199485" cy="18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985" y="2840865"/>
            <a:ext cx="2999492" cy="3334801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5796365" y="247973"/>
            <a:ext cx="4850969" cy="3053166"/>
          </a:xfrm>
          <a:prstGeom prst="cloudCallout">
            <a:avLst>
              <a:gd name="adj1" fmla="val -65242"/>
              <a:gd name="adj2" fmla="val 6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xmlns="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3" t="77084" r="1201" b="341"/>
          <a:stretch/>
        </p:blipFill>
        <p:spPr>
          <a:xfrm>
            <a:off x="-7485" y="4742480"/>
            <a:ext cx="12199485" cy="21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026900" cy="669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A"/>
          <p:cNvSpPr txBox="1"/>
          <p:nvPr/>
        </p:nvSpPr>
        <p:spPr>
          <a:xfrm>
            <a:off x="2121758" y="2267181"/>
            <a:ext cx="7921143" cy="2751715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ta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lượt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73734" descr="PPT素材-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2901" y="4251920"/>
            <a:ext cx="2485805" cy="23511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2995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97440" y="746243"/>
            <a:ext cx="6061167" cy="3017520"/>
          </a:xfrm>
          <a:prstGeom prst="cloudCallout">
            <a:avLst>
              <a:gd name="adj1" fmla="val -29926"/>
              <a:gd name="adj2" fmla="val 835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432 516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46" y="2416628"/>
            <a:ext cx="10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12357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312357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381759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32876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632876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610" y="3794978"/>
            <a:ext cx="3023940" cy="2619488"/>
          </a:xfrm>
          <a:prstGeom prst="rect">
            <a:avLst/>
          </a:prstGeom>
        </p:spPr>
      </p:pic>
      <p:pic>
        <p:nvPicPr>
          <p:cNvPr id="8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xmlns="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3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7" t="19901" r="3657" b="26793"/>
          <a:stretch/>
        </p:blipFill>
        <p:spPr>
          <a:xfrm>
            <a:off x="685213" y="0"/>
            <a:ext cx="9368957" cy="552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6156" y="3456122"/>
            <a:ext cx="5532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-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4877970"/>
              </p:ext>
            </p:extLst>
          </p:nvPr>
        </p:nvGraphicFramePr>
        <p:xfrm>
          <a:off x="711039" y="838200"/>
          <a:ext cx="10920554" cy="4555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0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8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3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0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1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52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219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885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2548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21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41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62599" y="2920801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30" name="Oval 29"/>
          <p:cNvSpPr/>
          <p:nvPr/>
        </p:nvSpPr>
        <p:spPr>
          <a:xfrm>
            <a:off x="10571116" y="2880212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2500" y="2891034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952500" y="3460289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952500" y="4054259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3296466" y="4112620"/>
            <a:ext cx="12954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5562599" y="3476894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49257" y="4112620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1" name="Oval 40"/>
          <p:cNvSpPr/>
          <p:nvPr/>
        </p:nvSpPr>
        <p:spPr>
          <a:xfrm>
            <a:off x="7297786" y="3400694"/>
            <a:ext cx="1143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42" name="Oval 41"/>
          <p:cNvSpPr/>
          <p:nvPr/>
        </p:nvSpPr>
        <p:spPr>
          <a:xfrm>
            <a:off x="7297786" y="4016106"/>
            <a:ext cx="1143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46" name="Oval 45"/>
          <p:cNvSpPr/>
          <p:nvPr/>
        </p:nvSpPr>
        <p:spPr>
          <a:xfrm>
            <a:off x="9063994" y="4087332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10571116" y="3489812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0571116" y="4153139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10571117" y="2270612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455609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400" y="455609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3985" y="4556098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82592" y="458011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12307" y="4596193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44869" y="4639528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0" y="5272321"/>
            <a:ext cx="8949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313 214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Ba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bốn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0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3" grpId="0"/>
      <p:bldP spid="49" grpId="0"/>
      <p:bldP spid="5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8013169"/>
              </p:ext>
            </p:extLst>
          </p:nvPr>
        </p:nvGraphicFramePr>
        <p:xfrm>
          <a:off x="744583" y="823773"/>
          <a:ext cx="10685416" cy="5152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8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0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2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0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7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59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2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4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1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09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341909" y="3678191"/>
            <a:ext cx="12954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425440" y="3095048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18" name="Oval 17"/>
          <p:cNvSpPr/>
          <p:nvPr/>
        </p:nvSpPr>
        <p:spPr>
          <a:xfrm>
            <a:off x="7178040" y="3053906"/>
            <a:ext cx="943072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8808204" y="1886700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10343604" y="3066447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9717" y="1834706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979717" y="2444306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979717" y="3053906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979717" y="3663506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979717" y="4272913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3341909" y="4348007"/>
            <a:ext cx="12954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5412374" y="3685086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76669" y="4318641"/>
            <a:ext cx="990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1" name="Oval 40"/>
          <p:cNvSpPr/>
          <p:nvPr/>
        </p:nvSpPr>
        <p:spPr>
          <a:xfrm>
            <a:off x="7101840" y="3739706"/>
            <a:ext cx="1010434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100</a:t>
            </a:r>
          </a:p>
        </p:txBody>
      </p:sp>
      <p:sp>
        <p:nvSpPr>
          <p:cNvPr id="42" name="Oval 41"/>
          <p:cNvSpPr/>
          <p:nvPr/>
        </p:nvSpPr>
        <p:spPr>
          <a:xfrm>
            <a:off x="7178040" y="4318641"/>
            <a:ext cx="1010434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100</a:t>
            </a:r>
          </a:p>
        </p:txBody>
      </p:sp>
      <p:sp>
        <p:nvSpPr>
          <p:cNvPr id="43" name="Oval 42"/>
          <p:cNvSpPr/>
          <p:nvPr/>
        </p:nvSpPr>
        <p:spPr>
          <a:xfrm>
            <a:off x="8839199" y="2510508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8808203" y="3074904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8816331" y="3714887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8839199" y="4291524"/>
            <a:ext cx="8382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10345786" y="3676046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0343604" y="4294578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7178040" y="2444306"/>
            <a:ext cx="943072" cy="3533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6917" y="508458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01831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74869" y="497042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9169" y="495921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789" y="497259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63199" y="495921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033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3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180" y="3128588"/>
            <a:ext cx="3524250" cy="2857500"/>
          </a:xfrm>
          <a:prstGeom prst="rect">
            <a:avLst/>
          </a:prstGeom>
        </p:spPr>
      </p:pic>
      <p:pic>
        <p:nvPicPr>
          <p:cNvPr id="5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xmlns="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796365" y="247973"/>
            <a:ext cx="4850969" cy="3053166"/>
          </a:xfrm>
          <a:prstGeom prst="cloudCallout">
            <a:avLst>
              <a:gd name="adj1" fmla="val -65242"/>
              <a:gd name="adj2" fmla="val 6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838200"/>
            <a:ext cx="10711543" cy="4419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523453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xmlns="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6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923742"/>
            <a:ext cx="1755214" cy="176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35" y="492422"/>
            <a:ext cx="2857500" cy="2857500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856175" y="167295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207622" y="932887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547915" y="167295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250090" y="1683469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899362" y="2413031"/>
            <a:ext cx="1716968" cy="1480144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0012" y="1209697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9655" y="199753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5953" y="205401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27" y="2713669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0601" y="1921172"/>
            <a:ext cx="166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mật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894" y="4699792"/>
            <a:ext cx="1158665" cy="11638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68316" y="3428416"/>
            <a:ext cx="1256618" cy="12622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6369" y="3460899"/>
            <a:ext cx="876657" cy="8805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31159" y="4809016"/>
            <a:ext cx="1049924" cy="10545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29275" y="511978"/>
            <a:ext cx="925238" cy="9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6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2929358"/>
              </p:ext>
            </p:extLst>
          </p:nvPr>
        </p:nvGraphicFramePr>
        <p:xfrm>
          <a:off x="248196" y="800100"/>
          <a:ext cx="11521437" cy="5904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4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8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139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935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3195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425671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</a:t>
                      </a:r>
                    </a:p>
                    <a:p>
                      <a:r>
                        <a:rPr lang="en-US" sz="2800" dirty="0" smtClean="0"/>
                        <a:t> 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</a:t>
                      </a:r>
                    </a:p>
                    <a:p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   </a:t>
                      </a:r>
                    </a:p>
                    <a:p>
                      <a:r>
                        <a:rPr lang="en-US" sz="2800" smtClean="0"/>
                        <a:t>5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</a:p>
                    <a:p>
                      <a:r>
                        <a:rPr lang="en-US" sz="2800" dirty="0" smtClean="0"/>
                        <a:t>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</a:p>
                    <a:p>
                      <a:r>
                        <a:rPr lang="en-US" sz="2800" dirty="0" smtClean="0"/>
                        <a:t>7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 </a:t>
                      </a:r>
                    </a:p>
                    <a:p>
                      <a:r>
                        <a:rPr lang="en-US" sz="2800" smtClean="0"/>
                        <a:t> 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Bốn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nghìn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bảy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51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369815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5144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</a:p>
                    <a:p>
                      <a:r>
                        <a:rPr lang="en-US" sz="2800" dirty="0" smtClean="0"/>
                        <a:t> 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</a:t>
                      </a:r>
                    </a:p>
                    <a:p>
                      <a:r>
                        <a:rPr lang="en-US" sz="2800" smtClean="0"/>
                        <a:t>      7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   </a:t>
                      </a:r>
                    </a:p>
                    <a:p>
                      <a:r>
                        <a:rPr lang="en-US" sz="2800" smtClean="0"/>
                        <a:t> 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</a:p>
                    <a:p>
                      <a:r>
                        <a:rPr lang="en-US" sz="2800" dirty="0" smtClean="0"/>
                        <a:t>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</a:p>
                    <a:p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</a:p>
                    <a:p>
                      <a:r>
                        <a:rPr lang="en-US" sz="2800" dirty="0" smtClean="0"/>
                        <a:t> 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739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Bảy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tám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nghìn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mười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2" y="130628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7220678"/>
              </p:ext>
            </p:extLst>
          </p:nvPr>
        </p:nvGraphicFramePr>
        <p:xfrm>
          <a:off x="731520" y="152400"/>
          <a:ext cx="10998925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1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6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9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9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9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829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425671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369815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579623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786612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99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49" y="655638"/>
            <a:ext cx="8229600" cy="20875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694" y="3017976"/>
            <a:ext cx="89916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796315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106315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106827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076" y="2035314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96315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8293" y="1981201"/>
            <a:ext cx="8686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195" y="3174555"/>
            <a:ext cx="892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1195" y="4118232"/>
            <a:ext cx="786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1195" y="5074106"/>
            <a:ext cx="872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8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7848600" cy="7318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5" y="1538207"/>
            <a:ext cx="9831092" cy="5105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nghìn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Tám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nghìn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bảy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2784" y="1675150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63115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8113" y="2397030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723936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5471" y="3226694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943103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241" y="3971934"/>
            <a:ext cx="156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863372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xmlns="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3" t="77084" r="1201" b="341"/>
          <a:stretch/>
        </p:blipFill>
        <p:spPr>
          <a:xfrm>
            <a:off x="-7485" y="4557338"/>
            <a:ext cx="12199485" cy="2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6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7994" y="2411783"/>
            <a:ext cx="9430904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 lại cách đọc, viết các số có sáu chữ số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Chuẩn bị bài: Luyện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tập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文本框 15"/>
          <p:cNvSpPr txBox="1"/>
          <p:nvPr/>
        </p:nvSpPr>
        <p:spPr>
          <a:xfrm>
            <a:off x="1457994" y="119689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DẶN DÒ</a:t>
            </a:r>
            <a:endParaRPr kumimoji="0" lang="zh-CN" altLang="en-US" sz="6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1457994" y="2673308"/>
            <a:ext cx="8917893" cy="21896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Chào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tạm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biệt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các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con!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0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5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1668303" y="2998977"/>
            <a:ext cx="1169348" cy="615206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03227" y="30262"/>
            <a:ext cx="10523348" cy="235352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695" y="853483"/>
            <a:ext cx="1126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4 005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là: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3376460" y="2959156"/>
            <a:ext cx="774719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nghìn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3332497" y="4253095"/>
            <a:ext cx="779116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nghìn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3332497" y="5564353"/>
            <a:ext cx="779116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1713123" y="4357826"/>
            <a:ext cx="1157191" cy="6088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1713124" y="5620307"/>
            <a:ext cx="1256172" cy="660885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448" y="3648305"/>
            <a:ext cx="736540" cy="709521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75" y="4890774"/>
            <a:ext cx="757314" cy="7295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76" y="2491391"/>
            <a:ext cx="1207398" cy="1212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5370" b="90000" l="0" r="98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06389">
            <a:off x="1551598" y="1567903"/>
            <a:ext cx="1150016" cy="1706068"/>
          </a:xfrm>
          <a:prstGeom prst="rect">
            <a:avLst/>
          </a:prstGeom>
        </p:spPr>
      </p:pic>
      <p:pic>
        <p:nvPicPr>
          <p:cNvPr id="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377980" y="5315507"/>
            <a:ext cx="609600" cy="609600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497595" y="2186591"/>
            <a:ext cx="609600" cy="609600"/>
          </a:xfrm>
          <a:prstGeom prst="rect">
            <a:avLst/>
          </a:prstGeom>
        </p:spPr>
      </p:pic>
      <p:pic>
        <p:nvPicPr>
          <p:cNvPr id="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377980" y="3072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2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7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1151891" y="4033781"/>
            <a:ext cx="1955800" cy="1028967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4000" y="127000"/>
            <a:ext cx="11044264" cy="18196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942" y="127000"/>
            <a:ext cx="2105673" cy="2105673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1151891" y="5643675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5 000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5106334" y="5703802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500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8931843" y="5643676"/>
            <a:ext cx="236642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5166284" y="4033781"/>
            <a:ext cx="1955800" cy="1028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8980978" y="4487341"/>
            <a:ext cx="1955800" cy="1028967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561" y="3336827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325" y="3180141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180" y="2428599"/>
            <a:ext cx="1207398" cy="1212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00663" y="508219"/>
            <a:ext cx="892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trị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của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̃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 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 3 250 là: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1143" y="1661789"/>
            <a:ext cx="3400959" cy="3400959"/>
          </a:xfrm>
          <a:prstGeom prst="rect">
            <a:avLst/>
          </a:prstGeom>
        </p:spPr>
      </p:pic>
      <p:pic>
        <p:nvPicPr>
          <p:cNvPr id="2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616361" y="3402835"/>
            <a:ext cx="609600" cy="609600"/>
          </a:xfrm>
          <a:prstGeom prst="rect">
            <a:avLst/>
          </a:prstGeom>
        </p:spPr>
      </p:pic>
      <p:pic>
        <p:nvPicPr>
          <p:cNvPr id="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2437841" y="6553200"/>
            <a:ext cx="534239" cy="609600"/>
          </a:xfrm>
          <a:prstGeom prst="rect">
            <a:avLst/>
          </a:prstGeom>
        </p:spPr>
      </p:pic>
      <p:pic>
        <p:nvPicPr>
          <p:cNvPr id="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490872" y="4757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4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7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108" y="2394221"/>
            <a:ext cx="2266974" cy="2266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1660799" y="4297193"/>
            <a:ext cx="1497936" cy="78808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53999" y="66659"/>
            <a:ext cx="11261241" cy="21660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8583" y="741641"/>
            <a:ext cx="1491032" cy="1491032"/>
          </a:xfrm>
          <a:prstGeom prst="rect">
            <a:avLst/>
          </a:prstGeom>
        </p:spPr>
      </p:pic>
      <p:sp>
        <p:nvSpPr>
          <p:cNvPr id="17" name="A"/>
          <p:cNvSpPr txBox="1"/>
          <p:nvPr/>
        </p:nvSpPr>
        <p:spPr>
          <a:xfrm>
            <a:off x="1240494" y="5447742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514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B"/>
          <p:cNvSpPr txBox="1"/>
          <p:nvPr/>
        </p:nvSpPr>
        <p:spPr>
          <a:xfrm>
            <a:off x="4710108" y="5424580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5 104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"/>
          <p:cNvSpPr txBox="1"/>
          <p:nvPr/>
        </p:nvSpPr>
        <p:spPr>
          <a:xfrm>
            <a:off x="8018142" y="5447741"/>
            <a:ext cx="23385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5 140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5059874" y="4297193"/>
            <a:ext cx="1537039" cy="8086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2442" b="92442" l="32093" r="7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4" t="62370" r="26444" b="6814"/>
          <a:stretch/>
        </p:blipFill>
        <p:spPr>
          <a:xfrm>
            <a:off x="8444277" y="4315788"/>
            <a:ext cx="1562474" cy="822034"/>
          </a:xfrm>
          <a:prstGeom prst="rect">
            <a:avLst/>
          </a:prstGeom>
        </p:spPr>
      </p:pic>
      <p:pic>
        <p:nvPicPr>
          <p:cNvPr id="42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722" y="3527708"/>
            <a:ext cx="818090" cy="788080"/>
          </a:xfrm>
          <a:prstGeom prst="rect">
            <a:avLst/>
          </a:prstGeom>
        </p:spPr>
      </p:pic>
      <p:pic>
        <p:nvPicPr>
          <p:cNvPr id="43" name="Content Placeholder 5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8370" y="3536168"/>
            <a:ext cx="818090" cy="788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1802668"/>
            <a:ext cx="1207398" cy="12127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821" y="896880"/>
            <a:ext cx="1068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gồm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nghìn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4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vị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viết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là: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595312" y="4528222"/>
            <a:ext cx="609600" cy="609600"/>
          </a:xfrm>
          <a:prstGeom prst="rect">
            <a:avLst/>
          </a:prstGeom>
        </p:spPr>
      </p:pic>
      <p:pic>
        <p:nvPicPr>
          <p:cNvPr id="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362481" y="2828993"/>
            <a:ext cx="609600" cy="609600"/>
          </a:xfrm>
          <a:prstGeom prst="rect">
            <a:avLst/>
          </a:prstGeom>
        </p:spPr>
      </p:pic>
      <p:pic>
        <p:nvPicPr>
          <p:cNvPr id="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595312" y="3768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7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333">
            <a:off x="467341" y="3574445"/>
            <a:ext cx="1790699" cy="1798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96572" y="3192365"/>
            <a:ext cx="1607927" cy="1615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04499" y="5072747"/>
            <a:ext cx="965199" cy="969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2599" y="4755247"/>
            <a:ext cx="965198" cy="969488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98133" y="1596325"/>
            <a:ext cx="10336659" cy="28557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1235879" y="2522975"/>
            <a:ext cx="8831495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CÁC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33660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SỐ CÓ SÁU CHỮ SỐ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660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3548" y="5557491"/>
            <a:ext cx="965199" cy="9694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06682" y="5724735"/>
            <a:ext cx="965199" cy="9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8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6"/>
          <p:cNvGrpSpPr/>
          <p:nvPr/>
        </p:nvGrpSpPr>
        <p:grpSpPr>
          <a:xfrm>
            <a:off x="556169" y="1789118"/>
            <a:ext cx="1025381" cy="968416"/>
            <a:chOff x="3128671" y="1872384"/>
            <a:chExt cx="769036" cy="726312"/>
          </a:xfrm>
        </p:grpSpPr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6" name="文本框 18"/>
            <p:cNvSpPr txBox="1"/>
            <p:nvPr/>
          </p:nvSpPr>
          <p:spPr>
            <a:xfrm>
              <a:off x="3279154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7" dirty="0">
                  <a:solidFill>
                    <a:srgbClr val="E13810"/>
                  </a:solidFill>
                </a:rPr>
                <a:t>01</a:t>
              </a:r>
              <a:endParaRPr lang="zh-CN" altLang="en-US" sz="2667" dirty="0">
                <a:solidFill>
                  <a:srgbClr val="E13810"/>
                </a:solidFill>
              </a:endParaRPr>
            </a:p>
          </p:txBody>
        </p:sp>
      </p:grpSp>
      <p:grpSp>
        <p:nvGrpSpPr>
          <p:cNvPr id="7" name="组合 23"/>
          <p:cNvGrpSpPr/>
          <p:nvPr/>
        </p:nvGrpSpPr>
        <p:grpSpPr>
          <a:xfrm>
            <a:off x="602759" y="4059810"/>
            <a:ext cx="1025381" cy="968416"/>
            <a:chOff x="5192698" y="1872384"/>
            <a:chExt cx="769036" cy="726312"/>
          </a:xfrm>
        </p:grpSpPr>
        <p:pic>
          <p:nvPicPr>
            <p:cNvPr id="8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9" name="文本框 25"/>
            <p:cNvSpPr txBox="1"/>
            <p:nvPr/>
          </p:nvSpPr>
          <p:spPr>
            <a:xfrm>
              <a:off x="5343181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7" dirty="0">
                  <a:solidFill>
                    <a:srgbClr val="E13810"/>
                  </a:solidFill>
                </a:rPr>
                <a:t>02</a:t>
              </a:r>
              <a:endParaRPr lang="zh-CN" altLang="en-US" sz="2667" dirty="0">
                <a:solidFill>
                  <a:srgbClr val="E13810"/>
                </a:solidFill>
              </a:endParaRPr>
            </a:p>
          </p:txBody>
        </p:sp>
      </p:grpSp>
      <p:sp>
        <p:nvSpPr>
          <p:cNvPr id="10" name="文本框 21"/>
          <p:cNvSpPr txBox="1"/>
          <p:nvPr/>
        </p:nvSpPr>
        <p:spPr>
          <a:xfrm>
            <a:off x="4137921" y="0"/>
            <a:ext cx="372709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MỤC TIÊU</a:t>
            </a:r>
            <a:endParaRPr lang="zh-CN" altLang="en-US" sz="4800" b="1" dirty="0">
              <a:solidFill>
                <a:srgbClr val="33660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21"/>
          <p:cNvSpPr txBox="1"/>
          <p:nvPr/>
        </p:nvSpPr>
        <p:spPr>
          <a:xfrm>
            <a:off x="2023427" y="4059064"/>
            <a:ext cx="883149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Đọc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̀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viết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được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các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 có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sáu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chư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̃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́.</a:t>
            </a:r>
            <a:endParaRPr lang="zh-CN" altLang="en-US" sz="3600" b="1" dirty="0">
              <a:solidFill>
                <a:srgbClr val="33660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21"/>
          <p:cNvSpPr txBox="1"/>
          <p:nvPr/>
        </p:nvSpPr>
        <p:spPr>
          <a:xfrm>
            <a:off x="1488371" y="1724786"/>
            <a:ext cx="905125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Nhận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biết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được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 trị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từng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chư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̃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một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sô</a:t>
            </a:r>
            <a:r>
              <a:rPr lang="en-US" altLang="zh-CN" sz="3600" b="1" dirty="0" smtClean="0">
                <a:solidFill>
                  <a:srgbClr val="3366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́.</a:t>
            </a:r>
            <a:endParaRPr lang="zh-CN" altLang="en-US" sz="3600" b="1" dirty="0">
              <a:solidFill>
                <a:srgbClr val="33660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6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571" y="146606"/>
            <a:ext cx="11678194" cy="5715000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số:1     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100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10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10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1000      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10000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100000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86" descr="图片包含 鲜花, 植物, 黄色&#10;&#10;已生成高可信度的说明">
            <a:extLst>
              <a:ext uri="{FF2B5EF4-FFF2-40B4-BE49-F238E27FC236}">
                <a16:creationId xmlns:a16="http://schemas.microsoft.com/office/drawing/2014/main" xmlns="" id="{1A3FD637-BA19-4AB8-ACCB-3E7E48814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3" t="77084" r="1201" b="341"/>
          <a:stretch/>
        </p:blipFill>
        <p:spPr>
          <a:xfrm>
            <a:off x="-7485" y="5284922"/>
            <a:ext cx="12199485" cy="1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9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1"/>
            <a:ext cx="90678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an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5673852"/>
            <a:ext cx="1723644" cy="118414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7667721"/>
              </p:ext>
            </p:extLst>
          </p:nvPr>
        </p:nvGraphicFramePr>
        <p:xfrm>
          <a:off x="927463" y="316433"/>
          <a:ext cx="10045335" cy="6453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9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2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4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09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013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nghìn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nghìn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Nghìn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Trăm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Chục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Đơn</a:t>
                      </a:r>
                      <a:r>
                        <a:rPr lang="en-US" sz="2400" baseline="0" smtClean="0"/>
                        <a:t> vị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699"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3658">
                <a:tc>
                  <a:txBody>
                    <a:bodyPr/>
                    <a:lstStyle/>
                    <a:p>
                      <a:pPr algn="ctr"/>
                      <a:endParaRPr lang="en-US" sz="4800" dirty="0" smtClean="0"/>
                    </a:p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9639300" y="1793748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639300" y="2536154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639300" y="327856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639300" y="4095206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9639300" y="483870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9639300" y="1055091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096000" y="1793748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1" name="Oval 20"/>
          <p:cNvSpPr/>
          <p:nvPr/>
        </p:nvSpPr>
        <p:spPr>
          <a:xfrm>
            <a:off x="6096000" y="2617423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6096000" y="3320424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3" name="Oval 22"/>
          <p:cNvSpPr/>
          <p:nvPr/>
        </p:nvSpPr>
        <p:spPr>
          <a:xfrm>
            <a:off x="6159137" y="4114800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4" name="Oval 23"/>
          <p:cNvSpPr/>
          <p:nvPr/>
        </p:nvSpPr>
        <p:spPr>
          <a:xfrm>
            <a:off x="6178732" y="4838700"/>
            <a:ext cx="1066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35139" y="4074522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0250" y="3320424"/>
            <a:ext cx="1219200" cy="37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8077200" y="4876800"/>
            <a:ext cx="914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14843" y="2588622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4654734" y="4797334"/>
            <a:ext cx="1143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00250" y="4006224"/>
            <a:ext cx="1219200" cy="37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3100250" y="4768224"/>
            <a:ext cx="1219200" cy="37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1214843" y="3274422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214843" y="4036422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1214843" y="4798422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40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589331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763</Words>
  <Application>Microsoft Office PowerPoint</Application>
  <PresentationFormat>Custom</PresentationFormat>
  <Paragraphs>287</Paragraphs>
  <Slides>24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Bài tập 1. Viết theo mẫu: a </vt:lpstr>
      <vt:lpstr>Slide 17</vt:lpstr>
      <vt:lpstr>Slide 18</vt:lpstr>
      <vt:lpstr>Viết số: 523453  Đọc số: Năm trăm hai mươi ba nghìn bốn trăm năm mươi ba.</vt:lpstr>
      <vt:lpstr>Bài 2. Viết theo mẫu: </vt:lpstr>
      <vt:lpstr>Slide 21</vt:lpstr>
      <vt:lpstr>Bài 3. Đọc các số sau:  </vt:lpstr>
      <vt:lpstr>Bài 4. Viết các số sau: 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admin</cp:lastModifiedBy>
  <cp:revision>23</cp:revision>
  <dcterms:created xsi:type="dcterms:W3CDTF">2021-09-08T07:51:35Z</dcterms:created>
  <dcterms:modified xsi:type="dcterms:W3CDTF">2021-09-12T11:15:26Z</dcterms:modified>
</cp:coreProperties>
</file>