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3" r:id="rId2"/>
  </p:sldMasterIdLst>
  <p:notesMasterIdLst>
    <p:notesMasterId r:id="rId19"/>
  </p:notesMasterIdLst>
  <p:sldIdLst>
    <p:sldId id="305" r:id="rId3"/>
    <p:sldId id="306" r:id="rId4"/>
    <p:sldId id="298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9" r:id="rId14"/>
    <p:sldId id="315" r:id="rId15"/>
    <p:sldId id="316" r:id="rId16"/>
    <p:sldId id="317" r:id="rId17"/>
    <p:sldId id="291" r:id="rId1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9" autoAdjust="0"/>
    <p:restoredTop sz="94444" autoAdjust="0"/>
  </p:normalViewPr>
  <p:slideViewPr>
    <p:cSldViewPr>
      <p:cViewPr varScale="1">
        <p:scale>
          <a:sx n="91" d="100"/>
          <a:sy n="91" d="100"/>
        </p:scale>
        <p:origin x="200" y="9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B067E57-E6E1-254B-B037-0B771FDA59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97D95-25DE-2F49-AC56-F3EF3BEB3D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A031572-C287-E646-8BC8-3A8038071A73}" type="datetimeFigureOut">
              <a:rPr lang="en-VN"/>
              <a:pPr>
                <a:defRPr/>
              </a:pPr>
              <a:t>9/17/21</a:t>
            </a:fld>
            <a:endParaRPr lang="en-V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277803-D8BA-3A40-91F6-ED88C83AB3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V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7792CA3-53E0-7F42-A89A-2E609CEB0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V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50701-353E-7E4F-B2D0-4AFEC0D610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F681F-C80B-4D46-90BB-F51FF147E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9FF92DA-924B-2644-A423-04C4A58D9286}" type="slidenum">
              <a:rPr lang="en-VN"/>
              <a:pPr>
                <a:defRPr/>
              </a:pPr>
              <a:t>‹#›</a:t>
            </a:fld>
            <a:endParaRPr lang="en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390926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275335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">
            <a:extLst>
              <a:ext uri="{FF2B5EF4-FFF2-40B4-BE49-F238E27FC236}">
                <a16:creationId xmlns:a16="http://schemas.microsoft.com/office/drawing/2014/main" id="{A59982C7-5FDC-5D46-B607-4BE4ECEBE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4850" y="6545263"/>
            <a:ext cx="7762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www.1ppt.com/hangye/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www.1ppt.com/sucai/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www.1ppt.com/tubiao/     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www.1ppt.com/powerpoint/      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www.1ppt.com/ziti/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www.1ppt.com/xiazai/jihua/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www.1ppt.com/xiazai/jianli/  </a:t>
            </a:r>
          </a:p>
          <a:p>
            <a:pPr defTabSz="914400" eaLnBrk="1" hangingPunct="1"/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www.1ppt.com/xiazai/huibao/    </a:t>
            </a:r>
          </a:p>
          <a:p>
            <a:pPr defTabSz="914400" eaLnBrk="1" hangingPunct="1"/>
            <a:r>
              <a:rPr lang="en-US" altLang="zh-CN" sz="100">
                <a:solidFill>
                  <a:srgbClr val="FFFF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914911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749B2-E6D8-7D41-9778-086FAA2D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24A92-AD05-C844-BD86-A7AF2C91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A3EE6-3BDB-C049-9FE4-6F4D1811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DAC76D-9E55-5946-9C4D-C786954E0F28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3650698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EA41B35-328A-824C-939D-556BAA280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3B01F3-2811-844E-8ADC-065761BD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3D100DB-2034-154C-9024-696E4E88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6EDAF8C-398B-3244-9342-1CE57AD4A654}" type="slidenum">
              <a:rPr lang="en-US" altLang="en-VN"/>
              <a:pPr>
                <a:defRPr/>
              </a:pPr>
              <a:t>‹#›</a:t>
            </a:fld>
            <a:endParaRPr lang="en-US" altLang="en-VN"/>
          </a:p>
        </p:txBody>
      </p:sp>
    </p:spTree>
    <p:extLst>
      <p:ext uri="{BB962C8B-B14F-4D97-AF65-F5344CB8AC3E}">
        <p14:creationId xmlns:p14="http://schemas.microsoft.com/office/powerpoint/2010/main" val="77705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3910-5B5C-49CF-B8B5-12D2567D4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E370-032E-4CF6-85C0-B003F9029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BB848-EB41-48D1-A60B-85616598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3B165-2B08-43C1-A107-C36EA035F6AB}" type="datetimeFigureOut">
              <a:rPr lang="en-US" smtClean="0"/>
              <a:t>9/17/21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51F86-DC13-484D-8819-F263F8D86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695B8-3C0D-47B4-B811-E9C4F10E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FC5CE-76FC-42A8-8B83-A82356FB2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8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A3F7C-4165-4544-A793-83714A74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7B434CB-E231-5C43-98FF-E8BDAA2F496F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5F941-B72A-F443-9A93-4F1B40FC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52EE-0F03-DF4C-A54B-F31D3C0D7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54F861-9840-7744-8B61-47E135CC16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125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01CA7-70F0-6D48-9E84-1B92F928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BC43B99-2969-704D-9D66-2DD65D0FF86B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3B73E-8377-464F-820A-4FB0E040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4FAFF-F20F-1843-B890-93F1DC1B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1855D66-D0EC-C74E-8A6A-E407A2D169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66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A8737-8647-834A-86F8-5DF1CBBF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706DF22-F712-754C-850F-9870166EC59A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FF965-A9A3-F84A-ACB1-4CC86A3B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7619-A8B6-814E-A6D4-549AA5DBF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97C025-77F4-E445-9DDE-2347F07FC5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99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EDFE7-3C79-0D41-861A-4A25348B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5E2B637-CDDE-AA41-9869-2CCB00651866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A98AD-3F39-5F44-973B-EA96EB28C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51D94-0662-8945-80FE-626E43AFA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5E73B35-3836-7C4B-89EC-8DE1D67A36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70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887229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6D8DD-24FF-F64C-A6EE-AE261DE63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830C36E-A8A5-1C48-826A-38008B5528A3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F2D4F-735D-EE4F-80AB-6B0FBFECC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262B0-EA0D-B947-BF89-CBD45AAFB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DAF265F-C42C-384A-9C92-D14267FA5E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373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A0F7F-E816-7549-AB8C-754AA9BB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C61F563-4649-E84B-8452-FE567A288C50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9477F0-338B-1C41-B6DD-96F03054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B35D3-A8AC-454A-BA50-ECCF8699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5BB7261-0435-A849-9CE0-867FBDB05B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8959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9EA169-4762-584F-94CE-B5BD520B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63BE847-CB41-7847-BD0D-96A6FDB5873B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AD99F0-62F6-4B48-8917-273AF777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C8B53-DB16-CD48-B7AC-407CE9E1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C58EE89-06BB-3940-B01D-EC42B4420F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339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856E5-BF20-5443-A1DE-467046F50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9FE828C-623F-884A-B087-E0866FD56517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415A1-EC27-534A-947C-E45A768D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5C616C-AFBB-1842-AB44-E737ACC92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2AD74E9-C320-F345-8EF3-CD95FE52FED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39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25334-6B2A-364B-B4EE-2FEB90C4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2DCBC16-D07D-4A48-9B0A-C007B4CAAF09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6D54C-DFB7-F944-994B-0A099D7D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84194-2863-7D4F-94F1-85C639A3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89E0903-6394-4046-893D-D08A35014D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838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CEFC4-6D4C-404F-9A60-549E0069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7CD768D-57E5-7740-B822-0E946795C9F7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7CF7-C378-C146-9562-AA528D39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76FE-2261-BB4D-9875-7B9B1A45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5996FCF-ACA9-8A49-90A0-5624F299622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527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4E8EB-E961-A84F-8446-09BC7E66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2BB6CCE-B9BE-7142-8D1B-0BCAE38C565D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EB801-02CC-ED4C-B3F5-EC17E0F8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EB244-7C11-144E-8686-C91589FD7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6C613B6-AAAD-2947-B718-886FD2D657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43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702993"/>
      </p:ext>
    </p:extLst>
  </p:cSld>
  <p:clrMapOvr>
    <a:masterClrMapping/>
  </p:clrMapOvr>
  <p:transition spd="slow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82677"/>
      </p:ext>
    </p:extLst>
  </p:cSld>
  <p:clrMapOvr>
    <a:masterClrMapping/>
  </p:clrMapOvr>
  <p:transition spd="slow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274951"/>
      </p:ext>
    </p:extLst>
  </p:cSld>
  <p:clrMapOvr>
    <a:masterClrMapping/>
  </p:clrMapOvr>
  <p:transition spd="slow" advClick="0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139260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037719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249935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237480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139178-146A-2C43-A160-D370D07CA3C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4191000" cy="4665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55" r:id="rId14"/>
    <p:sldLayoutId id="2147483856" r:id="rId15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>
            <a:extLst>
              <a:ext uri="{FF2B5EF4-FFF2-40B4-BE49-F238E27FC236}">
                <a16:creationId xmlns:a16="http://schemas.microsoft.com/office/drawing/2014/main" id="{EC466698-CD82-BA44-A5D5-753B8A94E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en-VN"/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AD6E1F12-4BE1-B54E-AD91-7039928D1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F392F-1E83-B043-AB5F-63FB99116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7A62006-0503-A44B-BE56-FBA8175F3C89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6376C-F543-8E4F-916E-15DAF1A1B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A7AD-CA9F-5D43-AFC8-239D8D50F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6E8DF5-A22B-E742-B805-32903BE031D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audio" Target="../media/media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7">
            <a:extLst>
              <a:ext uri="{FF2B5EF4-FFF2-40B4-BE49-F238E27FC236}">
                <a16:creationId xmlns:a16="http://schemas.microsoft.com/office/drawing/2014/main" id="{3C126D56-32F8-B340-A09A-74B36C05F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A0C5D186-4059-894A-8F55-D705F58E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-84138"/>
            <a:ext cx="1539875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7BCA73-2075-E444-A14C-252540F1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263775"/>
            <a:ext cx="8153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VN" altLang="en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- LỚP 4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6573EC0-68AE-8D4D-98CE-99EA5696E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763" y="4024313"/>
            <a:ext cx="45831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Thực hiện: </a:t>
            </a:r>
          </a:p>
          <a:p>
            <a:pPr algn="ctr" eaLnBrk="1" hangingPunct="1"/>
            <a:r>
              <a:rPr lang="en-US" altLang="en-US" sz="3600" b="1" i="1">
                <a:solidFill>
                  <a:srgbClr val="002060"/>
                </a:solidFill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Nhóm giáo viên khối 4</a:t>
            </a:r>
            <a:endParaRPr lang="vi-VN" altLang="en-US" sz="2400" b="1" i="1">
              <a:solidFill>
                <a:srgbClr val="002060"/>
              </a:solidFill>
              <a:latin typeface="Times New Roman" panose="02020603050405020304" pitchFamily="18" charset="0"/>
              <a:ea typeface="Brush Script MT" panose="03060802040406070304" pitchFamily="66" charset="-122"/>
              <a:cs typeface="Times New Roman" panose="02020603050405020304" pitchFamily="18" charset="0"/>
            </a:endParaRPr>
          </a:p>
        </p:txBody>
      </p:sp>
      <p:sp>
        <p:nvSpPr>
          <p:cNvPr id="35845" name="TextBox 4">
            <a:extLst>
              <a:ext uri="{FF2B5EF4-FFF2-40B4-BE49-F238E27FC236}">
                <a16:creationId xmlns:a16="http://schemas.microsoft.com/office/drawing/2014/main" id="{44B5EF39-F8C0-EB4A-B3D8-F236C6CD5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478631"/>
            <a:ext cx="77406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68580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</a:p>
          <a:p>
            <a:pPr algn="ctr" eaLnBrk="1" hangingPunct="1">
              <a:spcAft>
                <a:spcPts val="60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LÊ QUÝ ĐÔN</a:t>
            </a:r>
            <a:endParaRPr lang="vi-VN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89">
            <a:extLst>
              <a:ext uri="{FF2B5EF4-FFF2-40B4-BE49-F238E27FC236}">
                <a16:creationId xmlns:a16="http://schemas.microsoft.com/office/drawing/2014/main" id="{928B442B-4C6A-ED45-B979-CCF8CA315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t="40227"/>
          <a:stretch/>
        </p:blipFill>
        <p:spPr>
          <a:xfrm>
            <a:off x="0" y="3308449"/>
            <a:ext cx="4092812" cy="1984890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14" name="图片 86">
            <a:extLst>
              <a:ext uri="{FF2B5EF4-FFF2-40B4-BE49-F238E27FC236}">
                <a16:creationId xmlns:a16="http://schemas.microsoft.com/office/drawing/2014/main" id="{66D81CF6-613C-514F-A904-76E78E37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29"/>
          <a:stretch>
            <a:fillRect/>
          </a:stretch>
        </p:blipFill>
        <p:spPr bwMode="auto">
          <a:xfrm flipH="1">
            <a:off x="33338" y="1885950"/>
            <a:ext cx="18129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B764BF32-6CE9-5441-BEFB-8C33E863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5013325"/>
            <a:ext cx="2913062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42B154-1C52-E34C-8556-B9999F886F0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1828800" y="49979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 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4F10BE-5F50-264A-BE65-4AD1D3E4E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4997997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B6A79D2-2AD3-2540-953D-6C688F5D3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24800" y="4997997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/>
              <a:t> 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4E9E99E9-C134-0E43-AD20-14C3835A7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442138"/>
            <a:ext cx="114681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 dirty="0" err="1"/>
              <a:t>Bài</a:t>
            </a:r>
            <a:r>
              <a:rPr lang="en-US" altLang="en-US" sz="2800" b="1" dirty="0"/>
              <a:t> 1: </a:t>
            </a:r>
            <a:r>
              <a:rPr lang="en-US" altLang="en-US" sz="2800" b="1" dirty="0" err="1"/>
              <a:t>Chép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vở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đoạn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thơ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sau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dùng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dấu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gạch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chéo</a:t>
            </a:r>
            <a:r>
              <a:rPr lang="en-US" altLang="en-US" sz="2800" b="1" dirty="0"/>
              <a:t> ( / ) </a:t>
            </a:r>
            <a:r>
              <a:rPr lang="en-US" altLang="en-US" sz="2800" b="1" dirty="0" err="1"/>
              <a:t>để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phân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cách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hai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câu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thơ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cuối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đoạn</a:t>
            </a:r>
            <a:r>
              <a:rPr lang="en-US" altLang="en-US" sz="2800" b="1" dirty="0"/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/>
              <a:t>     </a:t>
            </a:r>
            <a:r>
              <a:rPr lang="en-US" altLang="en-US" sz="2800" b="1" dirty="0" err="1">
                <a:solidFill>
                  <a:srgbClr val="0000CC"/>
                </a:solidFill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</a:rPr>
              <a:t>/ </a:t>
            </a:r>
            <a:r>
              <a:rPr lang="en-US" altLang="en-US" sz="2800" b="1" dirty="0" err="1">
                <a:solidFill>
                  <a:srgbClr val="0000CC"/>
                </a:solidFill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</a:rPr>
              <a:t>/ </a:t>
            </a:r>
            <a:r>
              <a:rPr lang="en-US" altLang="en-US" sz="2800" b="1" dirty="0" err="1">
                <a:solidFill>
                  <a:srgbClr val="0000CC"/>
                </a:solidFill>
              </a:rPr>
              <a:t>truyện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cổ</a:t>
            </a:r>
            <a:r>
              <a:rPr lang="en-US" altLang="en-US" sz="2800" b="1" dirty="0">
                <a:solidFill>
                  <a:srgbClr val="0000CC"/>
                </a:solidFill>
              </a:rPr>
              <a:t>/ </a:t>
            </a:r>
            <a:r>
              <a:rPr lang="en-US" altLang="en-US" sz="2800" b="1" dirty="0" err="1">
                <a:solidFill>
                  <a:srgbClr val="0000CC"/>
                </a:solidFill>
              </a:rPr>
              <a:t>thiết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tha</a:t>
            </a:r>
            <a:r>
              <a:rPr lang="en-US" altLang="en-US" sz="2800" b="1" dirty="0">
                <a:solidFill>
                  <a:srgbClr val="0000CC"/>
                </a:solidFill>
              </a:rPr>
              <a:t>/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               Cho/ </a:t>
            </a:r>
            <a:r>
              <a:rPr lang="en-US" altLang="en-US" sz="2800" b="1" dirty="0" err="1">
                <a:solidFill>
                  <a:srgbClr val="0000CC"/>
                </a:solidFill>
              </a:rPr>
              <a:t>tôi</a:t>
            </a:r>
            <a:r>
              <a:rPr lang="en-US" altLang="en-US" sz="2800" b="1" dirty="0">
                <a:solidFill>
                  <a:srgbClr val="0000CC"/>
                </a:solidFill>
              </a:rPr>
              <a:t>/ </a:t>
            </a:r>
            <a:r>
              <a:rPr lang="en-US" altLang="en-US" sz="2800" b="1" dirty="0" err="1">
                <a:solidFill>
                  <a:srgbClr val="0000CC"/>
                </a:solidFill>
              </a:rPr>
              <a:t>nhận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mặt</a:t>
            </a:r>
            <a:r>
              <a:rPr lang="en-US" altLang="en-US" sz="2800" b="1" dirty="0">
                <a:solidFill>
                  <a:srgbClr val="0000CC"/>
                </a:solidFill>
              </a:rPr>
              <a:t>/ </a:t>
            </a:r>
            <a:r>
              <a:rPr lang="en-US" altLang="en-US" sz="2800" b="1" dirty="0" err="1">
                <a:solidFill>
                  <a:srgbClr val="0000CC"/>
                </a:solidFill>
              </a:rPr>
              <a:t>ông</a:t>
            </a:r>
            <a:r>
              <a:rPr lang="en-US" altLang="en-US" sz="2800" b="1" dirty="0">
                <a:solidFill>
                  <a:srgbClr val="0000CC"/>
                </a:solidFill>
              </a:rPr>
              <a:t> cha/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mình</a:t>
            </a:r>
            <a:r>
              <a:rPr lang="en-US" altLang="en-US" sz="2800" b="1" dirty="0">
                <a:solidFill>
                  <a:srgbClr val="0000CC"/>
                </a:solidFill>
              </a:rPr>
              <a:t>/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0000CC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0000CC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/>
              <a:t>Ghi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lại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và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phức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trong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đoạn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thơ</a:t>
            </a:r>
            <a:r>
              <a:rPr lang="en-US" altLang="en-US" sz="2800" b="1" dirty="0"/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/>
              <a:t>-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đơn</a:t>
            </a:r>
            <a:r>
              <a:rPr lang="en-US" altLang="en-US" sz="2800" b="1" dirty="0"/>
              <a:t>: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/>
              <a:t>- </a:t>
            </a:r>
            <a:r>
              <a:rPr lang="en-US" altLang="en-US" sz="2800" b="1" dirty="0" err="1"/>
              <a:t>Từ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phức</a:t>
            </a:r>
            <a:r>
              <a:rPr lang="en-US" altLang="en-US" sz="2800" b="1" dirty="0"/>
              <a:t>: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CE1E7843-633B-A04D-86EC-5051DB45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8" y="3096172"/>
            <a:ext cx="8686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   </a:t>
            </a:r>
            <a:endParaRPr lang="en-US" altLang="en-US" sz="20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     </a:t>
            </a:r>
            <a:endParaRPr lang="en-US" altLang="en-US" sz="2000" b="1"/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44543ED1-336F-044C-82F4-24C1E710D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2586"/>
            <a:ext cx="100583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  </a:t>
            </a:r>
            <a:r>
              <a:rPr lang="en-US" altLang="en-US" sz="2800" b="1" dirty="0" err="1">
                <a:solidFill>
                  <a:srgbClr val="0000CC"/>
                </a:solidFill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tôi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rất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rất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lại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CE14BFAE-9E50-DD44-BEEC-CEC2FFE9C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370493"/>
            <a:ext cx="97209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</a:rPr>
              <a:t>truyện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cổ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thiết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tha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nhận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mặt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ông</a:t>
            </a:r>
            <a:r>
              <a:rPr lang="en-US" altLang="en-US" sz="2800" b="1" dirty="0">
                <a:solidFill>
                  <a:srgbClr val="0000CC"/>
                </a:solidFill>
              </a:rPr>
              <a:t> cha, </a:t>
            </a:r>
            <a:r>
              <a:rPr lang="en-US" altLang="en-US" sz="2800" b="1" dirty="0" err="1">
                <a:solidFill>
                  <a:srgbClr val="0000CC"/>
                </a:solidFill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mình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công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bằng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thông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minh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độ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đa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đa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mang</a:t>
            </a:r>
            <a:endParaRPr lang="en-US" altLang="en-US" sz="2800" b="1" dirty="0">
              <a:solidFill>
                <a:srgbClr val="00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1A1558-AF51-CE46-A5E2-19C6F9C48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754016"/>
            <a:ext cx="9144000" cy="15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     </a:t>
            </a:r>
            <a:r>
              <a:rPr lang="en-US" altLang="en-US" sz="2800" b="1" dirty="0" err="1">
                <a:solidFill>
                  <a:srgbClr val="0000CC"/>
                </a:solidFill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</a:rPr>
              <a:t>  </a:t>
            </a:r>
            <a:r>
              <a:rPr lang="en-US" altLang="en-US" sz="2800" b="1" dirty="0" err="1">
                <a:solidFill>
                  <a:srgbClr val="0000CC"/>
                </a:solidFill>
              </a:rPr>
              <a:t>công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bằng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rất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thông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minh</a:t>
            </a:r>
            <a:endParaRPr lang="en-US" altLang="en-US" sz="2800" b="1" dirty="0">
              <a:solidFill>
                <a:srgbClr val="FF0000"/>
              </a:solidFill>
            </a:endParaRPr>
          </a:p>
          <a:p>
            <a:pPr algn="ctr">
              <a:spcBef>
                <a:spcPts val="140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</a:rPr>
              <a:t>        </a:t>
            </a:r>
            <a:r>
              <a:rPr lang="en-US" altLang="en-US" sz="2800" b="1" dirty="0" err="1">
                <a:solidFill>
                  <a:srgbClr val="0000CC"/>
                </a:solidFill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độ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đa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tình</a:t>
            </a:r>
            <a:r>
              <a:rPr lang="en-US" altLang="en-US" sz="2800" b="1" dirty="0">
                <a:solidFill>
                  <a:srgbClr val="0000CC"/>
                </a:solidFill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</a:rPr>
              <a:t>đa</a:t>
            </a:r>
            <a:r>
              <a:rPr lang="en-US" altLang="en-US" sz="2800" b="1" dirty="0">
                <a:solidFill>
                  <a:srgbClr val="0000CC"/>
                </a:solidFill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</a:rPr>
              <a:t>mang</a:t>
            </a:r>
            <a:r>
              <a:rPr lang="en-US" altLang="en-US" sz="2800" b="1" dirty="0">
                <a:solidFill>
                  <a:srgbClr val="0000CC"/>
                </a:solidFill>
              </a:rPr>
              <a:t>.</a:t>
            </a:r>
            <a:r>
              <a:rPr lang="en-US" altLang="en-US" sz="2800" b="1" dirty="0"/>
              <a:t>             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AE49D-BD39-7240-93FC-48A677FD171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495800" y="29818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511A1D-F05D-1047-952B-8D841246E44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524965" y="2990849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5524F2-998B-734B-B96E-D25B83E5C0B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160759" y="29818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8C638-7ACF-E040-A76B-C730B46B47A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9258300" y="2990849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DC0370-A0AA-C747-8C01-20884075736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743700" y="35914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C363B2-6804-3441-874C-3C94D47DC8B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8115300" y="35914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63571E6-F29F-2B40-B79A-64DAF8CBBF11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096000" y="35914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1CE927-6E0E-0340-9483-E8153346CCC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343400" y="3591472"/>
            <a:ext cx="304800" cy="76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10892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CD7AD22-DFFA-9F42-B8B7-7FF1C114B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19200"/>
            <a:ext cx="8686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Bài</a:t>
            </a:r>
            <a:r>
              <a:rPr lang="en-US" altLang="en-US" b="1" dirty="0"/>
              <a:t> 2: </a:t>
            </a:r>
            <a:r>
              <a:rPr lang="en-US" altLang="en-US" b="1" dirty="0" err="1"/>
              <a:t>Tìm</a:t>
            </a:r>
            <a:r>
              <a:rPr lang="en-US" altLang="en-US" b="1" dirty="0"/>
              <a:t> </a:t>
            </a:r>
            <a:r>
              <a:rPr lang="en-US" altLang="en-US" b="1" dirty="0" err="1"/>
              <a:t>trong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điển</a:t>
            </a:r>
            <a:r>
              <a:rPr lang="en-US" altLang="en-US" b="1" dirty="0"/>
              <a:t> </a:t>
            </a:r>
            <a:r>
              <a:rPr lang="en-US" altLang="en-US" b="1" dirty="0" err="1"/>
              <a:t>và</a:t>
            </a:r>
            <a:r>
              <a:rPr lang="en-US" altLang="en-US" b="1" dirty="0"/>
              <a:t> </a:t>
            </a:r>
            <a:r>
              <a:rPr lang="en-US" altLang="en-US" b="1" dirty="0" err="1"/>
              <a:t>ghi</a:t>
            </a:r>
            <a:r>
              <a:rPr lang="en-US" altLang="en-US" b="1" dirty="0"/>
              <a:t> </a:t>
            </a:r>
            <a:r>
              <a:rPr lang="en-US" altLang="en-US" b="1" dirty="0" err="1"/>
              <a:t>lại</a:t>
            </a:r>
            <a:r>
              <a:rPr lang="en-US" altLang="en-US" b="1" dirty="0"/>
              <a:t> 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 dirty="0"/>
              <a:t> 3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đơn</a:t>
            </a:r>
            <a:r>
              <a:rPr lang="en-US" altLang="en-US" b="1" dirty="0"/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- 3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phức</a:t>
            </a:r>
            <a:r>
              <a:rPr lang="en-US" altLang="en-US" b="1" dirty="0"/>
              <a:t>:</a:t>
            </a: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C97FCCE8-720E-FF4C-AEDF-339E17906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33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 descr="Shape, arrow, circle&#10;&#10;Description automatically generated">
            <a:extLst>
              <a:ext uri="{FF2B5EF4-FFF2-40B4-BE49-F238E27FC236}">
                <a16:creationId xmlns:a16="http://schemas.microsoft.com/office/drawing/2014/main" id="{755D9C1E-6B59-4531-992E-3B3D49001A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914297" y="314810"/>
            <a:ext cx="6116211" cy="5975278"/>
            <a:chOff x="2889226" y="213081"/>
            <a:chExt cx="6413548" cy="6474968"/>
          </a:xfrm>
          <a:noFill/>
        </p:grpSpPr>
        <p:pic>
          <p:nvPicPr>
            <p:cNvPr id="5184" name="Picture 3"/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226" y="213081"/>
              <a:ext cx="6413548" cy="643183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5185" name="TextBox 5"/>
            <p:cNvSpPr txBox="1">
              <a:spLocks noChangeArrowheads="1"/>
            </p:cNvSpPr>
            <p:nvPr/>
          </p:nvSpPr>
          <p:spPr bwMode="auto">
            <a:xfrm rot="300000">
              <a:off x="7009154" y="3401489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white"/>
                  </a:solidFill>
                </a:rPr>
                <a:t>Khánh</a:t>
              </a:r>
              <a:r>
                <a:rPr lang="en-US" sz="1800" b="1" dirty="0">
                  <a:solidFill>
                    <a:prstClr val="white"/>
                  </a:solidFill>
                </a:rPr>
                <a:t> </a:t>
              </a:r>
              <a:r>
                <a:rPr lang="en-US" sz="1800" b="1" dirty="0" err="1">
                  <a:solidFill>
                    <a:prstClr val="white"/>
                  </a:solidFill>
                </a:rPr>
                <a:t>Băng</a:t>
              </a:r>
              <a:endParaRPr lang="en-US" sz="1800" b="1" dirty="0">
                <a:solidFill>
                  <a:prstClr val="white"/>
                </a:solidFill>
              </a:endParaRPr>
            </a:p>
          </p:txBody>
        </p:sp>
        <p:sp>
          <p:nvSpPr>
            <p:cNvPr id="5186" name="TextBox 6"/>
            <p:cNvSpPr txBox="1">
              <a:spLocks noChangeArrowheads="1"/>
            </p:cNvSpPr>
            <p:nvPr/>
          </p:nvSpPr>
          <p:spPr bwMode="auto">
            <a:xfrm rot="900000">
              <a:off x="6858462" y="3768096"/>
              <a:ext cx="2282939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>
                  <a:solidFill>
                    <a:prstClr val="black"/>
                  </a:solidFill>
                </a:rPr>
                <a:t>Lê </a:t>
              </a:r>
              <a:r>
                <a:rPr lang="en-US" sz="1600" b="1" dirty="0" err="1">
                  <a:solidFill>
                    <a:prstClr val="black"/>
                  </a:solidFill>
                </a:rPr>
                <a:t>Châu</a:t>
              </a:r>
              <a:r>
                <a:rPr lang="en-US" sz="1600" b="1" dirty="0">
                  <a:solidFill>
                    <a:prstClr val="black"/>
                  </a:solidFill>
                </a:rPr>
                <a:t> – </a:t>
              </a:r>
              <a:r>
                <a:rPr lang="en-US" sz="1600" b="1" dirty="0" err="1">
                  <a:solidFill>
                    <a:prstClr val="black"/>
                  </a:solidFill>
                </a:rPr>
                <a:t>Hồng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Vân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87" name="TextBox 7"/>
            <p:cNvSpPr txBox="1">
              <a:spLocks noChangeArrowheads="1"/>
            </p:cNvSpPr>
            <p:nvPr/>
          </p:nvSpPr>
          <p:spPr bwMode="auto">
            <a:xfrm rot="1500000">
              <a:off x="6763617" y="4078839"/>
              <a:ext cx="2226251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Nguyễn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Châu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88" name="TextBox 8"/>
            <p:cNvSpPr txBox="1">
              <a:spLocks noChangeArrowheads="1"/>
            </p:cNvSpPr>
            <p:nvPr/>
          </p:nvSpPr>
          <p:spPr bwMode="auto">
            <a:xfrm rot="2100000">
              <a:off x="6484332" y="4373387"/>
              <a:ext cx="2349990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srgbClr val="FF0000"/>
                  </a:solidFill>
                </a:rPr>
                <a:t>Khánh</a:t>
              </a:r>
              <a:r>
                <a:rPr lang="en-US" sz="1600" b="1" dirty="0">
                  <a:solidFill>
                    <a:srgbClr val="FF0000"/>
                  </a:solidFill>
                </a:rPr>
                <a:t> Chi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543926" y="4722715"/>
              <a:ext cx="2017902" cy="3550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err="1">
                  <a:solidFill>
                    <a:srgbClr val="4472C4">
                      <a:lumMod val="20000"/>
                      <a:lumOff val="80000"/>
                    </a:srgbClr>
                  </a:solidFill>
                  <a:latin typeface="Calibri"/>
                </a:rPr>
                <a:t>Thành</a:t>
              </a:r>
              <a:r>
                <a:rPr lang="en-US" sz="1600" b="1" dirty="0">
                  <a:solidFill>
                    <a:srgbClr val="4472C4">
                      <a:lumMod val="20000"/>
                      <a:lumOff val="80000"/>
                    </a:srgbClr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4472C4">
                      <a:lumMod val="20000"/>
                      <a:lumOff val="80000"/>
                    </a:srgbClr>
                  </a:solidFill>
                  <a:latin typeface="Calibri"/>
                </a:rPr>
                <a:t>Đạt</a:t>
              </a:r>
              <a:endParaRPr lang="en-US" sz="1600" b="1" dirty="0">
                <a:solidFill>
                  <a:srgbClr val="4472C4">
                    <a:lumMod val="20000"/>
                    <a:lumOff val="80000"/>
                  </a:srgbClr>
                </a:solidFill>
                <a:latin typeface="Calibri"/>
              </a:endParaRPr>
            </a:p>
          </p:txBody>
        </p:sp>
        <p:sp>
          <p:nvSpPr>
            <p:cNvPr id="5190" name="TextBox 10"/>
            <p:cNvSpPr txBox="1">
              <a:spLocks noChangeArrowheads="1"/>
            </p:cNvSpPr>
            <p:nvPr/>
          </p:nvSpPr>
          <p:spPr bwMode="auto">
            <a:xfrm rot="3300000">
              <a:off x="6174988" y="4803552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white"/>
                  </a:solidFill>
                </a:rPr>
                <a:t>Ánh</a:t>
              </a:r>
              <a:r>
                <a:rPr lang="en-US" sz="1800" b="1" dirty="0">
                  <a:solidFill>
                    <a:prstClr val="white"/>
                  </a:solidFill>
                </a:rPr>
                <a:t> </a:t>
              </a:r>
              <a:r>
                <a:rPr lang="en-US" sz="1800" b="1" dirty="0" err="1">
                  <a:solidFill>
                    <a:prstClr val="white"/>
                  </a:solidFill>
                </a:rPr>
                <a:t>Dương</a:t>
              </a:r>
              <a:endParaRPr lang="en-US" sz="1800" b="1" dirty="0">
                <a:solidFill>
                  <a:prstClr val="white"/>
                </a:solidFill>
              </a:endParaRPr>
            </a:p>
          </p:txBody>
        </p:sp>
        <p:sp>
          <p:nvSpPr>
            <p:cNvPr id="5191" name="TextBox 11"/>
            <p:cNvSpPr txBox="1">
              <a:spLocks noChangeArrowheads="1"/>
            </p:cNvSpPr>
            <p:nvPr/>
          </p:nvSpPr>
          <p:spPr bwMode="auto">
            <a:xfrm rot="3900000">
              <a:off x="5922584" y="4984361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>
                  <a:solidFill>
                    <a:prstClr val="black"/>
                  </a:solidFill>
                </a:rPr>
                <a:t>Thanh </a:t>
              </a:r>
              <a:r>
                <a:rPr lang="en-US" sz="1800" b="1" dirty="0" err="1">
                  <a:solidFill>
                    <a:prstClr val="black"/>
                  </a:solidFill>
                </a:rPr>
                <a:t>Hải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192" name="TextBox 12"/>
            <p:cNvSpPr txBox="1">
              <a:spLocks noChangeArrowheads="1"/>
            </p:cNvSpPr>
            <p:nvPr/>
          </p:nvSpPr>
          <p:spPr bwMode="auto">
            <a:xfrm rot="4500000">
              <a:off x="5473395" y="5230145"/>
              <a:ext cx="2302141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Bảo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Hân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93" name="TextBox 23"/>
            <p:cNvSpPr txBox="1">
              <a:spLocks noChangeArrowheads="1"/>
            </p:cNvSpPr>
            <p:nvPr/>
          </p:nvSpPr>
          <p:spPr bwMode="auto">
            <a:xfrm rot="5100000">
              <a:off x="5147043" y="5197918"/>
              <a:ext cx="2261785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Ngọc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Hân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94" name="TextBox 24"/>
            <p:cNvSpPr txBox="1">
              <a:spLocks noChangeArrowheads="1"/>
            </p:cNvSpPr>
            <p:nvPr/>
          </p:nvSpPr>
          <p:spPr bwMode="auto">
            <a:xfrm rot="5700000">
              <a:off x="4914915" y="5186537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>
                  <a:solidFill>
                    <a:prstClr val="black"/>
                  </a:solidFill>
                </a:rPr>
                <a:t>Thanh </a:t>
              </a:r>
              <a:r>
                <a:rPr lang="en-US" sz="1800" b="1" dirty="0" err="1">
                  <a:solidFill>
                    <a:prstClr val="black"/>
                  </a:solidFill>
                </a:rPr>
                <a:t>Hiền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195" name="TextBox 25"/>
            <p:cNvSpPr txBox="1">
              <a:spLocks noChangeArrowheads="1"/>
            </p:cNvSpPr>
            <p:nvPr/>
          </p:nvSpPr>
          <p:spPr bwMode="auto">
            <a:xfrm rot="6300000">
              <a:off x="4231954" y="5136207"/>
              <a:ext cx="2748671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white"/>
                  </a:solidFill>
                </a:rPr>
                <a:t>Lâm</a:t>
              </a:r>
              <a:r>
                <a:rPr lang="en-US" sz="1600" b="1" dirty="0">
                  <a:solidFill>
                    <a:prstClr val="white"/>
                  </a:solidFill>
                </a:rPr>
                <a:t> </a:t>
              </a:r>
              <a:r>
                <a:rPr lang="en-US" sz="1600" b="1" dirty="0" err="1">
                  <a:solidFill>
                    <a:prstClr val="white"/>
                  </a:solidFill>
                </a:rPr>
                <a:t>Hoàng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5196" name="TextBox 26"/>
            <p:cNvSpPr txBox="1">
              <a:spLocks noChangeArrowheads="1"/>
            </p:cNvSpPr>
            <p:nvPr/>
          </p:nvSpPr>
          <p:spPr bwMode="auto">
            <a:xfrm rot="6900000">
              <a:off x="4127864" y="4989384"/>
              <a:ext cx="2377623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>
                  <a:solidFill>
                    <a:prstClr val="black"/>
                  </a:solidFill>
                </a:rPr>
                <a:t>Quang </a:t>
              </a:r>
              <a:r>
                <a:rPr lang="en-US" sz="1600" b="1" dirty="0" err="1">
                  <a:solidFill>
                    <a:prstClr val="black"/>
                  </a:solidFill>
                </a:rPr>
                <a:t>Hưng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97" name="TextBox 27"/>
            <p:cNvSpPr txBox="1">
              <a:spLocks noChangeArrowheads="1"/>
            </p:cNvSpPr>
            <p:nvPr/>
          </p:nvSpPr>
          <p:spPr bwMode="auto">
            <a:xfrm rot="7500000">
              <a:off x="3869258" y="4913136"/>
              <a:ext cx="2245704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>
                  <a:solidFill>
                    <a:prstClr val="black"/>
                  </a:solidFill>
                </a:rPr>
                <a:t>Thanh </a:t>
              </a:r>
              <a:r>
                <a:rPr lang="en-US" sz="1600" b="1" dirty="0" err="1">
                  <a:solidFill>
                    <a:prstClr val="black"/>
                  </a:solidFill>
                </a:rPr>
                <a:t>Huyền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98" name="TextBox 28"/>
            <p:cNvSpPr txBox="1">
              <a:spLocks noChangeArrowheads="1"/>
            </p:cNvSpPr>
            <p:nvPr/>
          </p:nvSpPr>
          <p:spPr bwMode="auto">
            <a:xfrm rot="8100000">
              <a:off x="3608055" y="4597158"/>
              <a:ext cx="2353562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Hải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Lâm</a:t>
              </a:r>
              <a:r>
                <a:rPr lang="en-US" sz="1600" b="1" dirty="0">
                  <a:solidFill>
                    <a:prstClr val="black"/>
                  </a:solidFill>
                </a:rPr>
                <a:t> – </a:t>
              </a:r>
              <a:r>
                <a:rPr lang="en-US" sz="1600" b="1" dirty="0" err="1">
                  <a:solidFill>
                    <a:prstClr val="black"/>
                  </a:solidFill>
                </a:rPr>
                <a:t>Quỳnh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>
                  <a:solidFill>
                    <a:prstClr val="black"/>
                  </a:solidFill>
                </a:rPr>
                <a:t>Vân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199" name="TextBox 29"/>
            <p:cNvSpPr txBox="1">
              <a:spLocks noChangeArrowheads="1"/>
            </p:cNvSpPr>
            <p:nvPr/>
          </p:nvSpPr>
          <p:spPr bwMode="auto">
            <a:xfrm rot="8700000">
              <a:off x="3300993" y="4371202"/>
              <a:ext cx="2434055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vi-VN" sz="1600" b="1" dirty="0">
                  <a:solidFill>
                    <a:srgbClr val="FFFF00"/>
                  </a:solidFill>
                </a:rPr>
                <a:t>Quang Lâm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5200" name="TextBox 30"/>
            <p:cNvSpPr txBox="1">
              <a:spLocks noChangeArrowheads="1"/>
            </p:cNvSpPr>
            <p:nvPr/>
          </p:nvSpPr>
          <p:spPr bwMode="auto">
            <a:xfrm rot="9300000">
              <a:off x="3321963" y="4086435"/>
              <a:ext cx="2019118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vi-VN" sz="1600" b="1" dirty="0">
                  <a:solidFill>
                    <a:prstClr val="white"/>
                  </a:solidFill>
                </a:rPr>
                <a:t>Tường Lâm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0630" y="3756403"/>
              <a:ext cx="2019214" cy="366866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dirty="0" err="1">
                  <a:solidFill>
                    <a:srgbClr val="4472C4">
                      <a:lumMod val="50000"/>
                    </a:srgbClr>
                  </a:solidFill>
                  <a:latin typeface="Calibri"/>
                </a:rPr>
                <a:t>Quốc</a:t>
              </a: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4472C4">
                      <a:lumMod val="50000"/>
                    </a:srgbClr>
                  </a:solidFill>
                  <a:latin typeface="Calibri"/>
                </a:rPr>
                <a:t>Lập</a:t>
              </a:r>
              <a:endParaRPr lang="en-US" sz="1600" b="1" dirty="0">
                <a:solidFill>
                  <a:srgbClr val="4472C4">
                    <a:lumMod val="50000"/>
                  </a:srgbClr>
                </a:solidFill>
                <a:latin typeface="Calibri"/>
              </a:endParaRPr>
            </a:p>
          </p:txBody>
        </p:sp>
        <p:sp>
          <p:nvSpPr>
            <p:cNvPr id="5202" name="TextBox 32"/>
            <p:cNvSpPr txBox="1">
              <a:spLocks noChangeArrowheads="1"/>
            </p:cNvSpPr>
            <p:nvPr/>
          </p:nvSpPr>
          <p:spPr bwMode="auto">
            <a:xfrm rot="10500000">
              <a:off x="3144153" y="3409375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srgbClr val="FF00FF"/>
                  </a:solidFill>
                </a:rPr>
                <a:t>Phương</a:t>
              </a:r>
              <a:r>
                <a:rPr lang="en-US" sz="1800" b="1" dirty="0">
                  <a:solidFill>
                    <a:srgbClr val="FF00FF"/>
                  </a:solidFill>
                </a:rPr>
                <a:t> Linh</a:t>
              </a:r>
            </a:p>
          </p:txBody>
        </p:sp>
        <p:sp>
          <p:nvSpPr>
            <p:cNvPr id="5203" name="TextBox 33"/>
            <p:cNvSpPr txBox="1">
              <a:spLocks noChangeArrowheads="1"/>
            </p:cNvSpPr>
            <p:nvPr/>
          </p:nvSpPr>
          <p:spPr bwMode="auto">
            <a:xfrm rot="11100000">
              <a:off x="3092606" y="3090761"/>
              <a:ext cx="2234980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Bảo</a:t>
              </a:r>
              <a:r>
                <a:rPr lang="en-US" sz="1600" b="1" dirty="0">
                  <a:solidFill>
                    <a:prstClr val="black"/>
                  </a:solidFill>
                </a:rPr>
                <a:t> Linh</a:t>
              </a:r>
            </a:p>
          </p:txBody>
        </p:sp>
        <p:sp>
          <p:nvSpPr>
            <p:cNvPr id="5204" name="TextBox 34"/>
            <p:cNvSpPr txBox="1">
              <a:spLocks noChangeArrowheads="1"/>
            </p:cNvSpPr>
            <p:nvPr/>
          </p:nvSpPr>
          <p:spPr bwMode="auto">
            <a:xfrm rot="11700000">
              <a:off x="3213082" y="2748991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>
                  <a:solidFill>
                    <a:prstClr val="black"/>
                  </a:solidFill>
                </a:rPr>
                <a:t>Minh Long</a:t>
              </a:r>
            </a:p>
          </p:txBody>
        </p:sp>
        <p:sp>
          <p:nvSpPr>
            <p:cNvPr id="5205" name="TextBox 35"/>
            <p:cNvSpPr txBox="1">
              <a:spLocks noChangeArrowheads="1"/>
            </p:cNvSpPr>
            <p:nvPr/>
          </p:nvSpPr>
          <p:spPr bwMode="auto">
            <a:xfrm rot="12300000">
              <a:off x="3320115" y="2433313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srgbClr val="FF0000"/>
                  </a:solidFill>
                </a:rPr>
                <a:t>Vương</a:t>
              </a:r>
              <a:r>
                <a:rPr lang="en-US" sz="1800" b="1" dirty="0">
                  <a:solidFill>
                    <a:srgbClr val="FF0000"/>
                  </a:solidFill>
                </a:rPr>
                <a:t> Long</a:t>
              </a:r>
            </a:p>
          </p:txBody>
        </p:sp>
        <p:sp>
          <p:nvSpPr>
            <p:cNvPr id="5206" name="TextBox 36"/>
            <p:cNvSpPr txBox="1">
              <a:spLocks noChangeArrowheads="1"/>
            </p:cNvSpPr>
            <p:nvPr/>
          </p:nvSpPr>
          <p:spPr bwMode="auto">
            <a:xfrm rot="12900000">
              <a:off x="3499719" y="2132147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vi-VN" sz="1800" b="1" dirty="0">
                  <a:solidFill>
                    <a:srgbClr val="002060"/>
                  </a:solidFill>
                </a:rPr>
                <a:t>Ngọc Minh</a:t>
              </a:r>
              <a:endParaRPr lang="en-US" sz="1800" b="1" dirty="0">
                <a:solidFill>
                  <a:srgbClr val="002060"/>
                </a:solidFill>
              </a:endParaRPr>
            </a:p>
          </p:txBody>
        </p:sp>
        <p:sp>
          <p:nvSpPr>
            <p:cNvPr id="5207" name="TextBox 37"/>
            <p:cNvSpPr txBox="1">
              <a:spLocks noChangeArrowheads="1"/>
            </p:cNvSpPr>
            <p:nvPr/>
          </p:nvSpPr>
          <p:spPr bwMode="auto">
            <a:xfrm rot="13500000">
              <a:off x="3651781" y="1846297"/>
              <a:ext cx="2019118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Trà</a:t>
              </a:r>
              <a:r>
                <a:rPr lang="en-US" sz="1600" b="1" dirty="0">
                  <a:solidFill>
                    <a:prstClr val="black"/>
                  </a:solidFill>
                </a:rPr>
                <a:t> My – Thanh </a:t>
              </a:r>
              <a:r>
                <a:rPr lang="en-US" sz="1600" b="1" dirty="0" err="1">
                  <a:solidFill>
                    <a:prstClr val="black"/>
                  </a:solidFill>
                </a:rPr>
                <a:t>Vân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208" name="TextBox 38"/>
            <p:cNvSpPr txBox="1">
              <a:spLocks noChangeArrowheads="1"/>
            </p:cNvSpPr>
            <p:nvPr/>
          </p:nvSpPr>
          <p:spPr bwMode="auto">
            <a:xfrm rot="14100000">
              <a:off x="3975039" y="1666914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vi-VN" sz="1800" b="1" dirty="0">
                  <a:solidFill>
                    <a:prstClr val="black"/>
                  </a:solidFill>
                </a:rPr>
                <a:t>Thành Nam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09" name="TextBox 39"/>
            <p:cNvSpPr txBox="1">
              <a:spLocks noChangeArrowheads="1"/>
            </p:cNvSpPr>
            <p:nvPr/>
          </p:nvSpPr>
          <p:spPr bwMode="auto">
            <a:xfrm rot="14700000">
              <a:off x="4270755" y="1496376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Hải</a:t>
              </a:r>
              <a:r>
                <a:rPr lang="en-US" sz="1800" b="1" dirty="0">
                  <a:solidFill>
                    <a:prstClr val="black"/>
                  </a:solidFill>
                </a:rPr>
                <a:t> Nam</a:t>
              </a:r>
            </a:p>
          </p:txBody>
        </p:sp>
        <p:sp>
          <p:nvSpPr>
            <p:cNvPr id="5210" name="TextBox 40"/>
            <p:cNvSpPr txBox="1">
              <a:spLocks noChangeArrowheads="1"/>
            </p:cNvSpPr>
            <p:nvPr/>
          </p:nvSpPr>
          <p:spPr bwMode="auto">
            <a:xfrm rot="15300000">
              <a:off x="4580985" y="1400030"/>
              <a:ext cx="2019118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>
                  <a:solidFill>
                    <a:prstClr val="white"/>
                  </a:solidFill>
                </a:rPr>
                <a:t>Kim </a:t>
              </a:r>
              <a:r>
                <a:rPr lang="en-US" sz="1600" b="1" dirty="0" err="1">
                  <a:solidFill>
                    <a:prstClr val="white"/>
                  </a:solidFill>
                </a:rPr>
                <a:t>Ngân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5211" name="TextBox 41"/>
            <p:cNvSpPr txBox="1">
              <a:spLocks noChangeArrowheads="1"/>
            </p:cNvSpPr>
            <p:nvPr/>
          </p:nvSpPr>
          <p:spPr bwMode="auto">
            <a:xfrm rot="15900000">
              <a:off x="4676773" y="1322630"/>
              <a:ext cx="2532842" cy="3550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srgbClr val="7030A0"/>
                  </a:solidFill>
                </a:rPr>
                <a:t>Khánh</a:t>
              </a:r>
              <a:r>
                <a:rPr lang="en-US" sz="1600" b="1" dirty="0">
                  <a:solidFill>
                    <a:srgbClr val="7030A0"/>
                  </a:solidFill>
                </a:rPr>
                <a:t> </a:t>
              </a:r>
              <a:r>
                <a:rPr lang="en-US" sz="1600" b="1" dirty="0" err="1">
                  <a:solidFill>
                    <a:srgbClr val="7030A0"/>
                  </a:solidFill>
                </a:rPr>
                <a:t>Ngọc</a:t>
              </a:r>
              <a:endParaRPr lang="en-US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5212" name="TextBox 42"/>
            <p:cNvSpPr txBox="1">
              <a:spLocks noChangeArrowheads="1"/>
            </p:cNvSpPr>
            <p:nvPr/>
          </p:nvSpPr>
          <p:spPr bwMode="auto">
            <a:xfrm rot="16500000">
              <a:off x="5259502" y="1318583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Bảo</a:t>
              </a:r>
              <a:r>
                <a:rPr 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 err="1">
                  <a:solidFill>
                    <a:prstClr val="black"/>
                  </a:solidFill>
                </a:rPr>
                <a:t>Nguyên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3" name="TextBox 43"/>
            <p:cNvSpPr txBox="1">
              <a:spLocks noChangeArrowheads="1"/>
            </p:cNvSpPr>
            <p:nvPr/>
          </p:nvSpPr>
          <p:spPr bwMode="auto">
            <a:xfrm rot="17100000">
              <a:off x="5583680" y="1380158"/>
              <a:ext cx="2019720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>
                  <a:solidFill>
                    <a:prstClr val="black"/>
                  </a:solidFill>
                </a:rPr>
                <a:t>Nam </a:t>
              </a:r>
              <a:r>
                <a:rPr lang="en-US" sz="1800" b="1" dirty="0" err="1">
                  <a:solidFill>
                    <a:prstClr val="black"/>
                  </a:solidFill>
                </a:rPr>
                <a:t>Phong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4" name="TextBox 44"/>
            <p:cNvSpPr txBox="1">
              <a:spLocks noChangeArrowheads="1"/>
            </p:cNvSpPr>
            <p:nvPr/>
          </p:nvSpPr>
          <p:spPr bwMode="auto">
            <a:xfrm rot="17700000">
              <a:off x="5894189" y="1500142"/>
              <a:ext cx="2019720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Tuấn</a:t>
              </a:r>
              <a:r>
                <a:rPr 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 err="1">
                  <a:solidFill>
                    <a:prstClr val="black"/>
                  </a:solidFill>
                </a:rPr>
                <a:t>Phương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5" name="TextBox 45"/>
            <p:cNvSpPr txBox="1">
              <a:spLocks noChangeArrowheads="1"/>
            </p:cNvSpPr>
            <p:nvPr/>
          </p:nvSpPr>
          <p:spPr bwMode="auto">
            <a:xfrm rot="18300000">
              <a:off x="6190191" y="1663295"/>
              <a:ext cx="2019118" cy="3872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>
                  <a:solidFill>
                    <a:prstClr val="black"/>
                  </a:solidFill>
                </a:rPr>
                <a:t>Cao </a:t>
              </a:r>
              <a:r>
                <a:rPr lang="en-US" sz="1800" b="1" dirty="0" err="1">
                  <a:solidFill>
                    <a:prstClr val="black"/>
                  </a:solidFill>
                </a:rPr>
                <a:t>Sơn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6" name="TextBox 46"/>
            <p:cNvSpPr txBox="1">
              <a:spLocks noChangeArrowheads="1"/>
            </p:cNvSpPr>
            <p:nvPr/>
          </p:nvSpPr>
          <p:spPr bwMode="auto">
            <a:xfrm rot="18900000">
              <a:off x="6452743" y="1873691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vi-VN" sz="1800" b="1" dirty="0">
                  <a:solidFill>
                    <a:prstClr val="black"/>
                  </a:solidFill>
                </a:rPr>
                <a:t>Ngọc Thanh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7" name="TextBox 47"/>
            <p:cNvSpPr txBox="1">
              <a:spLocks noChangeArrowheads="1"/>
            </p:cNvSpPr>
            <p:nvPr/>
          </p:nvSpPr>
          <p:spPr bwMode="auto">
            <a:xfrm rot="19500000">
              <a:off x="6652821" y="2132168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Phương</a:t>
              </a:r>
              <a:r>
                <a:rPr 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 err="1">
                  <a:solidFill>
                    <a:prstClr val="black"/>
                  </a:solidFill>
                </a:rPr>
                <a:t>Thảo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18" name="TextBox 48"/>
            <p:cNvSpPr txBox="1">
              <a:spLocks noChangeArrowheads="1"/>
            </p:cNvSpPr>
            <p:nvPr/>
          </p:nvSpPr>
          <p:spPr bwMode="auto">
            <a:xfrm rot="20100000">
              <a:off x="6726650" y="2448135"/>
              <a:ext cx="2259665" cy="36686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b="1" dirty="0" err="1">
                  <a:solidFill>
                    <a:prstClr val="black"/>
                  </a:solidFill>
                </a:rPr>
                <a:t>Ngọc</a:t>
              </a:r>
              <a:r>
                <a:rPr lang="en-US" sz="1600" b="1" dirty="0">
                  <a:solidFill>
                    <a:prstClr val="black"/>
                  </a:solidFill>
                </a:rPr>
                <a:t> </a:t>
              </a:r>
              <a:r>
                <a:rPr lang="en-US" sz="1600" b="1" dirty="0" err="1">
                  <a:solidFill>
                    <a:prstClr val="black"/>
                  </a:solidFill>
                </a:rPr>
                <a:t>Thủy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5219" name="TextBox 49"/>
            <p:cNvSpPr txBox="1">
              <a:spLocks noChangeArrowheads="1"/>
            </p:cNvSpPr>
            <p:nvPr/>
          </p:nvSpPr>
          <p:spPr bwMode="auto">
            <a:xfrm rot="20700000">
              <a:off x="6972135" y="2741761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Hà</a:t>
              </a:r>
              <a:r>
                <a:rPr 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 err="1">
                  <a:solidFill>
                    <a:prstClr val="black"/>
                  </a:solidFill>
                </a:rPr>
                <a:t>Uyên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20" name="TextBox 50"/>
            <p:cNvSpPr txBox="1">
              <a:spLocks noChangeArrowheads="1"/>
            </p:cNvSpPr>
            <p:nvPr/>
          </p:nvSpPr>
          <p:spPr bwMode="auto">
            <a:xfrm rot="21300000">
              <a:off x="7022936" y="3068329"/>
              <a:ext cx="2019118" cy="4002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800" b="1" dirty="0" err="1">
                  <a:solidFill>
                    <a:prstClr val="black"/>
                  </a:solidFill>
                </a:rPr>
                <a:t>Ngọc</a:t>
              </a:r>
              <a:r>
                <a:rPr lang="en-US" sz="1800" b="1" dirty="0">
                  <a:solidFill>
                    <a:prstClr val="black"/>
                  </a:solidFill>
                </a:rPr>
                <a:t> Anh</a:t>
              </a:r>
            </a:p>
          </p:txBody>
        </p:sp>
      </p:grpSp>
      <p:pic>
        <p:nvPicPr>
          <p:cNvPr id="5124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953" y="5478923"/>
            <a:ext cx="1858962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37682">
            <a:off x="8709025" y="2697164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109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00" y="-6096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63" y="-796925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ounded Rectangle 116"/>
          <p:cNvSpPr/>
          <p:nvPr/>
        </p:nvSpPr>
        <p:spPr>
          <a:xfrm>
            <a:off x="8839296" y="125816"/>
            <a:ext cx="1820862" cy="7112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dirty="0">
                <a:solidFill>
                  <a:prstClr val="white"/>
                </a:solidFill>
                <a:latin typeface="Calibri"/>
              </a:rPr>
              <a:t>Stop</a:t>
            </a:r>
          </a:p>
        </p:txBody>
      </p:sp>
      <p:sp>
        <p:nvSpPr>
          <p:cNvPr id="123" name="Notched Right Arrow 122">
            <a:hlinkClick r:id="" action="ppaction://hlinkshowjump?jump=nextslide"/>
          </p:cNvPr>
          <p:cNvSpPr/>
          <p:nvPr/>
        </p:nvSpPr>
        <p:spPr>
          <a:xfrm>
            <a:off x="1633604" y="5486631"/>
            <a:ext cx="774700" cy="540718"/>
          </a:xfrm>
          <a:prstGeom prst="notch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" y="99723"/>
            <a:ext cx="3186003" cy="1850695"/>
          </a:xfrm>
          <a:prstGeom prst="rect">
            <a:avLst/>
          </a:prstGeom>
        </p:spPr>
      </p:pic>
      <p:pic>
        <p:nvPicPr>
          <p:cNvPr id="11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762152" y="-69373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2BEB7-7614-604F-AD33-2149DA3C6B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09" y="2581156"/>
            <a:ext cx="1362992" cy="13629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57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 nodeType="clickPar">
                      <p:stCondLst>
                        <p:cond delay="indefinite"/>
                      </p:stCondLst>
                      <p:childTnLst>
                        <p:par>
                          <p:cTn id="2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 nodeType="clickPar">
                      <p:stCondLst>
                        <p:cond delay="indefinite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 nodeType="clickPar">
                      <p:stCondLst>
                        <p:cond delay="indefinite"/>
                      </p:stCondLst>
                      <p:childTnLst>
                        <p:par>
                          <p:cTn id="2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 nodeType="clickPar">
                      <p:stCondLst>
                        <p:cond delay="indefinite"/>
                      </p:stCondLst>
                      <p:childTnLst>
                        <p:par>
                          <p:cTn id="3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 nodeType="clickPar">
                      <p:stCondLst>
                        <p:cond delay="indefinite"/>
                      </p:stCondLst>
                      <p:childTnLst>
                        <p:par>
                          <p:cTn id="3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 nodeType="clickPar">
                      <p:stCondLst>
                        <p:cond delay="indefinite"/>
                      </p:stCondLst>
                      <p:childTnLst>
                        <p:par>
                          <p:cTn id="3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 nodeType="clickPar">
                      <p:stCondLst>
                        <p:cond delay="indefinite"/>
                      </p:stCondLst>
                      <p:childTnLst>
                        <p:par>
                          <p:cTn id="3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0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2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4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8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0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2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4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8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0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2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4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8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0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2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4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6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8" dur="30406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 nodeType="clickPar">
                      <p:stCondLst>
                        <p:cond delay="0"/>
                      </p:stCondLst>
                      <p:childTnLst>
                        <p:par>
                          <p:cTn id="4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hacCacVongQuayCuaChiecNonKyDieu-VA-6226417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0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video>
              <p:cMediaNode vol="80000">
                <p:cTn id="4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video>
            <p:video>
              <p:cMediaNode vol="80000">
                <p:cTn id="4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video>
            <p:audio>
              <p:cMediaNode vol="80000">
                <p:cTn id="4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0">
            <a:extLst>
              <a:ext uri="{FF2B5EF4-FFF2-40B4-BE49-F238E27FC236}">
                <a16:creationId xmlns:a16="http://schemas.microsoft.com/office/drawing/2014/main" id="{A3D5CD52-EAD7-2342-91BE-599E57E87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95961"/>
            <a:ext cx="11506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Bài</a:t>
            </a:r>
            <a:r>
              <a:rPr lang="en-US" altLang="en-US" b="1" dirty="0"/>
              <a:t> 3: </a:t>
            </a:r>
            <a:r>
              <a:rPr lang="en-US" altLang="en-US" b="1" dirty="0" err="1"/>
              <a:t>Đặt</a:t>
            </a:r>
            <a:r>
              <a:rPr lang="en-US" altLang="en-US" b="1" dirty="0"/>
              <a:t> </a:t>
            </a:r>
            <a:r>
              <a:rPr lang="en-US" altLang="en-US" b="1" dirty="0" err="1"/>
              <a:t>câu</a:t>
            </a:r>
            <a:r>
              <a:rPr lang="en-US" altLang="en-US" b="1" dirty="0"/>
              <a:t> </a:t>
            </a:r>
            <a:r>
              <a:rPr lang="en-US" altLang="en-US" b="1" dirty="0" err="1"/>
              <a:t>với</a:t>
            </a:r>
            <a:r>
              <a:rPr lang="en-US" altLang="en-US" b="1" dirty="0"/>
              <a:t> </a:t>
            </a:r>
            <a:r>
              <a:rPr lang="en-US" altLang="en-US" b="1" dirty="0" err="1"/>
              <a:t>một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đơn</a:t>
            </a:r>
            <a:r>
              <a:rPr lang="en-US" altLang="en-US" b="1" dirty="0"/>
              <a:t> </a:t>
            </a:r>
            <a:r>
              <a:rPr lang="en-US" altLang="en-US" b="1" dirty="0" err="1"/>
              <a:t>hoặc</a:t>
            </a:r>
            <a:r>
              <a:rPr lang="en-US" altLang="en-US" b="1" dirty="0"/>
              <a:t> </a:t>
            </a:r>
            <a:r>
              <a:rPr lang="en-US" altLang="en-US" b="1" dirty="0" err="1"/>
              <a:t>một</a:t>
            </a:r>
            <a:r>
              <a:rPr lang="en-US" altLang="en-US" b="1" dirty="0"/>
              <a:t> </a:t>
            </a:r>
            <a:r>
              <a:rPr lang="en-US" altLang="en-US" b="1" dirty="0" err="1"/>
              <a:t>từ</a:t>
            </a:r>
            <a:r>
              <a:rPr lang="en-US" altLang="en-US" b="1" dirty="0"/>
              <a:t> </a:t>
            </a:r>
            <a:r>
              <a:rPr lang="en-US" altLang="en-US" b="1" dirty="0" err="1"/>
              <a:t>phức</a:t>
            </a:r>
            <a:r>
              <a:rPr lang="en-US" altLang="en-US" b="1" dirty="0"/>
              <a:t> </a:t>
            </a:r>
            <a:r>
              <a:rPr lang="en-US" altLang="en-US" b="1" dirty="0" err="1"/>
              <a:t>vừa</a:t>
            </a:r>
            <a:r>
              <a:rPr lang="en-US" altLang="en-US" b="1" dirty="0"/>
              <a:t> </a:t>
            </a:r>
            <a:r>
              <a:rPr lang="en-US" altLang="en-US" b="1" dirty="0" err="1"/>
              <a:t>tìm</a:t>
            </a:r>
            <a:r>
              <a:rPr lang="en-US" altLang="en-US" b="1" dirty="0"/>
              <a:t> </a:t>
            </a:r>
            <a:r>
              <a:rPr lang="en-US" altLang="en-US" b="1" dirty="0" err="1"/>
              <a:t>được</a:t>
            </a:r>
            <a:r>
              <a:rPr lang="en-US" altLang="en-US" b="1" dirty="0"/>
              <a:t> </a:t>
            </a:r>
            <a:r>
              <a:rPr lang="en-US" altLang="en-US" b="1" dirty="0" err="1"/>
              <a:t>ở</a:t>
            </a:r>
            <a:r>
              <a:rPr lang="en-US" altLang="en-US" b="1" dirty="0"/>
              <a:t> </a:t>
            </a:r>
            <a:r>
              <a:rPr lang="en-US" altLang="en-US" b="1" dirty="0" err="1"/>
              <a:t>bài</a:t>
            </a:r>
            <a:r>
              <a:rPr lang="en-US" altLang="en-US" b="1" dirty="0"/>
              <a:t> </a:t>
            </a:r>
            <a:r>
              <a:rPr lang="en-US" altLang="en-US" b="1" dirty="0" err="1"/>
              <a:t>tập</a:t>
            </a:r>
            <a:r>
              <a:rPr lang="en-US" altLang="en-US" b="1" dirty="0"/>
              <a:t> 2 :</a:t>
            </a:r>
          </a:p>
        </p:txBody>
      </p:sp>
      <p:sp>
        <p:nvSpPr>
          <p:cNvPr id="3" name="Text Box 22">
            <a:extLst>
              <a:ext uri="{FF2B5EF4-FFF2-40B4-BE49-F238E27FC236}">
                <a16:creationId xmlns:a16="http://schemas.microsoft.com/office/drawing/2014/main" id="{FEE3E9A7-9CD2-A648-9DD5-7912DE6F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715161"/>
            <a:ext cx="9677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:</a:t>
            </a:r>
            <a:r>
              <a:rPr lang="en-US" altLang="en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altLang="en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 câu với từ : Đoàn kết </a:t>
            </a:r>
            <a:r>
              <a:rPr lang="en-US" altLang="en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Đoàn kết là truyền thống quí báu của nhân dân ta. </a:t>
            </a:r>
            <a:endParaRPr lang="en-US" altLang="en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18CA61C0-9861-6F41-8978-9521162D2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31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">
            <a:extLst>
              <a:ext uri="{FF2B5EF4-FFF2-40B4-BE49-F238E27FC236}">
                <a16:creationId xmlns:a16="http://schemas.microsoft.com/office/drawing/2014/main" id="{BA9DEA8E-6B7C-C848-9861-179548CA5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746715"/>
            <a:ext cx="678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- Thế nào là từ đơn? Cho ví dụ .</a:t>
            </a: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5EB80A3D-F861-4141-A03A-F96DE1B88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629" y="3700584"/>
            <a:ext cx="6954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latin typeface="Times New Roman" panose="02020603050405020304" pitchFamily="18" charset="0"/>
              </a:rPr>
              <a:t>-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nào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là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phức</a:t>
            </a:r>
            <a:r>
              <a:rPr lang="en-US" altLang="en-VN" sz="3600" b="1" dirty="0">
                <a:latin typeface="Times New Roman" panose="02020603050405020304" pitchFamily="18" charset="0"/>
              </a:rPr>
              <a:t>? </a:t>
            </a:r>
            <a:r>
              <a:rPr lang="vi-VN" altLang="en-VN" sz="3600" b="1" dirty="0">
                <a:latin typeface="Times New Roman" panose="02020603050405020304" pitchFamily="18" charset="0"/>
              </a:rPr>
              <a:t>C</a:t>
            </a:r>
            <a:r>
              <a:rPr lang="en-US" altLang="en-VN" sz="3600" b="1" dirty="0">
                <a:latin typeface="Times New Roman" panose="02020603050405020304" pitchFamily="18" charset="0"/>
              </a:rPr>
              <a:t>ho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ví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dụ</a:t>
            </a:r>
            <a:r>
              <a:rPr lang="en-US" altLang="en-VN" sz="3600" b="1" dirty="0">
                <a:latin typeface="Times New Roman" panose="02020603050405020304" pitchFamily="18" charset="0"/>
              </a:rPr>
              <a:t> 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2B39146-6065-7C4F-8CC9-3C78E693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437856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8433FCB8-2A33-CC4A-9BA9-A4C0B417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DF0AD0E6-E107-BE4B-9713-EE3CA8E15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687669"/>
            <a:ext cx="69548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latin typeface="Times New Roman" panose="02020603050405020304" pitchFamily="18" charset="0"/>
              </a:rPr>
              <a:t>- </a:t>
            </a:r>
            <a:r>
              <a:rPr lang="vi-VN" altLang="en-VN" sz="3600" b="1" dirty="0">
                <a:latin typeface="Times New Roman" panose="02020603050405020304" pitchFamily="18" charset="0"/>
              </a:rPr>
              <a:t>Từ dùng để làm gì?</a:t>
            </a:r>
            <a:endParaRPr lang="en-US" altLang="en-VN" sz="3600" b="1" dirty="0">
              <a:latin typeface="Times New Roman" panose="02020603050405020304" pitchFamily="18" charset="0"/>
            </a:endParaRPr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AA7FB3AA-420C-BF42-B1DC-C034A8670B43}"/>
              </a:ext>
            </a:extLst>
          </p:cNvPr>
          <p:cNvGrpSpPr/>
          <p:nvPr/>
        </p:nvGrpSpPr>
        <p:grpSpPr>
          <a:xfrm rot="21340859">
            <a:off x="4415445" y="304799"/>
            <a:ext cx="2594955" cy="2008361"/>
            <a:chOff x="1467430" y="2583543"/>
            <a:chExt cx="3020095" cy="2133600"/>
          </a:xfrm>
        </p:grpSpPr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3434F669-1631-4449-9986-FCD9C801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4A8F305F-7378-4940-B5F0-3566888C469E}"/>
                </a:ext>
              </a:extLst>
            </p:cNvPr>
            <p:cNvSpPr txBox="1"/>
            <p:nvPr/>
          </p:nvSpPr>
          <p:spPr>
            <a:xfrm rot="362859">
              <a:off x="1581013" y="3177765"/>
              <a:ext cx="2598527" cy="68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rPr>
                <a:t>Củng cố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7">
            <a:extLst>
              <a:ext uri="{FF2B5EF4-FFF2-40B4-BE49-F238E27FC236}">
                <a16:creationId xmlns:a16="http://schemas.microsoft.com/office/drawing/2014/main" id="{A99FD9D4-9D5D-7148-A537-CF5445255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6799">
            <a:off x="6552666" y="513286"/>
            <a:ext cx="1362079" cy="15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1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48E3F4-79D3-2748-B5F3-52F78382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453842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 - Xem lại bài học hôm nay.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 - Học ghi nhớ của bài.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 -  Xem trước bài: Nhân hậu – Đoàn kết.</a:t>
            </a:r>
          </a:p>
        </p:txBody>
      </p:sp>
      <p:grpSp>
        <p:nvGrpSpPr>
          <p:cNvPr id="5" name="组合 10">
            <a:extLst>
              <a:ext uri="{FF2B5EF4-FFF2-40B4-BE49-F238E27FC236}">
                <a16:creationId xmlns:a16="http://schemas.microsoft.com/office/drawing/2014/main" id="{6574F18E-D2C6-7C4A-9607-FDBC6071F348}"/>
              </a:ext>
            </a:extLst>
          </p:cNvPr>
          <p:cNvGrpSpPr/>
          <p:nvPr/>
        </p:nvGrpSpPr>
        <p:grpSpPr>
          <a:xfrm rot="21340859">
            <a:off x="4912821" y="171062"/>
            <a:ext cx="2594955" cy="2008361"/>
            <a:chOff x="1467430" y="2583543"/>
            <a:chExt cx="3020095" cy="213360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B4D50D2A-C81B-5941-B80E-9682B97BF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67430" y="2583543"/>
              <a:ext cx="3020095" cy="2133600"/>
            </a:xfrm>
            <a:prstGeom prst="rect">
              <a:avLst/>
            </a:prstGeom>
          </p:spPr>
        </p:pic>
        <p:sp>
          <p:nvSpPr>
            <p:cNvPr id="7" name="文本框 12">
              <a:extLst>
                <a:ext uri="{FF2B5EF4-FFF2-40B4-BE49-F238E27FC236}">
                  <a16:creationId xmlns:a16="http://schemas.microsoft.com/office/drawing/2014/main" id="{9828E0DC-3747-1647-B7AC-9773523EF7C0}"/>
                </a:ext>
              </a:extLst>
            </p:cNvPr>
            <p:cNvSpPr txBox="1"/>
            <p:nvPr/>
          </p:nvSpPr>
          <p:spPr>
            <a:xfrm rot="362859">
              <a:off x="1581013" y="3177765"/>
              <a:ext cx="2598527" cy="686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康少女文字W5" panose="040F0509000000000000" pitchFamily="81" charset="-122"/>
                  <a:cs typeface="Times New Roman" panose="02020603050405020304" pitchFamily="18" charset="0"/>
                </a:rPr>
                <a:t>Dặn dò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康少女文字W5" panose="040F0509000000000000" pitchFamily="8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17">
            <a:extLst>
              <a:ext uri="{FF2B5EF4-FFF2-40B4-BE49-F238E27FC236}">
                <a16:creationId xmlns:a16="http://schemas.microsoft.com/office/drawing/2014/main" id="{4CBE2EBF-9B34-6041-A56D-613EDF1B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6799">
            <a:off x="7043357" y="379549"/>
            <a:ext cx="1362079" cy="15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75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5989545" y="2869611"/>
            <a:ext cx="277091" cy="0"/>
          </a:xfrm>
          <a:prstGeom prst="line">
            <a:avLst/>
          </a:prstGeom>
          <a:ln w="19050">
            <a:solidFill>
              <a:srgbClr val="6D50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499653" y="3141407"/>
            <a:ext cx="1572067" cy="3740032"/>
            <a:chOff x="909" y="187"/>
            <a:chExt cx="802" cy="1908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0" name="Group 4"/>
          <p:cNvGrpSpPr>
            <a:grpSpLocks noChangeAspect="1"/>
          </p:cNvGrpSpPr>
          <p:nvPr/>
        </p:nvGrpSpPr>
        <p:grpSpPr bwMode="auto">
          <a:xfrm>
            <a:off x="8531230" y="3992034"/>
            <a:ext cx="2161117" cy="2865967"/>
            <a:chOff x="4398" y="1886"/>
            <a:chExt cx="1021" cy="1354"/>
          </a:xfrm>
        </p:grpSpPr>
        <p:grpSp>
          <p:nvGrpSpPr>
            <p:cNvPr id="62" name="Group 205"/>
            <p:cNvGrpSpPr>
              <a:grpSpLocks/>
            </p:cNvGrpSpPr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459" name="Freeform 5"/>
              <p:cNvSpPr>
                <a:spLocks/>
              </p:cNvSpPr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1" name="Freeform 7"/>
              <p:cNvSpPr>
                <a:spLocks/>
              </p:cNvSpPr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2" name="Freeform 8"/>
              <p:cNvSpPr>
                <a:spLocks/>
              </p:cNvSpPr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6" name="Freeform 12"/>
              <p:cNvSpPr>
                <a:spLocks/>
              </p:cNvSpPr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7" name="Freeform 13"/>
              <p:cNvSpPr>
                <a:spLocks/>
              </p:cNvSpPr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8" name="Freeform 14"/>
              <p:cNvSpPr>
                <a:spLocks/>
              </p:cNvSpPr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9" name="Freeform 15"/>
              <p:cNvSpPr>
                <a:spLocks/>
              </p:cNvSpPr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0" name="Freeform 16"/>
              <p:cNvSpPr>
                <a:spLocks/>
              </p:cNvSpPr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1" name="Freeform 17"/>
              <p:cNvSpPr>
                <a:spLocks/>
              </p:cNvSpPr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2" name="Freeform 18"/>
              <p:cNvSpPr>
                <a:spLocks/>
              </p:cNvSpPr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3" name="Freeform 19"/>
              <p:cNvSpPr>
                <a:spLocks/>
              </p:cNvSpPr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4" name="Freeform 20"/>
              <p:cNvSpPr>
                <a:spLocks/>
              </p:cNvSpPr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5" name="Freeform 21"/>
              <p:cNvSpPr>
                <a:spLocks/>
              </p:cNvSpPr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6" name="Freeform 22"/>
              <p:cNvSpPr>
                <a:spLocks/>
              </p:cNvSpPr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7" name="Freeform 23"/>
              <p:cNvSpPr>
                <a:spLocks/>
              </p:cNvSpPr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8" name="Freeform 24"/>
              <p:cNvSpPr>
                <a:spLocks/>
              </p:cNvSpPr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0" name="Freeform 26"/>
              <p:cNvSpPr>
                <a:spLocks/>
              </p:cNvSpPr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2" name="Freeform 28"/>
              <p:cNvSpPr>
                <a:spLocks/>
              </p:cNvSpPr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3" name="Freeform 29"/>
              <p:cNvSpPr>
                <a:spLocks/>
              </p:cNvSpPr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4" name="Freeform 30"/>
              <p:cNvSpPr>
                <a:spLocks/>
              </p:cNvSpPr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5" name="Freeform 31"/>
              <p:cNvSpPr>
                <a:spLocks/>
              </p:cNvSpPr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6" name="Freeform 32"/>
              <p:cNvSpPr>
                <a:spLocks/>
              </p:cNvSpPr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8" name="Freeform 34"/>
              <p:cNvSpPr>
                <a:spLocks/>
              </p:cNvSpPr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9" name="Freeform 35"/>
              <p:cNvSpPr>
                <a:spLocks/>
              </p:cNvSpPr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0" name="Freeform 36"/>
              <p:cNvSpPr>
                <a:spLocks/>
              </p:cNvSpPr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1" name="Freeform 37"/>
              <p:cNvSpPr>
                <a:spLocks/>
              </p:cNvSpPr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2" name="Freeform 38"/>
              <p:cNvSpPr>
                <a:spLocks/>
              </p:cNvSpPr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4" name="Freeform 40"/>
              <p:cNvSpPr>
                <a:spLocks/>
              </p:cNvSpPr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5" name="Freeform 41"/>
              <p:cNvSpPr>
                <a:spLocks/>
              </p:cNvSpPr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6" name="Freeform 42"/>
              <p:cNvSpPr>
                <a:spLocks/>
              </p:cNvSpPr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7" name="Freeform 43"/>
              <p:cNvSpPr>
                <a:spLocks/>
              </p:cNvSpPr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8" name="Freeform 44"/>
              <p:cNvSpPr>
                <a:spLocks/>
              </p:cNvSpPr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9" name="Freeform 45"/>
              <p:cNvSpPr>
                <a:spLocks/>
              </p:cNvSpPr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0" name="Freeform 46"/>
              <p:cNvSpPr>
                <a:spLocks/>
              </p:cNvSpPr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1" name="Freeform 47"/>
              <p:cNvSpPr>
                <a:spLocks/>
              </p:cNvSpPr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2" name="Freeform 48"/>
              <p:cNvSpPr>
                <a:spLocks/>
              </p:cNvSpPr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3" name="Freeform 49"/>
              <p:cNvSpPr>
                <a:spLocks/>
              </p:cNvSpPr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4" name="Freeform 50"/>
              <p:cNvSpPr>
                <a:spLocks/>
              </p:cNvSpPr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5" name="Freeform 51"/>
              <p:cNvSpPr>
                <a:spLocks/>
              </p:cNvSpPr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6" name="Freeform 52"/>
              <p:cNvSpPr>
                <a:spLocks/>
              </p:cNvSpPr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7" name="Freeform 53"/>
              <p:cNvSpPr>
                <a:spLocks/>
              </p:cNvSpPr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8" name="Freeform 54"/>
              <p:cNvSpPr>
                <a:spLocks/>
              </p:cNvSpPr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9" name="Freeform 55"/>
              <p:cNvSpPr>
                <a:spLocks/>
              </p:cNvSpPr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0" name="Freeform 56"/>
              <p:cNvSpPr>
                <a:spLocks/>
              </p:cNvSpPr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1" name="Freeform 57"/>
              <p:cNvSpPr>
                <a:spLocks/>
              </p:cNvSpPr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2" name="Freeform 58"/>
              <p:cNvSpPr>
                <a:spLocks/>
              </p:cNvSpPr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3" name="Freeform 59"/>
              <p:cNvSpPr>
                <a:spLocks/>
              </p:cNvSpPr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4" name="Freeform 60"/>
              <p:cNvSpPr>
                <a:spLocks/>
              </p:cNvSpPr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5" name="Freeform 61"/>
              <p:cNvSpPr>
                <a:spLocks/>
              </p:cNvSpPr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6" name="Freeform 62"/>
              <p:cNvSpPr>
                <a:spLocks/>
              </p:cNvSpPr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7" name="Freeform 63"/>
              <p:cNvSpPr>
                <a:spLocks/>
              </p:cNvSpPr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8" name="Freeform 64"/>
              <p:cNvSpPr>
                <a:spLocks/>
              </p:cNvSpPr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9" name="Freeform 65"/>
              <p:cNvSpPr>
                <a:spLocks/>
              </p:cNvSpPr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0" name="Freeform 66"/>
              <p:cNvSpPr>
                <a:spLocks/>
              </p:cNvSpPr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2" name="Freeform 68"/>
              <p:cNvSpPr>
                <a:spLocks/>
              </p:cNvSpPr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3" name="Freeform 69"/>
              <p:cNvSpPr>
                <a:spLocks/>
              </p:cNvSpPr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4" name="Freeform 70"/>
              <p:cNvSpPr>
                <a:spLocks/>
              </p:cNvSpPr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5" name="Freeform 71"/>
              <p:cNvSpPr>
                <a:spLocks/>
              </p:cNvSpPr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6" name="Freeform 72"/>
              <p:cNvSpPr>
                <a:spLocks/>
              </p:cNvSpPr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7" name="Freeform 73"/>
              <p:cNvSpPr>
                <a:spLocks/>
              </p:cNvSpPr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8" name="Freeform 74"/>
              <p:cNvSpPr>
                <a:spLocks/>
              </p:cNvSpPr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9" name="Freeform 75"/>
              <p:cNvSpPr>
                <a:spLocks/>
              </p:cNvSpPr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0" name="Freeform 76"/>
              <p:cNvSpPr>
                <a:spLocks/>
              </p:cNvSpPr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1" name="Freeform 77"/>
              <p:cNvSpPr>
                <a:spLocks/>
              </p:cNvSpPr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2" name="Freeform 78"/>
              <p:cNvSpPr>
                <a:spLocks/>
              </p:cNvSpPr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3" name="Freeform 79"/>
              <p:cNvSpPr>
                <a:spLocks/>
              </p:cNvSpPr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4" name="Freeform 80"/>
              <p:cNvSpPr>
                <a:spLocks/>
              </p:cNvSpPr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5" name="Freeform 81"/>
              <p:cNvSpPr>
                <a:spLocks/>
              </p:cNvSpPr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6" name="Freeform 82"/>
              <p:cNvSpPr>
                <a:spLocks/>
              </p:cNvSpPr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7" name="Freeform 83"/>
              <p:cNvSpPr>
                <a:spLocks/>
              </p:cNvSpPr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8" name="Freeform 84"/>
              <p:cNvSpPr>
                <a:spLocks/>
              </p:cNvSpPr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9" name="Freeform 85"/>
              <p:cNvSpPr>
                <a:spLocks/>
              </p:cNvSpPr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0" name="Freeform 86"/>
              <p:cNvSpPr>
                <a:spLocks/>
              </p:cNvSpPr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1" name="Freeform 87"/>
              <p:cNvSpPr>
                <a:spLocks/>
              </p:cNvSpPr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2" name="Freeform 88"/>
              <p:cNvSpPr>
                <a:spLocks/>
              </p:cNvSpPr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4" name="Freeform 90"/>
              <p:cNvSpPr>
                <a:spLocks/>
              </p:cNvSpPr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5" name="Freeform 91"/>
              <p:cNvSpPr>
                <a:spLocks/>
              </p:cNvSpPr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6" name="Freeform 92"/>
              <p:cNvSpPr>
                <a:spLocks/>
              </p:cNvSpPr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7" name="Freeform 93"/>
              <p:cNvSpPr>
                <a:spLocks/>
              </p:cNvSpPr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8" name="Freeform 94"/>
              <p:cNvSpPr>
                <a:spLocks/>
              </p:cNvSpPr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9" name="Freeform 95"/>
              <p:cNvSpPr>
                <a:spLocks/>
              </p:cNvSpPr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0" name="Freeform 96"/>
              <p:cNvSpPr>
                <a:spLocks/>
              </p:cNvSpPr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1" name="Freeform 97"/>
              <p:cNvSpPr>
                <a:spLocks/>
              </p:cNvSpPr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2" name="Freeform 98"/>
              <p:cNvSpPr>
                <a:spLocks/>
              </p:cNvSpPr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3" name="Freeform 99"/>
              <p:cNvSpPr>
                <a:spLocks/>
              </p:cNvSpPr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4" name="Freeform 100"/>
              <p:cNvSpPr>
                <a:spLocks/>
              </p:cNvSpPr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5" name="Freeform 101"/>
              <p:cNvSpPr>
                <a:spLocks/>
              </p:cNvSpPr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6" name="Freeform 102"/>
              <p:cNvSpPr>
                <a:spLocks/>
              </p:cNvSpPr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7" name="Freeform 103"/>
              <p:cNvSpPr>
                <a:spLocks/>
              </p:cNvSpPr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8" name="Freeform 104"/>
              <p:cNvSpPr>
                <a:spLocks/>
              </p:cNvSpPr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9" name="Freeform 105"/>
              <p:cNvSpPr>
                <a:spLocks/>
              </p:cNvSpPr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0" name="Freeform 106"/>
              <p:cNvSpPr>
                <a:spLocks/>
              </p:cNvSpPr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1" name="Freeform 107"/>
              <p:cNvSpPr>
                <a:spLocks/>
              </p:cNvSpPr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2" name="Freeform 108"/>
              <p:cNvSpPr>
                <a:spLocks/>
              </p:cNvSpPr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3" name="Freeform 109"/>
              <p:cNvSpPr>
                <a:spLocks/>
              </p:cNvSpPr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4" name="Freeform 110"/>
              <p:cNvSpPr>
                <a:spLocks/>
              </p:cNvSpPr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6" name="Freeform 112"/>
              <p:cNvSpPr>
                <a:spLocks/>
              </p:cNvSpPr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8" name="Freeform 114"/>
              <p:cNvSpPr>
                <a:spLocks/>
              </p:cNvSpPr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9" name="Freeform 115"/>
              <p:cNvSpPr>
                <a:spLocks/>
              </p:cNvSpPr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0" name="Freeform 116"/>
              <p:cNvSpPr>
                <a:spLocks/>
              </p:cNvSpPr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1" name="Freeform 117"/>
              <p:cNvSpPr>
                <a:spLocks/>
              </p:cNvSpPr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2" name="Freeform 118"/>
              <p:cNvSpPr>
                <a:spLocks/>
              </p:cNvSpPr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3" name="Freeform 119"/>
              <p:cNvSpPr>
                <a:spLocks/>
              </p:cNvSpPr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4" name="Freeform 120"/>
              <p:cNvSpPr>
                <a:spLocks/>
              </p:cNvSpPr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5" name="Freeform 121"/>
              <p:cNvSpPr>
                <a:spLocks/>
              </p:cNvSpPr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6" name="Freeform 122"/>
              <p:cNvSpPr>
                <a:spLocks/>
              </p:cNvSpPr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7" name="Freeform 123"/>
              <p:cNvSpPr>
                <a:spLocks/>
              </p:cNvSpPr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8" name="Freeform 124"/>
              <p:cNvSpPr>
                <a:spLocks/>
              </p:cNvSpPr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9" name="Freeform 125"/>
              <p:cNvSpPr>
                <a:spLocks/>
              </p:cNvSpPr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0" name="Freeform 126"/>
              <p:cNvSpPr>
                <a:spLocks/>
              </p:cNvSpPr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2" name="Freeform 128"/>
              <p:cNvSpPr>
                <a:spLocks/>
              </p:cNvSpPr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3" name="Freeform 129"/>
              <p:cNvSpPr>
                <a:spLocks/>
              </p:cNvSpPr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4" name="Freeform 130"/>
              <p:cNvSpPr>
                <a:spLocks/>
              </p:cNvSpPr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5" name="Freeform 131"/>
              <p:cNvSpPr>
                <a:spLocks/>
              </p:cNvSpPr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6" name="Freeform 132"/>
              <p:cNvSpPr>
                <a:spLocks/>
              </p:cNvSpPr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7" name="Freeform 133"/>
              <p:cNvSpPr>
                <a:spLocks/>
              </p:cNvSpPr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8" name="Freeform 134"/>
              <p:cNvSpPr>
                <a:spLocks/>
              </p:cNvSpPr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9" name="Freeform 135"/>
              <p:cNvSpPr>
                <a:spLocks/>
              </p:cNvSpPr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0" name="Freeform 136"/>
              <p:cNvSpPr>
                <a:spLocks/>
              </p:cNvSpPr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1" name="Freeform 137"/>
              <p:cNvSpPr>
                <a:spLocks/>
              </p:cNvSpPr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2" name="Freeform 138"/>
              <p:cNvSpPr>
                <a:spLocks/>
              </p:cNvSpPr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3" name="Freeform 139"/>
              <p:cNvSpPr>
                <a:spLocks/>
              </p:cNvSpPr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4" name="Freeform 140"/>
              <p:cNvSpPr>
                <a:spLocks/>
              </p:cNvSpPr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5" name="Freeform 141"/>
              <p:cNvSpPr>
                <a:spLocks/>
              </p:cNvSpPr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6" name="Freeform 142"/>
              <p:cNvSpPr>
                <a:spLocks/>
              </p:cNvSpPr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7" name="Freeform 143"/>
              <p:cNvSpPr>
                <a:spLocks/>
              </p:cNvSpPr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8" name="Freeform 144"/>
              <p:cNvSpPr>
                <a:spLocks/>
              </p:cNvSpPr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9" name="Freeform 145"/>
              <p:cNvSpPr>
                <a:spLocks/>
              </p:cNvSpPr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0" name="Freeform 146"/>
              <p:cNvSpPr>
                <a:spLocks/>
              </p:cNvSpPr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1" name="Freeform 147"/>
              <p:cNvSpPr>
                <a:spLocks/>
              </p:cNvSpPr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2" name="Freeform 148"/>
              <p:cNvSpPr>
                <a:spLocks/>
              </p:cNvSpPr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3" name="Freeform 149"/>
              <p:cNvSpPr>
                <a:spLocks/>
              </p:cNvSpPr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4" name="Freeform 150"/>
              <p:cNvSpPr>
                <a:spLocks/>
              </p:cNvSpPr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5" name="Freeform 151"/>
              <p:cNvSpPr>
                <a:spLocks/>
              </p:cNvSpPr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6" name="Freeform 152"/>
              <p:cNvSpPr>
                <a:spLocks/>
              </p:cNvSpPr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7" name="Freeform 153"/>
              <p:cNvSpPr>
                <a:spLocks/>
              </p:cNvSpPr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8" name="Freeform 154"/>
              <p:cNvSpPr>
                <a:spLocks/>
              </p:cNvSpPr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9" name="Freeform 155"/>
              <p:cNvSpPr>
                <a:spLocks/>
              </p:cNvSpPr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0" name="Freeform 156"/>
              <p:cNvSpPr>
                <a:spLocks/>
              </p:cNvSpPr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1" name="Freeform 157"/>
              <p:cNvSpPr>
                <a:spLocks/>
              </p:cNvSpPr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2" name="Freeform 158"/>
              <p:cNvSpPr>
                <a:spLocks/>
              </p:cNvSpPr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4" name="Freeform 160"/>
              <p:cNvSpPr>
                <a:spLocks/>
              </p:cNvSpPr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5" name="Freeform 161"/>
              <p:cNvSpPr>
                <a:spLocks/>
              </p:cNvSpPr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7" name="Freeform 163"/>
              <p:cNvSpPr>
                <a:spLocks/>
              </p:cNvSpPr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8" name="Freeform 164"/>
              <p:cNvSpPr>
                <a:spLocks/>
              </p:cNvSpPr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9" name="Freeform 165"/>
              <p:cNvSpPr>
                <a:spLocks/>
              </p:cNvSpPr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0" name="Freeform 166"/>
              <p:cNvSpPr>
                <a:spLocks/>
              </p:cNvSpPr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1" name="Freeform 167"/>
              <p:cNvSpPr>
                <a:spLocks/>
              </p:cNvSpPr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2" name="Freeform 168"/>
              <p:cNvSpPr>
                <a:spLocks/>
              </p:cNvSpPr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3" name="Freeform 169"/>
              <p:cNvSpPr>
                <a:spLocks/>
              </p:cNvSpPr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4" name="Freeform 170"/>
              <p:cNvSpPr>
                <a:spLocks/>
              </p:cNvSpPr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5" name="Freeform 171"/>
              <p:cNvSpPr>
                <a:spLocks/>
              </p:cNvSpPr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6" name="Freeform 172"/>
              <p:cNvSpPr>
                <a:spLocks/>
              </p:cNvSpPr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8" name="Freeform 174"/>
              <p:cNvSpPr>
                <a:spLocks/>
              </p:cNvSpPr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9" name="Freeform 175"/>
              <p:cNvSpPr>
                <a:spLocks/>
              </p:cNvSpPr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0" name="Freeform 176"/>
              <p:cNvSpPr>
                <a:spLocks/>
              </p:cNvSpPr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1" name="Freeform 177"/>
              <p:cNvSpPr>
                <a:spLocks/>
              </p:cNvSpPr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2" name="Freeform 178"/>
              <p:cNvSpPr>
                <a:spLocks/>
              </p:cNvSpPr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3" name="Freeform 179"/>
              <p:cNvSpPr>
                <a:spLocks/>
              </p:cNvSpPr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4" name="Freeform 180"/>
              <p:cNvSpPr>
                <a:spLocks/>
              </p:cNvSpPr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5" name="Freeform 181"/>
              <p:cNvSpPr>
                <a:spLocks/>
              </p:cNvSpPr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6" name="Freeform 182"/>
              <p:cNvSpPr>
                <a:spLocks/>
              </p:cNvSpPr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7" name="Freeform 183"/>
              <p:cNvSpPr>
                <a:spLocks/>
              </p:cNvSpPr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8" name="Freeform 184"/>
              <p:cNvSpPr>
                <a:spLocks/>
              </p:cNvSpPr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9" name="Freeform 185"/>
              <p:cNvSpPr>
                <a:spLocks/>
              </p:cNvSpPr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0" name="Freeform 186"/>
              <p:cNvSpPr>
                <a:spLocks/>
              </p:cNvSpPr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1" name="Freeform 187"/>
              <p:cNvSpPr>
                <a:spLocks/>
              </p:cNvSpPr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2" name="Freeform 188"/>
              <p:cNvSpPr>
                <a:spLocks/>
              </p:cNvSpPr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3" name="Freeform 189"/>
              <p:cNvSpPr>
                <a:spLocks/>
              </p:cNvSpPr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4" name="Freeform 190"/>
              <p:cNvSpPr>
                <a:spLocks/>
              </p:cNvSpPr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5" name="Freeform 191"/>
              <p:cNvSpPr>
                <a:spLocks/>
              </p:cNvSpPr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6" name="Freeform 192"/>
              <p:cNvSpPr>
                <a:spLocks/>
              </p:cNvSpPr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7" name="Freeform 193"/>
              <p:cNvSpPr>
                <a:spLocks/>
              </p:cNvSpPr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8" name="Freeform 194"/>
              <p:cNvSpPr>
                <a:spLocks/>
              </p:cNvSpPr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9" name="Freeform 195"/>
              <p:cNvSpPr>
                <a:spLocks/>
              </p:cNvSpPr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0" name="Freeform 196"/>
              <p:cNvSpPr>
                <a:spLocks/>
              </p:cNvSpPr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1" name="Freeform 197"/>
              <p:cNvSpPr>
                <a:spLocks/>
              </p:cNvSpPr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2" name="Freeform 198"/>
              <p:cNvSpPr>
                <a:spLocks/>
              </p:cNvSpPr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3" name="Freeform 199"/>
              <p:cNvSpPr>
                <a:spLocks/>
              </p:cNvSpPr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4" name="Freeform 200"/>
              <p:cNvSpPr>
                <a:spLocks/>
              </p:cNvSpPr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5" name="Freeform 201"/>
              <p:cNvSpPr>
                <a:spLocks/>
              </p:cNvSpPr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6" name="Freeform 202"/>
              <p:cNvSpPr>
                <a:spLocks/>
              </p:cNvSpPr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7" name="Freeform 203"/>
              <p:cNvSpPr>
                <a:spLocks/>
              </p:cNvSpPr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8" name="Freeform 204"/>
              <p:cNvSpPr>
                <a:spLocks/>
              </p:cNvSpPr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3" name="Group 406"/>
            <p:cNvGrpSpPr>
              <a:grpSpLocks/>
            </p:cNvGrpSpPr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25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207"/>
              <p:cNvSpPr>
                <a:spLocks/>
              </p:cNvSpPr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208"/>
              <p:cNvSpPr>
                <a:spLocks/>
              </p:cNvSpPr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209"/>
              <p:cNvSpPr>
                <a:spLocks/>
              </p:cNvSpPr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210"/>
              <p:cNvSpPr>
                <a:spLocks/>
              </p:cNvSpPr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211"/>
              <p:cNvSpPr>
                <a:spLocks/>
              </p:cNvSpPr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212"/>
              <p:cNvSpPr>
                <a:spLocks/>
              </p:cNvSpPr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213"/>
              <p:cNvSpPr>
                <a:spLocks/>
              </p:cNvSpPr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214"/>
              <p:cNvSpPr>
                <a:spLocks/>
              </p:cNvSpPr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215"/>
              <p:cNvSpPr>
                <a:spLocks/>
              </p:cNvSpPr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216"/>
              <p:cNvSpPr>
                <a:spLocks/>
              </p:cNvSpPr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217"/>
              <p:cNvSpPr>
                <a:spLocks/>
              </p:cNvSpPr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218"/>
              <p:cNvSpPr>
                <a:spLocks/>
              </p:cNvSpPr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219"/>
              <p:cNvSpPr>
                <a:spLocks/>
              </p:cNvSpPr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221"/>
              <p:cNvSpPr>
                <a:spLocks/>
              </p:cNvSpPr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222"/>
              <p:cNvSpPr>
                <a:spLocks/>
              </p:cNvSpPr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223"/>
              <p:cNvSpPr>
                <a:spLocks/>
              </p:cNvSpPr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224"/>
              <p:cNvSpPr>
                <a:spLocks/>
              </p:cNvSpPr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225"/>
              <p:cNvSpPr>
                <a:spLocks/>
              </p:cNvSpPr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226"/>
              <p:cNvSpPr>
                <a:spLocks/>
              </p:cNvSpPr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227"/>
              <p:cNvSpPr>
                <a:spLocks/>
              </p:cNvSpPr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229"/>
              <p:cNvSpPr>
                <a:spLocks/>
              </p:cNvSpPr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230"/>
              <p:cNvSpPr>
                <a:spLocks/>
              </p:cNvSpPr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239"/>
              <p:cNvSpPr>
                <a:spLocks/>
              </p:cNvSpPr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240"/>
              <p:cNvSpPr>
                <a:spLocks/>
              </p:cNvSpPr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241"/>
              <p:cNvSpPr>
                <a:spLocks/>
              </p:cNvSpPr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242"/>
              <p:cNvSpPr>
                <a:spLocks/>
              </p:cNvSpPr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243"/>
              <p:cNvSpPr>
                <a:spLocks/>
              </p:cNvSpPr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244"/>
              <p:cNvSpPr>
                <a:spLocks/>
              </p:cNvSpPr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245"/>
              <p:cNvSpPr>
                <a:spLocks/>
              </p:cNvSpPr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246"/>
              <p:cNvSpPr>
                <a:spLocks/>
              </p:cNvSpPr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247"/>
              <p:cNvSpPr>
                <a:spLocks/>
              </p:cNvSpPr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248"/>
              <p:cNvSpPr>
                <a:spLocks/>
              </p:cNvSpPr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249"/>
              <p:cNvSpPr>
                <a:spLocks/>
              </p:cNvSpPr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250"/>
              <p:cNvSpPr>
                <a:spLocks/>
              </p:cNvSpPr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251"/>
              <p:cNvSpPr>
                <a:spLocks/>
              </p:cNvSpPr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252"/>
              <p:cNvSpPr>
                <a:spLocks/>
              </p:cNvSpPr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253"/>
              <p:cNvSpPr>
                <a:spLocks/>
              </p:cNvSpPr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254"/>
              <p:cNvSpPr>
                <a:spLocks/>
              </p:cNvSpPr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255"/>
              <p:cNvSpPr>
                <a:spLocks/>
              </p:cNvSpPr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256"/>
              <p:cNvSpPr>
                <a:spLocks/>
              </p:cNvSpPr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257"/>
              <p:cNvSpPr>
                <a:spLocks/>
              </p:cNvSpPr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258"/>
              <p:cNvSpPr>
                <a:spLocks/>
              </p:cNvSpPr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259"/>
              <p:cNvSpPr>
                <a:spLocks/>
              </p:cNvSpPr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260"/>
              <p:cNvSpPr>
                <a:spLocks/>
              </p:cNvSpPr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261"/>
              <p:cNvSpPr>
                <a:spLocks/>
              </p:cNvSpPr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62"/>
              <p:cNvSpPr>
                <a:spLocks/>
              </p:cNvSpPr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63"/>
              <p:cNvSpPr>
                <a:spLocks/>
              </p:cNvSpPr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64"/>
              <p:cNvSpPr>
                <a:spLocks/>
              </p:cNvSpPr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65"/>
              <p:cNvSpPr>
                <a:spLocks/>
              </p:cNvSpPr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0" name="Freeform 267"/>
              <p:cNvSpPr>
                <a:spLocks/>
              </p:cNvSpPr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1" name="Freeform 268"/>
              <p:cNvSpPr>
                <a:spLocks/>
              </p:cNvSpPr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2" name="Freeform 269"/>
              <p:cNvSpPr>
                <a:spLocks/>
              </p:cNvSpPr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3" name="Freeform 270"/>
              <p:cNvSpPr>
                <a:spLocks/>
              </p:cNvSpPr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4" name="Freeform 271"/>
              <p:cNvSpPr>
                <a:spLocks/>
              </p:cNvSpPr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6" name="Freeform 273"/>
              <p:cNvSpPr>
                <a:spLocks/>
              </p:cNvSpPr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7" name="Freeform 274"/>
              <p:cNvSpPr>
                <a:spLocks/>
              </p:cNvSpPr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8" name="Freeform 275"/>
              <p:cNvSpPr>
                <a:spLocks/>
              </p:cNvSpPr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9" name="Freeform 276"/>
              <p:cNvSpPr>
                <a:spLocks/>
              </p:cNvSpPr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0" name="Freeform 277"/>
              <p:cNvSpPr>
                <a:spLocks/>
              </p:cNvSpPr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2" name="Freeform 279"/>
              <p:cNvSpPr>
                <a:spLocks/>
              </p:cNvSpPr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3" name="Freeform 280"/>
              <p:cNvSpPr>
                <a:spLocks/>
              </p:cNvSpPr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4" name="Freeform 281"/>
              <p:cNvSpPr>
                <a:spLocks/>
              </p:cNvSpPr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5" name="Freeform 282"/>
              <p:cNvSpPr>
                <a:spLocks/>
              </p:cNvSpPr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6" name="Freeform 283"/>
              <p:cNvSpPr>
                <a:spLocks/>
              </p:cNvSpPr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7" name="Freeform 284"/>
              <p:cNvSpPr>
                <a:spLocks/>
              </p:cNvSpPr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8" name="Freeform 285"/>
              <p:cNvSpPr>
                <a:spLocks/>
              </p:cNvSpPr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9" name="Freeform 286"/>
              <p:cNvSpPr>
                <a:spLocks/>
              </p:cNvSpPr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0" name="Freeform 287"/>
              <p:cNvSpPr>
                <a:spLocks/>
              </p:cNvSpPr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1" name="Freeform 288"/>
              <p:cNvSpPr>
                <a:spLocks/>
              </p:cNvSpPr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2" name="Freeform 289"/>
              <p:cNvSpPr>
                <a:spLocks/>
              </p:cNvSpPr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3" name="Freeform 290"/>
              <p:cNvSpPr>
                <a:spLocks/>
              </p:cNvSpPr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4" name="Freeform 291"/>
              <p:cNvSpPr>
                <a:spLocks/>
              </p:cNvSpPr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5" name="Freeform 292"/>
              <p:cNvSpPr>
                <a:spLocks/>
              </p:cNvSpPr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6" name="Freeform 293"/>
              <p:cNvSpPr>
                <a:spLocks/>
              </p:cNvSpPr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7" name="Freeform 294"/>
              <p:cNvSpPr>
                <a:spLocks/>
              </p:cNvSpPr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8" name="Freeform 295"/>
              <p:cNvSpPr>
                <a:spLocks/>
              </p:cNvSpPr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9" name="Freeform 296"/>
              <p:cNvSpPr>
                <a:spLocks/>
              </p:cNvSpPr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0" name="Freeform 297"/>
              <p:cNvSpPr>
                <a:spLocks/>
              </p:cNvSpPr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2" name="Freeform 299"/>
              <p:cNvSpPr>
                <a:spLocks/>
              </p:cNvSpPr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3" name="Freeform 300"/>
              <p:cNvSpPr>
                <a:spLocks/>
              </p:cNvSpPr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4" name="Freeform 301"/>
              <p:cNvSpPr>
                <a:spLocks/>
              </p:cNvSpPr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Freeform 302"/>
              <p:cNvSpPr>
                <a:spLocks/>
              </p:cNvSpPr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6" name="Freeform 303"/>
              <p:cNvSpPr>
                <a:spLocks/>
              </p:cNvSpPr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Freeform 304"/>
              <p:cNvSpPr>
                <a:spLocks/>
              </p:cNvSpPr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305"/>
              <p:cNvSpPr>
                <a:spLocks/>
              </p:cNvSpPr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306"/>
              <p:cNvSpPr>
                <a:spLocks/>
              </p:cNvSpPr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307"/>
              <p:cNvSpPr>
                <a:spLocks/>
              </p:cNvSpPr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Freeform 308"/>
              <p:cNvSpPr>
                <a:spLocks/>
              </p:cNvSpPr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2" name="Freeform 309"/>
              <p:cNvSpPr>
                <a:spLocks/>
              </p:cNvSpPr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Freeform 310"/>
              <p:cNvSpPr>
                <a:spLocks/>
              </p:cNvSpPr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Freeform 311"/>
              <p:cNvSpPr>
                <a:spLocks/>
              </p:cNvSpPr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5" name="Freeform 312"/>
              <p:cNvSpPr>
                <a:spLocks/>
              </p:cNvSpPr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313"/>
              <p:cNvSpPr>
                <a:spLocks/>
              </p:cNvSpPr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Freeform 314"/>
              <p:cNvSpPr>
                <a:spLocks/>
              </p:cNvSpPr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8" name="Freeform 315"/>
              <p:cNvSpPr>
                <a:spLocks/>
              </p:cNvSpPr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316"/>
              <p:cNvSpPr>
                <a:spLocks/>
              </p:cNvSpPr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Freeform 317"/>
              <p:cNvSpPr>
                <a:spLocks/>
              </p:cNvSpPr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1" name="Freeform 318"/>
              <p:cNvSpPr>
                <a:spLocks/>
              </p:cNvSpPr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Freeform 319"/>
              <p:cNvSpPr>
                <a:spLocks/>
              </p:cNvSpPr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Freeform 320"/>
              <p:cNvSpPr>
                <a:spLocks/>
              </p:cNvSpPr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4" name="Freeform 321"/>
              <p:cNvSpPr>
                <a:spLocks/>
              </p:cNvSpPr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322"/>
              <p:cNvSpPr>
                <a:spLocks/>
              </p:cNvSpPr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Freeform 323"/>
              <p:cNvSpPr>
                <a:spLocks/>
              </p:cNvSpPr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7" name="Freeform 324"/>
              <p:cNvSpPr>
                <a:spLocks/>
              </p:cNvSpPr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8" name="Freeform 325"/>
              <p:cNvSpPr>
                <a:spLocks/>
              </p:cNvSpPr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Freeform 326"/>
              <p:cNvSpPr>
                <a:spLocks/>
              </p:cNvSpPr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0" name="Freeform 327"/>
              <p:cNvSpPr>
                <a:spLocks/>
              </p:cNvSpPr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1" name="Freeform 328"/>
              <p:cNvSpPr>
                <a:spLocks/>
              </p:cNvSpPr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2" name="Freeform 329"/>
              <p:cNvSpPr>
                <a:spLocks/>
              </p:cNvSpPr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330"/>
              <p:cNvSpPr>
                <a:spLocks/>
              </p:cNvSpPr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Freeform 331"/>
              <p:cNvSpPr>
                <a:spLocks/>
              </p:cNvSpPr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332"/>
              <p:cNvSpPr>
                <a:spLocks/>
              </p:cNvSpPr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Freeform 333"/>
              <p:cNvSpPr>
                <a:spLocks/>
              </p:cNvSpPr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334"/>
              <p:cNvSpPr>
                <a:spLocks/>
              </p:cNvSpPr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Freeform 335"/>
              <p:cNvSpPr>
                <a:spLocks/>
              </p:cNvSpPr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Freeform 336"/>
              <p:cNvSpPr>
                <a:spLocks/>
              </p:cNvSpPr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Freeform 337"/>
              <p:cNvSpPr>
                <a:spLocks/>
              </p:cNvSpPr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1" name="Freeform 338"/>
              <p:cNvSpPr>
                <a:spLocks/>
              </p:cNvSpPr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Freeform 339"/>
              <p:cNvSpPr>
                <a:spLocks/>
              </p:cNvSpPr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3" name="Freeform 340"/>
              <p:cNvSpPr>
                <a:spLocks/>
              </p:cNvSpPr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4" name="Freeform 341"/>
              <p:cNvSpPr>
                <a:spLocks/>
              </p:cNvSpPr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5" name="Freeform 342"/>
              <p:cNvSpPr>
                <a:spLocks/>
              </p:cNvSpPr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6" name="Freeform 343"/>
              <p:cNvSpPr>
                <a:spLocks/>
              </p:cNvSpPr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8" name="Freeform 345"/>
              <p:cNvSpPr>
                <a:spLocks/>
              </p:cNvSpPr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9" name="Freeform 346"/>
              <p:cNvSpPr>
                <a:spLocks/>
              </p:cNvSpPr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0" name="Freeform 347"/>
              <p:cNvSpPr>
                <a:spLocks/>
              </p:cNvSpPr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1" name="Freeform 348"/>
              <p:cNvSpPr>
                <a:spLocks/>
              </p:cNvSpPr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2" name="Freeform 349"/>
              <p:cNvSpPr>
                <a:spLocks/>
              </p:cNvSpPr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3" name="Freeform 350"/>
              <p:cNvSpPr>
                <a:spLocks/>
              </p:cNvSpPr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4" name="Freeform 351"/>
              <p:cNvSpPr>
                <a:spLocks/>
              </p:cNvSpPr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5" name="Freeform 352"/>
              <p:cNvSpPr>
                <a:spLocks/>
              </p:cNvSpPr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6" name="Freeform 353"/>
              <p:cNvSpPr>
                <a:spLocks/>
              </p:cNvSpPr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7" name="Freeform 354"/>
              <p:cNvSpPr>
                <a:spLocks/>
              </p:cNvSpPr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8" name="Freeform 355"/>
              <p:cNvSpPr>
                <a:spLocks/>
              </p:cNvSpPr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9" name="Freeform 356"/>
              <p:cNvSpPr>
                <a:spLocks/>
              </p:cNvSpPr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0" name="Freeform 357"/>
              <p:cNvSpPr>
                <a:spLocks/>
              </p:cNvSpPr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2" name="Freeform 359"/>
              <p:cNvSpPr>
                <a:spLocks/>
              </p:cNvSpPr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3" name="Freeform 360"/>
              <p:cNvSpPr>
                <a:spLocks/>
              </p:cNvSpPr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4" name="Freeform 361"/>
              <p:cNvSpPr>
                <a:spLocks/>
              </p:cNvSpPr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5" name="Freeform 362"/>
              <p:cNvSpPr>
                <a:spLocks/>
              </p:cNvSpPr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6" name="Freeform 363"/>
              <p:cNvSpPr>
                <a:spLocks/>
              </p:cNvSpPr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7" name="Freeform 364"/>
              <p:cNvSpPr>
                <a:spLocks/>
              </p:cNvSpPr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8" name="Freeform 365"/>
              <p:cNvSpPr>
                <a:spLocks/>
              </p:cNvSpPr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0" name="Freeform 367"/>
              <p:cNvSpPr>
                <a:spLocks/>
              </p:cNvSpPr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1" name="Freeform 368"/>
              <p:cNvSpPr>
                <a:spLocks/>
              </p:cNvSpPr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2" name="Freeform 369"/>
              <p:cNvSpPr>
                <a:spLocks/>
              </p:cNvSpPr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4" name="Freeform 371"/>
              <p:cNvSpPr>
                <a:spLocks/>
              </p:cNvSpPr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5" name="Freeform 372"/>
              <p:cNvSpPr>
                <a:spLocks/>
              </p:cNvSpPr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6" name="Freeform 373"/>
              <p:cNvSpPr>
                <a:spLocks/>
              </p:cNvSpPr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7" name="Freeform 374"/>
              <p:cNvSpPr>
                <a:spLocks/>
              </p:cNvSpPr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8" name="Freeform 375"/>
              <p:cNvSpPr>
                <a:spLocks/>
              </p:cNvSpPr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9" name="Freeform 376"/>
              <p:cNvSpPr>
                <a:spLocks/>
              </p:cNvSpPr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0" name="Freeform 377"/>
              <p:cNvSpPr>
                <a:spLocks/>
              </p:cNvSpPr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1" name="Freeform 378"/>
              <p:cNvSpPr>
                <a:spLocks/>
              </p:cNvSpPr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2" name="Freeform 379"/>
              <p:cNvSpPr>
                <a:spLocks/>
              </p:cNvSpPr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3" name="Freeform 380"/>
              <p:cNvSpPr>
                <a:spLocks/>
              </p:cNvSpPr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4" name="Freeform 381"/>
              <p:cNvSpPr>
                <a:spLocks/>
              </p:cNvSpPr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5" name="Freeform 382"/>
              <p:cNvSpPr>
                <a:spLocks/>
              </p:cNvSpPr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6" name="Freeform 383"/>
              <p:cNvSpPr>
                <a:spLocks/>
              </p:cNvSpPr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7" name="Freeform 384"/>
              <p:cNvSpPr>
                <a:spLocks/>
              </p:cNvSpPr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8" name="Freeform 385"/>
              <p:cNvSpPr>
                <a:spLocks/>
              </p:cNvSpPr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9" name="Freeform 386"/>
              <p:cNvSpPr>
                <a:spLocks/>
              </p:cNvSpPr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0" name="Freeform 387"/>
              <p:cNvSpPr>
                <a:spLocks/>
              </p:cNvSpPr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1" name="Freeform 388"/>
              <p:cNvSpPr>
                <a:spLocks/>
              </p:cNvSpPr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2" name="Freeform 389"/>
              <p:cNvSpPr>
                <a:spLocks/>
              </p:cNvSpPr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4" name="Freeform 391"/>
              <p:cNvSpPr>
                <a:spLocks/>
              </p:cNvSpPr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5" name="Freeform 392"/>
              <p:cNvSpPr>
                <a:spLocks/>
              </p:cNvSpPr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6" name="Freeform 393"/>
              <p:cNvSpPr>
                <a:spLocks/>
              </p:cNvSpPr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7" name="Freeform 394"/>
              <p:cNvSpPr>
                <a:spLocks/>
              </p:cNvSpPr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8" name="Freeform 395"/>
              <p:cNvSpPr>
                <a:spLocks/>
              </p:cNvSpPr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9" name="Freeform 396"/>
              <p:cNvSpPr>
                <a:spLocks/>
              </p:cNvSpPr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0" name="Freeform 397"/>
              <p:cNvSpPr>
                <a:spLocks/>
              </p:cNvSpPr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1" name="Freeform 398"/>
              <p:cNvSpPr>
                <a:spLocks/>
              </p:cNvSpPr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2" name="Freeform 399"/>
              <p:cNvSpPr>
                <a:spLocks/>
              </p:cNvSpPr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3" name="Freeform 400"/>
              <p:cNvSpPr>
                <a:spLocks/>
              </p:cNvSpPr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4" name="Freeform 401"/>
              <p:cNvSpPr>
                <a:spLocks/>
              </p:cNvSpPr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5" name="Freeform 402"/>
              <p:cNvSpPr>
                <a:spLocks/>
              </p:cNvSpPr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6" name="Freeform 403"/>
              <p:cNvSpPr>
                <a:spLocks/>
              </p:cNvSpPr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8" name="Freeform 405"/>
              <p:cNvSpPr>
                <a:spLocks/>
              </p:cNvSpPr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4" name="Freeform 407"/>
            <p:cNvSpPr>
              <a:spLocks/>
            </p:cNvSpPr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08"/>
            <p:cNvSpPr>
              <a:spLocks/>
            </p:cNvSpPr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409"/>
            <p:cNvSpPr>
              <a:spLocks/>
            </p:cNvSpPr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10"/>
            <p:cNvSpPr>
              <a:spLocks/>
            </p:cNvSpPr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412"/>
            <p:cNvSpPr>
              <a:spLocks/>
            </p:cNvSpPr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413"/>
            <p:cNvSpPr>
              <a:spLocks/>
            </p:cNvSpPr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414"/>
            <p:cNvSpPr>
              <a:spLocks/>
            </p:cNvSpPr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415"/>
            <p:cNvSpPr>
              <a:spLocks/>
            </p:cNvSpPr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416"/>
            <p:cNvSpPr>
              <a:spLocks/>
            </p:cNvSpPr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17"/>
            <p:cNvSpPr>
              <a:spLocks/>
            </p:cNvSpPr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18"/>
            <p:cNvSpPr>
              <a:spLocks/>
            </p:cNvSpPr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19"/>
            <p:cNvSpPr>
              <a:spLocks/>
            </p:cNvSpPr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20"/>
            <p:cNvSpPr>
              <a:spLocks/>
            </p:cNvSpPr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21"/>
            <p:cNvSpPr>
              <a:spLocks/>
            </p:cNvSpPr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22"/>
            <p:cNvSpPr>
              <a:spLocks/>
            </p:cNvSpPr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23"/>
            <p:cNvSpPr>
              <a:spLocks/>
            </p:cNvSpPr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24"/>
            <p:cNvSpPr>
              <a:spLocks/>
            </p:cNvSpPr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25"/>
            <p:cNvSpPr>
              <a:spLocks/>
            </p:cNvSpPr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26"/>
            <p:cNvSpPr>
              <a:spLocks/>
            </p:cNvSpPr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27"/>
            <p:cNvSpPr>
              <a:spLocks/>
            </p:cNvSpPr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28"/>
            <p:cNvSpPr>
              <a:spLocks/>
            </p:cNvSpPr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29"/>
            <p:cNvSpPr>
              <a:spLocks/>
            </p:cNvSpPr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30"/>
            <p:cNvSpPr>
              <a:spLocks/>
            </p:cNvSpPr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31"/>
            <p:cNvSpPr>
              <a:spLocks/>
            </p:cNvSpPr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32"/>
            <p:cNvSpPr>
              <a:spLocks/>
            </p:cNvSpPr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33"/>
            <p:cNvSpPr>
              <a:spLocks/>
            </p:cNvSpPr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34"/>
            <p:cNvSpPr>
              <a:spLocks/>
            </p:cNvSpPr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35"/>
            <p:cNvSpPr>
              <a:spLocks/>
            </p:cNvSpPr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36"/>
            <p:cNvSpPr>
              <a:spLocks/>
            </p:cNvSpPr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438"/>
            <p:cNvSpPr>
              <a:spLocks/>
            </p:cNvSpPr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439"/>
            <p:cNvSpPr>
              <a:spLocks/>
            </p:cNvSpPr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440"/>
            <p:cNvSpPr>
              <a:spLocks/>
            </p:cNvSpPr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441"/>
            <p:cNvSpPr>
              <a:spLocks/>
            </p:cNvSpPr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442"/>
            <p:cNvSpPr>
              <a:spLocks/>
            </p:cNvSpPr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443"/>
            <p:cNvSpPr>
              <a:spLocks/>
            </p:cNvSpPr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444"/>
            <p:cNvSpPr>
              <a:spLocks/>
            </p:cNvSpPr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445"/>
            <p:cNvSpPr>
              <a:spLocks/>
            </p:cNvSpPr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446"/>
            <p:cNvSpPr>
              <a:spLocks/>
            </p:cNvSpPr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447"/>
            <p:cNvSpPr>
              <a:spLocks/>
            </p:cNvSpPr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448"/>
            <p:cNvSpPr>
              <a:spLocks/>
            </p:cNvSpPr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449"/>
            <p:cNvSpPr>
              <a:spLocks/>
            </p:cNvSpPr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450"/>
            <p:cNvSpPr>
              <a:spLocks/>
            </p:cNvSpPr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452"/>
            <p:cNvSpPr>
              <a:spLocks/>
            </p:cNvSpPr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453"/>
            <p:cNvSpPr>
              <a:spLocks/>
            </p:cNvSpPr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454"/>
            <p:cNvSpPr>
              <a:spLocks/>
            </p:cNvSpPr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455"/>
            <p:cNvSpPr>
              <a:spLocks/>
            </p:cNvSpPr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456"/>
            <p:cNvSpPr>
              <a:spLocks/>
            </p:cNvSpPr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457"/>
            <p:cNvSpPr>
              <a:spLocks/>
            </p:cNvSpPr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458"/>
            <p:cNvSpPr>
              <a:spLocks/>
            </p:cNvSpPr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459"/>
            <p:cNvSpPr>
              <a:spLocks/>
            </p:cNvSpPr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460"/>
            <p:cNvSpPr>
              <a:spLocks/>
            </p:cNvSpPr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461"/>
            <p:cNvSpPr>
              <a:spLocks/>
            </p:cNvSpPr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462"/>
            <p:cNvSpPr>
              <a:spLocks/>
            </p:cNvSpPr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463"/>
            <p:cNvSpPr>
              <a:spLocks/>
            </p:cNvSpPr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464"/>
            <p:cNvSpPr>
              <a:spLocks/>
            </p:cNvSpPr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465"/>
            <p:cNvSpPr>
              <a:spLocks/>
            </p:cNvSpPr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466"/>
            <p:cNvSpPr>
              <a:spLocks/>
            </p:cNvSpPr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467"/>
            <p:cNvSpPr>
              <a:spLocks/>
            </p:cNvSpPr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468"/>
            <p:cNvSpPr>
              <a:spLocks/>
            </p:cNvSpPr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469"/>
            <p:cNvSpPr>
              <a:spLocks/>
            </p:cNvSpPr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470"/>
            <p:cNvSpPr>
              <a:spLocks/>
            </p:cNvSpPr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471"/>
            <p:cNvSpPr>
              <a:spLocks/>
            </p:cNvSpPr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472"/>
            <p:cNvSpPr>
              <a:spLocks/>
            </p:cNvSpPr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473"/>
            <p:cNvSpPr>
              <a:spLocks/>
            </p:cNvSpPr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474"/>
            <p:cNvSpPr>
              <a:spLocks/>
            </p:cNvSpPr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475"/>
            <p:cNvSpPr>
              <a:spLocks/>
            </p:cNvSpPr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476"/>
            <p:cNvSpPr>
              <a:spLocks/>
            </p:cNvSpPr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477"/>
            <p:cNvSpPr>
              <a:spLocks/>
            </p:cNvSpPr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478"/>
            <p:cNvSpPr>
              <a:spLocks/>
            </p:cNvSpPr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479"/>
            <p:cNvSpPr>
              <a:spLocks/>
            </p:cNvSpPr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480"/>
            <p:cNvSpPr>
              <a:spLocks/>
            </p:cNvSpPr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481"/>
            <p:cNvSpPr>
              <a:spLocks/>
            </p:cNvSpPr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482"/>
            <p:cNvSpPr>
              <a:spLocks/>
            </p:cNvSpPr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484"/>
            <p:cNvSpPr>
              <a:spLocks/>
            </p:cNvSpPr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485"/>
            <p:cNvSpPr>
              <a:spLocks/>
            </p:cNvSpPr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486"/>
            <p:cNvSpPr>
              <a:spLocks/>
            </p:cNvSpPr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487"/>
            <p:cNvSpPr>
              <a:spLocks/>
            </p:cNvSpPr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488"/>
            <p:cNvSpPr>
              <a:spLocks/>
            </p:cNvSpPr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489"/>
            <p:cNvSpPr>
              <a:spLocks/>
            </p:cNvSpPr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490"/>
            <p:cNvSpPr>
              <a:spLocks/>
            </p:cNvSpPr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491"/>
            <p:cNvSpPr>
              <a:spLocks/>
            </p:cNvSpPr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492"/>
            <p:cNvSpPr>
              <a:spLocks/>
            </p:cNvSpPr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493"/>
            <p:cNvSpPr>
              <a:spLocks/>
            </p:cNvSpPr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494"/>
            <p:cNvSpPr>
              <a:spLocks/>
            </p:cNvSpPr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495"/>
            <p:cNvSpPr>
              <a:spLocks/>
            </p:cNvSpPr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496"/>
            <p:cNvSpPr>
              <a:spLocks/>
            </p:cNvSpPr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498"/>
            <p:cNvSpPr>
              <a:spLocks/>
            </p:cNvSpPr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499"/>
            <p:cNvSpPr>
              <a:spLocks/>
            </p:cNvSpPr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500"/>
            <p:cNvSpPr>
              <a:spLocks/>
            </p:cNvSpPr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501"/>
            <p:cNvSpPr>
              <a:spLocks/>
            </p:cNvSpPr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502"/>
            <p:cNvSpPr>
              <a:spLocks/>
            </p:cNvSpPr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503"/>
            <p:cNvSpPr>
              <a:spLocks/>
            </p:cNvSpPr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504"/>
            <p:cNvSpPr>
              <a:spLocks/>
            </p:cNvSpPr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505"/>
            <p:cNvSpPr>
              <a:spLocks/>
            </p:cNvSpPr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506"/>
            <p:cNvSpPr>
              <a:spLocks/>
            </p:cNvSpPr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507"/>
            <p:cNvSpPr>
              <a:spLocks/>
            </p:cNvSpPr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508"/>
            <p:cNvSpPr>
              <a:spLocks/>
            </p:cNvSpPr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509"/>
            <p:cNvSpPr>
              <a:spLocks/>
            </p:cNvSpPr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510"/>
            <p:cNvSpPr>
              <a:spLocks/>
            </p:cNvSpPr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511"/>
            <p:cNvSpPr>
              <a:spLocks/>
            </p:cNvSpPr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512"/>
            <p:cNvSpPr>
              <a:spLocks/>
            </p:cNvSpPr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513"/>
            <p:cNvSpPr>
              <a:spLocks/>
            </p:cNvSpPr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514"/>
            <p:cNvSpPr>
              <a:spLocks/>
            </p:cNvSpPr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515"/>
            <p:cNvSpPr>
              <a:spLocks/>
            </p:cNvSpPr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516"/>
            <p:cNvSpPr>
              <a:spLocks/>
            </p:cNvSpPr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517"/>
            <p:cNvSpPr>
              <a:spLocks/>
            </p:cNvSpPr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518"/>
            <p:cNvSpPr>
              <a:spLocks/>
            </p:cNvSpPr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519"/>
            <p:cNvSpPr>
              <a:spLocks/>
            </p:cNvSpPr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520"/>
            <p:cNvSpPr>
              <a:spLocks/>
            </p:cNvSpPr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21"/>
            <p:cNvSpPr>
              <a:spLocks/>
            </p:cNvSpPr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22"/>
            <p:cNvSpPr>
              <a:spLocks/>
            </p:cNvSpPr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523"/>
            <p:cNvSpPr>
              <a:spLocks/>
            </p:cNvSpPr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1" name="Freeform 524"/>
            <p:cNvSpPr>
              <a:spLocks/>
            </p:cNvSpPr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2" name="Freeform 525"/>
            <p:cNvSpPr>
              <a:spLocks/>
            </p:cNvSpPr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3" name="Freeform 526"/>
            <p:cNvSpPr>
              <a:spLocks/>
            </p:cNvSpPr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4" name="Freeform 527"/>
            <p:cNvSpPr>
              <a:spLocks/>
            </p:cNvSpPr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5" name="Freeform 528"/>
            <p:cNvSpPr>
              <a:spLocks/>
            </p:cNvSpPr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7" name="Freeform 530"/>
            <p:cNvSpPr>
              <a:spLocks/>
            </p:cNvSpPr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8" name="Freeform 531"/>
            <p:cNvSpPr>
              <a:spLocks/>
            </p:cNvSpPr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9" name="Freeform 532"/>
            <p:cNvSpPr>
              <a:spLocks/>
            </p:cNvSpPr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0" name="Freeform 533"/>
            <p:cNvSpPr>
              <a:spLocks/>
            </p:cNvSpPr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1" name="Freeform 534"/>
            <p:cNvSpPr>
              <a:spLocks/>
            </p:cNvSpPr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2" name="Freeform 535"/>
            <p:cNvSpPr>
              <a:spLocks/>
            </p:cNvSpPr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3" name="Freeform 536"/>
            <p:cNvSpPr>
              <a:spLocks/>
            </p:cNvSpPr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4" name="Freeform 537"/>
            <p:cNvSpPr>
              <a:spLocks/>
            </p:cNvSpPr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5" name="Freeform 538"/>
            <p:cNvSpPr>
              <a:spLocks/>
            </p:cNvSpPr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6" name="Freeform 539"/>
            <p:cNvSpPr>
              <a:spLocks/>
            </p:cNvSpPr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7" name="Freeform 540"/>
            <p:cNvSpPr>
              <a:spLocks/>
            </p:cNvSpPr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8" name="Freeform 541"/>
            <p:cNvSpPr>
              <a:spLocks/>
            </p:cNvSpPr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9" name="Freeform 542"/>
            <p:cNvSpPr>
              <a:spLocks/>
            </p:cNvSpPr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1" name="Freeform 544"/>
            <p:cNvSpPr>
              <a:spLocks/>
            </p:cNvSpPr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2" name="Freeform 545"/>
            <p:cNvSpPr>
              <a:spLocks/>
            </p:cNvSpPr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3" name="Freeform 546"/>
            <p:cNvSpPr>
              <a:spLocks/>
            </p:cNvSpPr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4" name="Freeform 547"/>
            <p:cNvSpPr>
              <a:spLocks/>
            </p:cNvSpPr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5" name="Freeform 548"/>
            <p:cNvSpPr>
              <a:spLocks/>
            </p:cNvSpPr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6" name="Freeform 549"/>
            <p:cNvSpPr>
              <a:spLocks/>
            </p:cNvSpPr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7" name="Freeform 550"/>
            <p:cNvSpPr>
              <a:spLocks/>
            </p:cNvSpPr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8" name="Freeform 551"/>
            <p:cNvSpPr>
              <a:spLocks/>
            </p:cNvSpPr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9" name="Freeform 552"/>
            <p:cNvSpPr>
              <a:spLocks/>
            </p:cNvSpPr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0" name="Freeform 553"/>
            <p:cNvSpPr>
              <a:spLocks/>
            </p:cNvSpPr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1" name="Freeform 554"/>
            <p:cNvSpPr>
              <a:spLocks/>
            </p:cNvSpPr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2" name="Freeform 555"/>
            <p:cNvSpPr>
              <a:spLocks/>
            </p:cNvSpPr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3" name="Freeform 556"/>
            <p:cNvSpPr>
              <a:spLocks/>
            </p:cNvSpPr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4" name="Freeform 557"/>
            <p:cNvSpPr>
              <a:spLocks/>
            </p:cNvSpPr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5" name="Freeform 558"/>
            <p:cNvSpPr>
              <a:spLocks/>
            </p:cNvSpPr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6" name="Freeform 559"/>
            <p:cNvSpPr>
              <a:spLocks/>
            </p:cNvSpPr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7" name="Freeform 560"/>
            <p:cNvSpPr>
              <a:spLocks/>
            </p:cNvSpPr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8" name="Freeform 561"/>
            <p:cNvSpPr>
              <a:spLocks/>
            </p:cNvSpPr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9" name="Freeform 562"/>
            <p:cNvSpPr>
              <a:spLocks/>
            </p:cNvSpPr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0" name="Freeform 563"/>
            <p:cNvSpPr>
              <a:spLocks/>
            </p:cNvSpPr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1" name="Freeform 564"/>
            <p:cNvSpPr>
              <a:spLocks/>
            </p:cNvSpPr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2" name="Freeform 565"/>
            <p:cNvSpPr>
              <a:spLocks/>
            </p:cNvSpPr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3" name="Freeform 566"/>
            <p:cNvSpPr>
              <a:spLocks/>
            </p:cNvSpPr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4" name="Freeform 567"/>
            <p:cNvSpPr>
              <a:spLocks/>
            </p:cNvSpPr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5" name="Freeform 568"/>
            <p:cNvSpPr>
              <a:spLocks/>
            </p:cNvSpPr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6" name="Freeform 569"/>
            <p:cNvSpPr>
              <a:spLocks/>
            </p:cNvSpPr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7" name="Freeform 570"/>
            <p:cNvSpPr>
              <a:spLocks/>
            </p:cNvSpPr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8" name="Freeform 571"/>
            <p:cNvSpPr>
              <a:spLocks/>
            </p:cNvSpPr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9" name="Freeform 572"/>
            <p:cNvSpPr>
              <a:spLocks/>
            </p:cNvSpPr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0" name="Freeform 573"/>
            <p:cNvSpPr>
              <a:spLocks/>
            </p:cNvSpPr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1" name="Freeform 574"/>
            <p:cNvSpPr>
              <a:spLocks/>
            </p:cNvSpPr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3" name="Freeform 576"/>
            <p:cNvSpPr>
              <a:spLocks/>
            </p:cNvSpPr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4" name="Freeform 577"/>
            <p:cNvSpPr>
              <a:spLocks/>
            </p:cNvSpPr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5" name="Freeform 578"/>
            <p:cNvSpPr>
              <a:spLocks/>
            </p:cNvSpPr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6" name="Freeform 579"/>
            <p:cNvSpPr>
              <a:spLocks/>
            </p:cNvSpPr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7" name="Freeform 580"/>
            <p:cNvSpPr>
              <a:spLocks/>
            </p:cNvSpPr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8" name="Freeform 581"/>
            <p:cNvSpPr>
              <a:spLocks/>
            </p:cNvSpPr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9" name="Freeform 582"/>
            <p:cNvSpPr>
              <a:spLocks/>
            </p:cNvSpPr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0" name="Freeform 583"/>
            <p:cNvSpPr>
              <a:spLocks/>
            </p:cNvSpPr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1" name="Freeform 584"/>
            <p:cNvSpPr>
              <a:spLocks/>
            </p:cNvSpPr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2" name="Freeform 585"/>
            <p:cNvSpPr>
              <a:spLocks/>
            </p:cNvSpPr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3" name="Freeform 586"/>
            <p:cNvSpPr>
              <a:spLocks/>
            </p:cNvSpPr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4" name="Freeform 587"/>
            <p:cNvSpPr>
              <a:spLocks/>
            </p:cNvSpPr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5" name="Freeform 588"/>
            <p:cNvSpPr>
              <a:spLocks/>
            </p:cNvSpPr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7" name="Freeform 590"/>
            <p:cNvSpPr>
              <a:spLocks/>
            </p:cNvSpPr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8" name="Freeform 591"/>
            <p:cNvSpPr>
              <a:spLocks/>
            </p:cNvSpPr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9" name="Freeform 592"/>
            <p:cNvSpPr>
              <a:spLocks/>
            </p:cNvSpPr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0" name="Freeform 593"/>
            <p:cNvSpPr>
              <a:spLocks/>
            </p:cNvSpPr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1" name="Freeform 594"/>
            <p:cNvSpPr>
              <a:spLocks/>
            </p:cNvSpPr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2" name="Freeform 595"/>
            <p:cNvSpPr>
              <a:spLocks/>
            </p:cNvSpPr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3" name="Freeform 596"/>
            <p:cNvSpPr>
              <a:spLocks/>
            </p:cNvSpPr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5" name="Freeform 598"/>
            <p:cNvSpPr>
              <a:spLocks/>
            </p:cNvSpPr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6" name="Freeform 599"/>
            <p:cNvSpPr>
              <a:spLocks/>
            </p:cNvSpPr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7" name="Freeform 600"/>
            <p:cNvSpPr>
              <a:spLocks/>
            </p:cNvSpPr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8" name="Freeform 601"/>
            <p:cNvSpPr>
              <a:spLocks/>
            </p:cNvSpPr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59" name="Group 604"/>
          <p:cNvGrpSpPr>
            <a:grpSpLocks noChangeAspect="1"/>
          </p:cNvGrpSpPr>
          <p:nvPr/>
        </p:nvGrpSpPr>
        <p:grpSpPr bwMode="auto">
          <a:xfrm>
            <a:off x="6255809" y="4070352"/>
            <a:ext cx="1970617" cy="2823633"/>
            <a:chOff x="3323" y="1923"/>
            <a:chExt cx="931" cy="1334"/>
          </a:xfrm>
        </p:grpSpPr>
        <p:grpSp>
          <p:nvGrpSpPr>
            <p:cNvPr id="661" name="Group 805"/>
            <p:cNvGrpSpPr>
              <a:grpSpLocks/>
            </p:cNvGrpSpPr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518" name="Freeform 605"/>
              <p:cNvSpPr>
                <a:spLocks/>
              </p:cNvSpPr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9" name="Freeform 606"/>
              <p:cNvSpPr>
                <a:spLocks/>
              </p:cNvSpPr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0" name="Freeform 607"/>
              <p:cNvSpPr>
                <a:spLocks/>
              </p:cNvSpPr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1" name="Freeform 608"/>
              <p:cNvSpPr>
                <a:spLocks/>
              </p:cNvSpPr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2" name="Freeform 609"/>
              <p:cNvSpPr>
                <a:spLocks/>
              </p:cNvSpPr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3" name="Freeform 610"/>
              <p:cNvSpPr>
                <a:spLocks/>
              </p:cNvSpPr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4" name="Freeform 611"/>
              <p:cNvSpPr>
                <a:spLocks/>
              </p:cNvSpPr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5" name="Freeform 612"/>
              <p:cNvSpPr>
                <a:spLocks/>
              </p:cNvSpPr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6" name="Freeform 613"/>
              <p:cNvSpPr>
                <a:spLocks/>
              </p:cNvSpPr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7" name="Freeform 614"/>
              <p:cNvSpPr>
                <a:spLocks/>
              </p:cNvSpPr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8" name="Freeform 615"/>
              <p:cNvSpPr>
                <a:spLocks/>
              </p:cNvSpPr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9" name="Freeform 616"/>
              <p:cNvSpPr>
                <a:spLocks/>
              </p:cNvSpPr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0" name="Freeform 617"/>
              <p:cNvSpPr>
                <a:spLocks/>
              </p:cNvSpPr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1" name="Freeform 618"/>
              <p:cNvSpPr>
                <a:spLocks/>
              </p:cNvSpPr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2" name="Freeform 619"/>
              <p:cNvSpPr>
                <a:spLocks/>
              </p:cNvSpPr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3" name="Freeform 620"/>
              <p:cNvSpPr>
                <a:spLocks/>
              </p:cNvSpPr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4" name="Freeform 621"/>
              <p:cNvSpPr>
                <a:spLocks/>
              </p:cNvSpPr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5" name="Freeform 622"/>
              <p:cNvSpPr>
                <a:spLocks/>
              </p:cNvSpPr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6" name="Freeform 623"/>
              <p:cNvSpPr>
                <a:spLocks/>
              </p:cNvSpPr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7" name="Freeform 624"/>
              <p:cNvSpPr>
                <a:spLocks/>
              </p:cNvSpPr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8" name="Freeform 625"/>
              <p:cNvSpPr>
                <a:spLocks/>
              </p:cNvSpPr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9" name="Freeform 626"/>
              <p:cNvSpPr>
                <a:spLocks/>
              </p:cNvSpPr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0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1" name="Freeform 628"/>
              <p:cNvSpPr>
                <a:spLocks/>
              </p:cNvSpPr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2" name="Freeform 629"/>
              <p:cNvSpPr>
                <a:spLocks/>
              </p:cNvSpPr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3" name="Freeform 630"/>
              <p:cNvSpPr>
                <a:spLocks/>
              </p:cNvSpPr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4" name="Freeform 631"/>
              <p:cNvSpPr>
                <a:spLocks/>
              </p:cNvSpPr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5" name="Freeform 632"/>
              <p:cNvSpPr>
                <a:spLocks/>
              </p:cNvSpPr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6" name="Freeform 633"/>
              <p:cNvSpPr>
                <a:spLocks/>
              </p:cNvSpPr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7" name="Freeform 634"/>
              <p:cNvSpPr>
                <a:spLocks/>
              </p:cNvSpPr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8" name="Freeform 635"/>
              <p:cNvSpPr>
                <a:spLocks/>
              </p:cNvSpPr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9" name="Freeform 636"/>
              <p:cNvSpPr>
                <a:spLocks/>
              </p:cNvSpPr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0" name="Freeform 637"/>
              <p:cNvSpPr>
                <a:spLocks/>
              </p:cNvSpPr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1" name="Freeform 638"/>
              <p:cNvSpPr>
                <a:spLocks/>
              </p:cNvSpPr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2" name="Freeform 639"/>
              <p:cNvSpPr>
                <a:spLocks/>
              </p:cNvSpPr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3" name="Freeform 640"/>
              <p:cNvSpPr>
                <a:spLocks/>
              </p:cNvSpPr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4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5" name="Freeform 642"/>
              <p:cNvSpPr>
                <a:spLocks/>
              </p:cNvSpPr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6" name="Freeform 643"/>
              <p:cNvSpPr>
                <a:spLocks/>
              </p:cNvSpPr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7" name="Freeform 644"/>
              <p:cNvSpPr>
                <a:spLocks/>
              </p:cNvSpPr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8" name="Freeform 645"/>
              <p:cNvSpPr>
                <a:spLocks/>
              </p:cNvSpPr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9" name="Freeform 646"/>
              <p:cNvSpPr>
                <a:spLocks/>
              </p:cNvSpPr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0" name="Freeform 647"/>
              <p:cNvSpPr>
                <a:spLocks/>
              </p:cNvSpPr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1" name="Freeform 648"/>
              <p:cNvSpPr>
                <a:spLocks/>
              </p:cNvSpPr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2" name="Freeform 649"/>
              <p:cNvSpPr>
                <a:spLocks/>
              </p:cNvSpPr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3" name="Freeform 650"/>
              <p:cNvSpPr>
                <a:spLocks/>
              </p:cNvSpPr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4" name="Freeform 651"/>
              <p:cNvSpPr>
                <a:spLocks/>
              </p:cNvSpPr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5" name="Freeform 652"/>
              <p:cNvSpPr>
                <a:spLocks/>
              </p:cNvSpPr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6" name="Freeform 653"/>
              <p:cNvSpPr>
                <a:spLocks/>
              </p:cNvSpPr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7" name="Freeform 654"/>
              <p:cNvSpPr>
                <a:spLocks/>
              </p:cNvSpPr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8" name="Freeform 655"/>
              <p:cNvSpPr>
                <a:spLocks/>
              </p:cNvSpPr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9" name="Freeform 656"/>
              <p:cNvSpPr>
                <a:spLocks/>
              </p:cNvSpPr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0" name="Freeform 657"/>
              <p:cNvSpPr>
                <a:spLocks/>
              </p:cNvSpPr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1" name="Freeform 658"/>
              <p:cNvSpPr>
                <a:spLocks/>
              </p:cNvSpPr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2" name="Freeform 659"/>
              <p:cNvSpPr>
                <a:spLocks/>
              </p:cNvSpPr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3" name="Freeform 660"/>
              <p:cNvSpPr>
                <a:spLocks/>
              </p:cNvSpPr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4" name="Freeform 661"/>
              <p:cNvSpPr>
                <a:spLocks/>
              </p:cNvSpPr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5" name="Freeform 662"/>
              <p:cNvSpPr>
                <a:spLocks/>
              </p:cNvSpPr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6" name="Freeform 663"/>
              <p:cNvSpPr>
                <a:spLocks/>
              </p:cNvSpPr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7" name="Freeform 664"/>
              <p:cNvSpPr>
                <a:spLocks/>
              </p:cNvSpPr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8" name="Freeform 665"/>
              <p:cNvSpPr>
                <a:spLocks/>
              </p:cNvSpPr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9" name="Freeform 666"/>
              <p:cNvSpPr>
                <a:spLocks/>
              </p:cNvSpPr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0" name="Freeform 667"/>
              <p:cNvSpPr>
                <a:spLocks/>
              </p:cNvSpPr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1" name="Freeform 668"/>
              <p:cNvSpPr>
                <a:spLocks/>
              </p:cNvSpPr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2" name="Freeform 669"/>
              <p:cNvSpPr>
                <a:spLocks/>
              </p:cNvSpPr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3" name="Freeform 670"/>
              <p:cNvSpPr>
                <a:spLocks/>
              </p:cNvSpPr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4" name="Freeform 671"/>
              <p:cNvSpPr>
                <a:spLocks/>
              </p:cNvSpPr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5" name="Freeform 672"/>
              <p:cNvSpPr>
                <a:spLocks/>
              </p:cNvSpPr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6" name="Freeform 673"/>
              <p:cNvSpPr>
                <a:spLocks/>
              </p:cNvSpPr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7" name="Freeform 674"/>
              <p:cNvSpPr>
                <a:spLocks/>
              </p:cNvSpPr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8" name="Freeform 675"/>
              <p:cNvSpPr>
                <a:spLocks/>
              </p:cNvSpPr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9" name="Freeform 676"/>
              <p:cNvSpPr>
                <a:spLocks/>
              </p:cNvSpPr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0" name="Freeform 677"/>
              <p:cNvSpPr>
                <a:spLocks/>
              </p:cNvSpPr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1" name="Freeform 678"/>
              <p:cNvSpPr>
                <a:spLocks/>
              </p:cNvSpPr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2" name="Freeform 679"/>
              <p:cNvSpPr>
                <a:spLocks/>
              </p:cNvSpPr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3" name="Freeform 680"/>
              <p:cNvSpPr>
                <a:spLocks/>
              </p:cNvSpPr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4" name="Freeform 681"/>
              <p:cNvSpPr>
                <a:spLocks/>
              </p:cNvSpPr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5" name="Freeform 682"/>
              <p:cNvSpPr>
                <a:spLocks/>
              </p:cNvSpPr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6" name="Freeform 683"/>
              <p:cNvSpPr>
                <a:spLocks/>
              </p:cNvSpPr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7" name="Freeform 684"/>
              <p:cNvSpPr>
                <a:spLocks/>
              </p:cNvSpPr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8" name="Freeform 685"/>
              <p:cNvSpPr>
                <a:spLocks/>
              </p:cNvSpPr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9" name="Freeform 686"/>
              <p:cNvSpPr>
                <a:spLocks/>
              </p:cNvSpPr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0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1" name="Freeform 688"/>
              <p:cNvSpPr>
                <a:spLocks/>
              </p:cNvSpPr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2" name="Freeform 689"/>
              <p:cNvSpPr>
                <a:spLocks/>
              </p:cNvSpPr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3" name="Freeform 690"/>
              <p:cNvSpPr>
                <a:spLocks/>
              </p:cNvSpPr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4" name="Freeform 691"/>
              <p:cNvSpPr>
                <a:spLocks/>
              </p:cNvSpPr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5" name="Freeform 692"/>
              <p:cNvSpPr>
                <a:spLocks/>
              </p:cNvSpPr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6" name="Freeform 693"/>
              <p:cNvSpPr>
                <a:spLocks/>
              </p:cNvSpPr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7" name="Freeform 694"/>
              <p:cNvSpPr>
                <a:spLocks/>
              </p:cNvSpPr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8" name="Freeform 695"/>
              <p:cNvSpPr>
                <a:spLocks/>
              </p:cNvSpPr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9" name="Freeform 696"/>
              <p:cNvSpPr>
                <a:spLocks/>
              </p:cNvSpPr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0" name="Freeform 697"/>
              <p:cNvSpPr>
                <a:spLocks/>
              </p:cNvSpPr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1" name="Freeform 698"/>
              <p:cNvSpPr>
                <a:spLocks/>
              </p:cNvSpPr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2" name="Freeform 699"/>
              <p:cNvSpPr>
                <a:spLocks/>
              </p:cNvSpPr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3" name="Freeform 700"/>
              <p:cNvSpPr>
                <a:spLocks/>
              </p:cNvSpPr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4" name="Freeform 701"/>
              <p:cNvSpPr>
                <a:spLocks/>
              </p:cNvSpPr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5" name="Freeform 702"/>
              <p:cNvSpPr>
                <a:spLocks/>
              </p:cNvSpPr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6" name="Freeform 703"/>
              <p:cNvSpPr>
                <a:spLocks/>
              </p:cNvSpPr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7" name="Freeform 704"/>
              <p:cNvSpPr>
                <a:spLocks/>
              </p:cNvSpPr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8" name="Freeform 705"/>
              <p:cNvSpPr>
                <a:spLocks/>
              </p:cNvSpPr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9" name="Freeform 706"/>
              <p:cNvSpPr>
                <a:spLocks/>
              </p:cNvSpPr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0" name="Freeform 707"/>
              <p:cNvSpPr>
                <a:spLocks/>
              </p:cNvSpPr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1" name="Freeform 708"/>
              <p:cNvSpPr>
                <a:spLocks/>
              </p:cNvSpPr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2" name="Freeform 709"/>
              <p:cNvSpPr>
                <a:spLocks/>
              </p:cNvSpPr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3" name="Freeform 710"/>
              <p:cNvSpPr>
                <a:spLocks/>
              </p:cNvSpPr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4" name="Freeform 711"/>
              <p:cNvSpPr>
                <a:spLocks/>
              </p:cNvSpPr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5" name="Freeform 712"/>
              <p:cNvSpPr>
                <a:spLocks/>
              </p:cNvSpPr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6" name="Freeform 713"/>
              <p:cNvSpPr>
                <a:spLocks/>
              </p:cNvSpPr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7" name="Freeform 714"/>
              <p:cNvSpPr>
                <a:spLocks/>
              </p:cNvSpPr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8" name="Freeform 715"/>
              <p:cNvSpPr>
                <a:spLocks/>
              </p:cNvSpPr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9" name="Freeform 716"/>
              <p:cNvSpPr>
                <a:spLocks/>
              </p:cNvSpPr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0" name="Freeform 717"/>
              <p:cNvSpPr>
                <a:spLocks/>
              </p:cNvSpPr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1" name="Freeform 718"/>
              <p:cNvSpPr>
                <a:spLocks/>
              </p:cNvSpPr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2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3" name="Freeform 720"/>
              <p:cNvSpPr>
                <a:spLocks/>
              </p:cNvSpPr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4" name="Freeform 721"/>
              <p:cNvSpPr>
                <a:spLocks/>
              </p:cNvSpPr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5" name="Freeform 722"/>
              <p:cNvSpPr>
                <a:spLocks/>
              </p:cNvSpPr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6" name="Freeform 723"/>
              <p:cNvSpPr>
                <a:spLocks/>
              </p:cNvSpPr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7" name="Freeform 724"/>
              <p:cNvSpPr>
                <a:spLocks/>
              </p:cNvSpPr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8" name="Freeform 725"/>
              <p:cNvSpPr>
                <a:spLocks/>
              </p:cNvSpPr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9" name="Freeform 726"/>
              <p:cNvSpPr>
                <a:spLocks/>
              </p:cNvSpPr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0" name="Freeform 727"/>
              <p:cNvSpPr>
                <a:spLocks/>
              </p:cNvSpPr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1" name="Freeform 728"/>
              <p:cNvSpPr>
                <a:spLocks/>
              </p:cNvSpPr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2" name="Freeform 729"/>
              <p:cNvSpPr>
                <a:spLocks/>
              </p:cNvSpPr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3" name="Freeform 730"/>
              <p:cNvSpPr>
                <a:spLocks/>
              </p:cNvSpPr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4" name="Freeform 731"/>
              <p:cNvSpPr>
                <a:spLocks/>
              </p:cNvSpPr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5" name="Freeform 732"/>
              <p:cNvSpPr>
                <a:spLocks/>
              </p:cNvSpPr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6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7" name="Freeform 734"/>
              <p:cNvSpPr>
                <a:spLocks/>
              </p:cNvSpPr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8" name="Freeform 735"/>
              <p:cNvSpPr>
                <a:spLocks/>
              </p:cNvSpPr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9" name="Freeform 736"/>
              <p:cNvSpPr>
                <a:spLocks/>
              </p:cNvSpPr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0" name="Freeform 737"/>
              <p:cNvSpPr>
                <a:spLocks/>
              </p:cNvSpPr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1" name="Freeform 738"/>
              <p:cNvSpPr>
                <a:spLocks/>
              </p:cNvSpPr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2" name="Freeform 739"/>
              <p:cNvSpPr>
                <a:spLocks/>
              </p:cNvSpPr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3" name="Freeform 740"/>
              <p:cNvSpPr>
                <a:spLocks/>
              </p:cNvSpPr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4" name="Freeform 741"/>
              <p:cNvSpPr>
                <a:spLocks/>
              </p:cNvSpPr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5" name="Freeform 742"/>
              <p:cNvSpPr>
                <a:spLocks/>
              </p:cNvSpPr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6" name="Freeform 743"/>
              <p:cNvSpPr>
                <a:spLocks/>
              </p:cNvSpPr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7" name="Freeform 744"/>
              <p:cNvSpPr>
                <a:spLocks/>
              </p:cNvSpPr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8" name="Freeform 745"/>
              <p:cNvSpPr>
                <a:spLocks/>
              </p:cNvSpPr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9" name="Freeform 746"/>
              <p:cNvSpPr>
                <a:spLocks/>
              </p:cNvSpPr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0" name="Freeform 747"/>
              <p:cNvSpPr>
                <a:spLocks/>
              </p:cNvSpPr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1" name="Freeform 748"/>
              <p:cNvSpPr>
                <a:spLocks/>
              </p:cNvSpPr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2" name="Freeform 749"/>
              <p:cNvSpPr>
                <a:spLocks/>
              </p:cNvSpPr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3" name="Freeform 750"/>
              <p:cNvSpPr>
                <a:spLocks/>
              </p:cNvSpPr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4" name="Freeform 751"/>
              <p:cNvSpPr>
                <a:spLocks/>
              </p:cNvSpPr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5" name="Freeform 752"/>
              <p:cNvSpPr>
                <a:spLocks/>
              </p:cNvSpPr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6" name="Freeform 753"/>
              <p:cNvSpPr>
                <a:spLocks/>
              </p:cNvSpPr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7" name="Freeform 754"/>
              <p:cNvSpPr>
                <a:spLocks/>
              </p:cNvSpPr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8" name="Freeform 755"/>
              <p:cNvSpPr>
                <a:spLocks/>
              </p:cNvSpPr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9" name="Freeform 756"/>
              <p:cNvSpPr>
                <a:spLocks/>
              </p:cNvSpPr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0" name="Freeform 757"/>
              <p:cNvSpPr>
                <a:spLocks/>
              </p:cNvSpPr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1" name="Freeform 758"/>
              <p:cNvSpPr>
                <a:spLocks/>
              </p:cNvSpPr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2" name="Freeform 759"/>
              <p:cNvSpPr>
                <a:spLocks/>
              </p:cNvSpPr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3" name="Freeform 760"/>
              <p:cNvSpPr>
                <a:spLocks/>
              </p:cNvSpPr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4" name="Freeform 761"/>
              <p:cNvSpPr>
                <a:spLocks/>
              </p:cNvSpPr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5" name="Freeform 762"/>
              <p:cNvSpPr>
                <a:spLocks/>
              </p:cNvSpPr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6" name="Freeform 763"/>
              <p:cNvSpPr>
                <a:spLocks/>
              </p:cNvSpPr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7" name="Freeform 764"/>
              <p:cNvSpPr>
                <a:spLocks/>
              </p:cNvSpPr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8" name="Freeform 765"/>
              <p:cNvSpPr>
                <a:spLocks/>
              </p:cNvSpPr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9" name="Freeform 766"/>
              <p:cNvSpPr>
                <a:spLocks/>
              </p:cNvSpPr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0" name="Freeform 767"/>
              <p:cNvSpPr>
                <a:spLocks/>
              </p:cNvSpPr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1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2" name="Freeform 769"/>
              <p:cNvSpPr>
                <a:spLocks/>
              </p:cNvSpPr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3" name="Freeform 770"/>
              <p:cNvSpPr>
                <a:spLocks/>
              </p:cNvSpPr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4" name="Freeform 771"/>
              <p:cNvSpPr>
                <a:spLocks/>
              </p:cNvSpPr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5" name="Freeform 772"/>
              <p:cNvSpPr>
                <a:spLocks/>
              </p:cNvSpPr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6" name="Freeform 773"/>
              <p:cNvSpPr>
                <a:spLocks/>
              </p:cNvSpPr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7" name="Freeform 774"/>
              <p:cNvSpPr>
                <a:spLocks/>
              </p:cNvSpPr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8" name="Freeform 775"/>
              <p:cNvSpPr>
                <a:spLocks/>
              </p:cNvSpPr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9" name="Freeform 776"/>
              <p:cNvSpPr>
                <a:spLocks/>
              </p:cNvSpPr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0" name="Freeform 777"/>
              <p:cNvSpPr>
                <a:spLocks/>
              </p:cNvSpPr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1" name="Freeform 778"/>
              <p:cNvSpPr>
                <a:spLocks/>
              </p:cNvSpPr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2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3" name="Freeform 780"/>
              <p:cNvSpPr>
                <a:spLocks/>
              </p:cNvSpPr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4" name="Freeform 781"/>
              <p:cNvSpPr>
                <a:spLocks/>
              </p:cNvSpPr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5" name="Freeform 782"/>
              <p:cNvSpPr>
                <a:spLocks/>
              </p:cNvSpPr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6" name="Freeform 783"/>
              <p:cNvSpPr>
                <a:spLocks/>
              </p:cNvSpPr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7" name="Freeform 784"/>
              <p:cNvSpPr>
                <a:spLocks/>
              </p:cNvSpPr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8" name="Freeform 785"/>
              <p:cNvSpPr>
                <a:spLocks/>
              </p:cNvSpPr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9" name="Freeform 786"/>
              <p:cNvSpPr>
                <a:spLocks/>
              </p:cNvSpPr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0" name="Freeform 787"/>
              <p:cNvSpPr>
                <a:spLocks/>
              </p:cNvSpPr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1" name="Freeform 788"/>
              <p:cNvSpPr>
                <a:spLocks/>
              </p:cNvSpPr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2" name="Freeform 789"/>
              <p:cNvSpPr>
                <a:spLocks/>
              </p:cNvSpPr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3" name="Freeform 790"/>
              <p:cNvSpPr>
                <a:spLocks/>
              </p:cNvSpPr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4" name="Freeform 791"/>
              <p:cNvSpPr>
                <a:spLocks/>
              </p:cNvSpPr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5" name="Freeform 792"/>
              <p:cNvSpPr>
                <a:spLocks/>
              </p:cNvSpPr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6" name="Freeform 793"/>
              <p:cNvSpPr>
                <a:spLocks/>
              </p:cNvSpPr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7" name="Freeform 794"/>
              <p:cNvSpPr>
                <a:spLocks/>
              </p:cNvSpPr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8" name="Freeform 795"/>
              <p:cNvSpPr>
                <a:spLocks/>
              </p:cNvSpPr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9" name="Freeform 796"/>
              <p:cNvSpPr>
                <a:spLocks/>
              </p:cNvSpPr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0" name="Freeform 797"/>
              <p:cNvSpPr>
                <a:spLocks/>
              </p:cNvSpPr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1" name="Freeform 798"/>
              <p:cNvSpPr>
                <a:spLocks/>
              </p:cNvSpPr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2" name="Freeform 799"/>
              <p:cNvSpPr>
                <a:spLocks/>
              </p:cNvSpPr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3" name="Freeform 800"/>
              <p:cNvSpPr>
                <a:spLocks/>
              </p:cNvSpPr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4" name="Freeform 801"/>
              <p:cNvSpPr>
                <a:spLocks/>
              </p:cNvSpPr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5" name="Freeform 802"/>
              <p:cNvSpPr>
                <a:spLocks/>
              </p:cNvSpPr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6" name="Freeform 803"/>
              <p:cNvSpPr>
                <a:spLocks/>
              </p:cNvSpPr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7" name="Freeform 804"/>
              <p:cNvSpPr>
                <a:spLocks/>
              </p:cNvSpPr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2" name="Group 1006"/>
            <p:cNvGrpSpPr>
              <a:grpSpLocks/>
            </p:cNvGrpSpPr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318" name="Freeform 806"/>
              <p:cNvSpPr>
                <a:spLocks/>
              </p:cNvSpPr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9" name="Freeform 807"/>
              <p:cNvSpPr>
                <a:spLocks/>
              </p:cNvSpPr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0" name="Freeform 808"/>
              <p:cNvSpPr>
                <a:spLocks/>
              </p:cNvSpPr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1" name="Freeform 809"/>
              <p:cNvSpPr>
                <a:spLocks/>
              </p:cNvSpPr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2" name="Freeform 810"/>
              <p:cNvSpPr>
                <a:spLocks/>
              </p:cNvSpPr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3" name="Freeform 811"/>
              <p:cNvSpPr>
                <a:spLocks/>
              </p:cNvSpPr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4" name="Freeform 812"/>
              <p:cNvSpPr>
                <a:spLocks/>
              </p:cNvSpPr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5" name="Freeform 813"/>
              <p:cNvSpPr>
                <a:spLocks/>
              </p:cNvSpPr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6" name="Freeform 814"/>
              <p:cNvSpPr>
                <a:spLocks/>
              </p:cNvSpPr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7" name="Freeform 815"/>
              <p:cNvSpPr>
                <a:spLocks/>
              </p:cNvSpPr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8" name="Freeform 816"/>
              <p:cNvSpPr>
                <a:spLocks/>
              </p:cNvSpPr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9" name="Freeform 817"/>
              <p:cNvSpPr>
                <a:spLocks/>
              </p:cNvSpPr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0" name="Freeform 818"/>
              <p:cNvSpPr>
                <a:spLocks/>
              </p:cNvSpPr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1" name="Freeform 819"/>
              <p:cNvSpPr>
                <a:spLocks/>
              </p:cNvSpPr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2" name="Freeform 820"/>
              <p:cNvSpPr>
                <a:spLocks/>
              </p:cNvSpPr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3" name="Freeform 821"/>
              <p:cNvSpPr>
                <a:spLocks/>
              </p:cNvSpPr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4" name="Freeform 822"/>
              <p:cNvSpPr>
                <a:spLocks/>
              </p:cNvSpPr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5" name="Freeform 823"/>
              <p:cNvSpPr>
                <a:spLocks/>
              </p:cNvSpPr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6" name="Freeform 824"/>
              <p:cNvSpPr>
                <a:spLocks/>
              </p:cNvSpPr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7" name="Freeform 825"/>
              <p:cNvSpPr>
                <a:spLocks/>
              </p:cNvSpPr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8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9" name="Freeform 827"/>
              <p:cNvSpPr>
                <a:spLocks/>
              </p:cNvSpPr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0" name="Freeform 828"/>
              <p:cNvSpPr>
                <a:spLocks/>
              </p:cNvSpPr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1" name="Freeform 829"/>
              <p:cNvSpPr>
                <a:spLocks/>
              </p:cNvSpPr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2" name="Freeform 830"/>
              <p:cNvSpPr>
                <a:spLocks/>
              </p:cNvSpPr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3" name="Freeform 831"/>
              <p:cNvSpPr>
                <a:spLocks/>
              </p:cNvSpPr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4" name="Freeform 832"/>
              <p:cNvSpPr>
                <a:spLocks/>
              </p:cNvSpPr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5" name="Freeform 833"/>
              <p:cNvSpPr>
                <a:spLocks/>
              </p:cNvSpPr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6" name="Freeform 834"/>
              <p:cNvSpPr>
                <a:spLocks/>
              </p:cNvSpPr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7" name="Freeform 835"/>
              <p:cNvSpPr>
                <a:spLocks/>
              </p:cNvSpPr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8" name="Freeform 836"/>
              <p:cNvSpPr>
                <a:spLocks/>
              </p:cNvSpPr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9" name="Freeform 837"/>
              <p:cNvSpPr>
                <a:spLocks/>
              </p:cNvSpPr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0" name="Freeform 838"/>
              <p:cNvSpPr>
                <a:spLocks/>
              </p:cNvSpPr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1" name="Freeform 839"/>
              <p:cNvSpPr>
                <a:spLocks/>
              </p:cNvSpPr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2" name="Freeform 840"/>
              <p:cNvSpPr>
                <a:spLocks/>
              </p:cNvSpPr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3" name="Freeform 841"/>
              <p:cNvSpPr>
                <a:spLocks/>
              </p:cNvSpPr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4" name="Freeform 842"/>
              <p:cNvSpPr>
                <a:spLocks/>
              </p:cNvSpPr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5" name="Freeform 843"/>
              <p:cNvSpPr>
                <a:spLocks/>
              </p:cNvSpPr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6" name="Freeform 844"/>
              <p:cNvSpPr>
                <a:spLocks/>
              </p:cNvSpPr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7" name="Freeform 845"/>
              <p:cNvSpPr>
                <a:spLocks/>
              </p:cNvSpPr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8" name="Freeform 846"/>
              <p:cNvSpPr>
                <a:spLocks/>
              </p:cNvSpPr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9" name="Freeform 847"/>
              <p:cNvSpPr>
                <a:spLocks/>
              </p:cNvSpPr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0" name="Freeform 848"/>
              <p:cNvSpPr>
                <a:spLocks/>
              </p:cNvSpPr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1" name="Freeform 849"/>
              <p:cNvSpPr>
                <a:spLocks/>
              </p:cNvSpPr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2" name="Freeform 850"/>
              <p:cNvSpPr>
                <a:spLocks/>
              </p:cNvSpPr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3" name="Freeform 851"/>
              <p:cNvSpPr>
                <a:spLocks/>
              </p:cNvSpPr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4" name="Freeform 852"/>
              <p:cNvSpPr>
                <a:spLocks/>
              </p:cNvSpPr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5" name="Freeform 853"/>
              <p:cNvSpPr>
                <a:spLocks/>
              </p:cNvSpPr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6" name="Freeform 854"/>
              <p:cNvSpPr>
                <a:spLocks/>
              </p:cNvSpPr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7" name="Freeform 855"/>
              <p:cNvSpPr>
                <a:spLocks/>
              </p:cNvSpPr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8" name="Freeform 856"/>
              <p:cNvSpPr>
                <a:spLocks/>
              </p:cNvSpPr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9" name="Freeform 857"/>
              <p:cNvSpPr>
                <a:spLocks/>
              </p:cNvSpPr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0" name="Freeform 858"/>
              <p:cNvSpPr>
                <a:spLocks/>
              </p:cNvSpPr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1" name="Freeform 859"/>
              <p:cNvSpPr>
                <a:spLocks/>
              </p:cNvSpPr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2" name="Freeform 860"/>
              <p:cNvSpPr>
                <a:spLocks/>
              </p:cNvSpPr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3" name="Freeform 861"/>
              <p:cNvSpPr>
                <a:spLocks/>
              </p:cNvSpPr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4" name="Freeform 862"/>
              <p:cNvSpPr>
                <a:spLocks/>
              </p:cNvSpPr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5" name="Freeform 863"/>
              <p:cNvSpPr>
                <a:spLocks/>
              </p:cNvSpPr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6" name="Freeform 864"/>
              <p:cNvSpPr>
                <a:spLocks/>
              </p:cNvSpPr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7" name="Freeform 865"/>
              <p:cNvSpPr>
                <a:spLocks/>
              </p:cNvSpPr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8" name="Freeform 866"/>
              <p:cNvSpPr>
                <a:spLocks/>
              </p:cNvSpPr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9" name="Freeform 867"/>
              <p:cNvSpPr>
                <a:spLocks/>
              </p:cNvSpPr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0" name="Freeform 868"/>
              <p:cNvSpPr>
                <a:spLocks/>
              </p:cNvSpPr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1" name="Freeform 869"/>
              <p:cNvSpPr>
                <a:spLocks/>
              </p:cNvSpPr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2" name="Freeform 870"/>
              <p:cNvSpPr>
                <a:spLocks/>
              </p:cNvSpPr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3" name="Freeform 871"/>
              <p:cNvSpPr>
                <a:spLocks/>
              </p:cNvSpPr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4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5" name="Freeform 873"/>
              <p:cNvSpPr>
                <a:spLocks/>
              </p:cNvSpPr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6" name="Freeform 874"/>
              <p:cNvSpPr>
                <a:spLocks/>
              </p:cNvSpPr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7" name="Freeform 875"/>
              <p:cNvSpPr>
                <a:spLocks/>
              </p:cNvSpPr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8" name="Freeform 876"/>
              <p:cNvSpPr>
                <a:spLocks/>
              </p:cNvSpPr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9" name="Freeform 877"/>
              <p:cNvSpPr>
                <a:spLocks/>
              </p:cNvSpPr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0" name="Freeform 878"/>
              <p:cNvSpPr>
                <a:spLocks/>
              </p:cNvSpPr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1" name="Freeform 879"/>
              <p:cNvSpPr>
                <a:spLocks/>
              </p:cNvSpPr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2" name="Freeform 880"/>
              <p:cNvSpPr>
                <a:spLocks/>
              </p:cNvSpPr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3" name="Freeform 881"/>
              <p:cNvSpPr>
                <a:spLocks/>
              </p:cNvSpPr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4" name="Freeform 882"/>
              <p:cNvSpPr>
                <a:spLocks/>
              </p:cNvSpPr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5" name="Freeform 883"/>
              <p:cNvSpPr>
                <a:spLocks/>
              </p:cNvSpPr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6" name="Freeform 884"/>
              <p:cNvSpPr>
                <a:spLocks/>
              </p:cNvSpPr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7" name="Freeform 885"/>
              <p:cNvSpPr>
                <a:spLocks/>
              </p:cNvSpPr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8" name="Freeform 886"/>
              <p:cNvSpPr>
                <a:spLocks/>
              </p:cNvSpPr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9" name="Freeform 887"/>
              <p:cNvSpPr>
                <a:spLocks/>
              </p:cNvSpPr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0" name="Freeform 888"/>
              <p:cNvSpPr>
                <a:spLocks/>
              </p:cNvSpPr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1" name="Freeform 889"/>
              <p:cNvSpPr>
                <a:spLocks/>
              </p:cNvSpPr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2" name="Freeform 890"/>
              <p:cNvSpPr>
                <a:spLocks/>
              </p:cNvSpPr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3" name="Freeform 891"/>
              <p:cNvSpPr>
                <a:spLocks/>
              </p:cNvSpPr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4" name="Freeform 892"/>
              <p:cNvSpPr>
                <a:spLocks/>
              </p:cNvSpPr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5" name="Freeform 893"/>
              <p:cNvSpPr>
                <a:spLocks/>
              </p:cNvSpPr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6" name="Freeform 894"/>
              <p:cNvSpPr>
                <a:spLocks/>
              </p:cNvSpPr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7" name="Freeform 895"/>
              <p:cNvSpPr>
                <a:spLocks/>
              </p:cNvSpPr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8" name="Freeform 896"/>
              <p:cNvSpPr>
                <a:spLocks/>
              </p:cNvSpPr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9" name="Freeform 897"/>
              <p:cNvSpPr>
                <a:spLocks/>
              </p:cNvSpPr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0" name="Freeform 898"/>
              <p:cNvSpPr>
                <a:spLocks/>
              </p:cNvSpPr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1" name="Freeform 899"/>
              <p:cNvSpPr>
                <a:spLocks/>
              </p:cNvSpPr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2" name="Freeform 900"/>
              <p:cNvSpPr>
                <a:spLocks/>
              </p:cNvSpPr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3" name="Freeform 901"/>
              <p:cNvSpPr>
                <a:spLocks/>
              </p:cNvSpPr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4" name="Freeform 902"/>
              <p:cNvSpPr>
                <a:spLocks/>
              </p:cNvSpPr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5" name="Freeform 903"/>
              <p:cNvSpPr>
                <a:spLocks/>
              </p:cNvSpPr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6" name="Freeform 904"/>
              <p:cNvSpPr>
                <a:spLocks/>
              </p:cNvSpPr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7" name="Freeform 905"/>
              <p:cNvSpPr>
                <a:spLocks/>
              </p:cNvSpPr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8" name="Freeform 906"/>
              <p:cNvSpPr>
                <a:spLocks/>
              </p:cNvSpPr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9" name="Freeform 907"/>
              <p:cNvSpPr>
                <a:spLocks/>
              </p:cNvSpPr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0" name="Freeform 908"/>
              <p:cNvSpPr>
                <a:spLocks/>
              </p:cNvSpPr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1" name="Freeform 909"/>
              <p:cNvSpPr>
                <a:spLocks/>
              </p:cNvSpPr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2" name="Freeform 910"/>
              <p:cNvSpPr>
                <a:spLocks/>
              </p:cNvSpPr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3" name="Freeform 911"/>
              <p:cNvSpPr>
                <a:spLocks/>
              </p:cNvSpPr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4" name="Freeform 912"/>
              <p:cNvSpPr>
                <a:spLocks/>
              </p:cNvSpPr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5" name="Freeform 913"/>
              <p:cNvSpPr>
                <a:spLocks/>
              </p:cNvSpPr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6" name="Freeform 914"/>
              <p:cNvSpPr>
                <a:spLocks/>
              </p:cNvSpPr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7" name="Freeform 915"/>
              <p:cNvSpPr>
                <a:spLocks/>
              </p:cNvSpPr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8" name="Freeform 916"/>
              <p:cNvSpPr>
                <a:spLocks/>
              </p:cNvSpPr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9" name="Freeform 917"/>
              <p:cNvSpPr>
                <a:spLocks/>
              </p:cNvSpPr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0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1" name="Freeform 919"/>
              <p:cNvSpPr>
                <a:spLocks/>
              </p:cNvSpPr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2" name="Freeform 920"/>
              <p:cNvSpPr>
                <a:spLocks/>
              </p:cNvSpPr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3" name="Freeform 921"/>
              <p:cNvSpPr>
                <a:spLocks/>
              </p:cNvSpPr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4" name="Freeform 922"/>
              <p:cNvSpPr>
                <a:spLocks/>
              </p:cNvSpPr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5" name="Freeform 923"/>
              <p:cNvSpPr>
                <a:spLocks/>
              </p:cNvSpPr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6" name="Freeform 924"/>
              <p:cNvSpPr>
                <a:spLocks/>
              </p:cNvSpPr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7" name="Freeform 925"/>
              <p:cNvSpPr>
                <a:spLocks/>
              </p:cNvSpPr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8" name="Freeform 926"/>
              <p:cNvSpPr>
                <a:spLocks/>
              </p:cNvSpPr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9" name="Freeform 927"/>
              <p:cNvSpPr>
                <a:spLocks/>
              </p:cNvSpPr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0" name="Freeform 928"/>
              <p:cNvSpPr>
                <a:spLocks/>
              </p:cNvSpPr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1" name="Freeform 929"/>
              <p:cNvSpPr>
                <a:spLocks/>
              </p:cNvSpPr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2" name="Freeform 930"/>
              <p:cNvSpPr>
                <a:spLocks/>
              </p:cNvSpPr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3" name="Freeform 931"/>
              <p:cNvSpPr>
                <a:spLocks/>
              </p:cNvSpPr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4" name="Freeform 932"/>
              <p:cNvSpPr>
                <a:spLocks/>
              </p:cNvSpPr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5" name="Freeform 933"/>
              <p:cNvSpPr>
                <a:spLocks/>
              </p:cNvSpPr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6" name="Freeform 934"/>
              <p:cNvSpPr>
                <a:spLocks/>
              </p:cNvSpPr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7" name="Freeform 935"/>
              <p:cNvSpPr>
                <a:spLocks/>
              </p:cNvSpPr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8" name="Freeform 936"/>
              <p:cNvSpPr>
                <a:spLocks/>
              </p:cNvSpPr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9" name="Freeform 937"/>
              <p:cNvSpPr>
                <a:spLocks/>
              </p:cNvSpPr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0" name="Freeform 938"/>
              <p:cNvSpPr>
                <a:spLocks/>
              </p:cNvSpPr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1" name="Freeform 939"/>
              <p:cNvSpPr>
                <a:spLocks/>
              </p:cNvSpPr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2" name="Freeform 940"/>
              <p:cNvSpPr>
                <a:spLocks/>
              </p:cNvSpPr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3" name="Freeform 941"/>
              <p:cNvSpPr>
                <a:spLocks/>
              </p:cNvSpPr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4" name="Freeform 942"/>
              <p:cNvSpPr>
                <a:spLocks/>
              </p:cNvSpPr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5" name="Freeform 943"/>
              <p:cNvSpPr>
                <a:spLocks/>
              </p:cNvSpPr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6" name="Freeform 944"/>
              <p:cNvSpPr>
                <a:spLocks/>
              </p:cNvSpPr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7" name="Freeform 945"/>
              <p:cNvSpPr>
                <a:spLocks/>
              </p:cNvSpPr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8" name="Freeform 946"/>
              <p:cNvSpPr>
                <a:spLocks/>
              </p:cNvSpPr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9" name="Freeform 947"/>
              <p:cNvSpPr>
                <a:spLocks/>
              </p:cNvSpPr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0" name="Freeform 948"/>
              <p:cNvSpPr>
                <a:spLocks/>
              </p:cNvSpPr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1" name="Freeform 949"/>
              <p:cNvSpPr>
                <a:spLocks/>
              </p:cNvSpPr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2" name="Freeform 950"/>
              <p:cNvSpPr>
                <a:spLocks/>
              </p:cNvSpPr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3" name="Freeform 951"/>
              <p:cNvSpPr>
                <a:spLocks/>
              </p:cNvSpPr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4" name="Freeform 952"/>
              <p:cNvSpPr>
                <a:spLocks/>
              </p:cNvSpPr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5" name="Freeform 953"/>
              <p:cNvSpPr>
                <a:spLocks/>
              </p:cNvSpPr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6" name="Freeform 954"/>
              <p:cNvSpPr>
                <a:spLocks/>
              </p:cNvSpPr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7" name="Freeform 955"/>
              <p:cNvSpPr>
                <a:spLocks/>
              </p:cNvSpPr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8" name="Freeform 956"/>
              <p:cNvSpPr>
                <a:spLocks/>
              </p:cNvSpPr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9" name="Freeform 957"/>
              <p:cNvSpPr>
                <a:spLocks/>
              </p:cNvSpPr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0" name="Freeform 958"/>
              <p:cNvSpPr>
                <a:spLocks/>
              </p:cNvSpPr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1" name="Freeform 959"/>
              <p:cNvSpPr>
                <a:spLocks/>
              </p:cNvSpPr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2" name="Freeform 960"/>
              <p:cNvSpPr>
                <a:spLocks/>
              </p:cNvSpPr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3" name="Freeform 961"/>
              <p:cNvSpPr>
                <a:spLocks/>
              </p:cNvSpPr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4" name="Freeform 962"/>
              <p:cNvSpPr>
                <a:spLocks/>
              </p:cNvSpPr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5" name="Freeform 963"/>
              <p:cNvSpPr>
                <a:spLocks/>
              </p:cNvSpPr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6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7" name="Freeform 965"/>
              <p:cNvSpPr>
                <a:spLocks/>
              </p:cNvSpPr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8" name="Freeform 966"/>
              <p:cNvSpPr>
                <a:spLocks/>
              </p:cNvSpPr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9" name="Freeform 967"/>
              <p:cNvSpPr>
                <a:spLocks/>
              </p:cNvSpPr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0" name="Freeform 968"/>
              <p:cNvSpPr>
                <a:spLocks/>
              </p:cNvSpPr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1" name="Freeform 969"/>
              <p:cNvSpPr>
                <a:spLocks/>
              </p:cNvSpPr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2" name="Freeform 970"/>
              <p:cNvSpPr>
                <a:spLocks/>
              </p:cNvSpPr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3" name="Freeform 971"/>
              <p:cNvSpPr>
                <a:spLocks/>
              </p:cNvSpPr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4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5" name="Freeform 973"/>
              <p:cNvSpPr>
                <a:spLocks/>
              </p:cNvSpPr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6" name="Freeform 974"/>
              <p:cNvSpPr>
                <a:spLocks/>
              </p:cNvSpPr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7" name="Freeform 975"/>
              <p:cNvSpPr>
                <a:spLocks/>
              </p:cNvSpPr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8" name="Freeform 976"/>
              <p:cNvSpPr>
                <a:spLocks/>
              </p:cNvSpPr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9" name="Freeform 977"/>
              <p:cNvSpPr>
                <a:spLocks/>
              </p:cNvSpPr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0" name="Freeform 978"/>
              <p:cNvSpPr>
                <a:spLocks/>
              </p:cNvSpPr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1" name="Freeform 979"/>
              <p:cNvSpPr>
                <a:spLocks/>
              </p:cNvSpPr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2" name="Freeform 980"/>
              <p:cNvSpPr>
                <a:spLocks/>
              </p:cNvSpPr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3" name="Freeform 981"/>
              <p:cNvSpPr>
                <a:spLocks/>
              </p:cNvSpPr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4" name="Freeform 982"/>
              <p:cNvSpPr>
                <a:spLocks/>
              </p:cNvSpPr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5" name="Freeform 983"/>
              <p:cNvSpPr>
                <a:spLocks/>
              </p:cNvSpPr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6" name="Freeform 984"/>
              <p:cNvSpPr>
                <a:spLocks/>
              </p:cNvSpPr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7" name="Freeform 985"/>
              <p:cNvSpPr>
                <a:spLocks/>
              </p:cNvSpPr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8" name="Freeform 986"/>
              <p:cNvSpPr>
                <a:spLocks/>
              </p:cNvSpPr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9" name="Freeform 987"/>
              <p:cNvSpPr>
                <a:spLocks/>
              </p:cNvSpPr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0" name="Freeform 988"/>
              <p:cNvSpPr>
                <a:spLocks/>
              </p:cNvSpPr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1" name="Freeform 989"/>
              <p:cNvSpPr>
                <a:spLocks/>
              </p:cNvSpPr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2" name="Freeform 990"/>
              <p:cNvSpPr>
                <a:spLocks/>
              </p:cNvSpPr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3" name="Freeform 991"/>
              <p:cNvSpPr>
                <a:spLocks/>
              </p:cNvSpPr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4" name="Freeform 992"/>
              <p:cNvSpPr>
                <a:spLocks/>
              </p:cNvSpPr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5" name="Freeform 993"/>
              <p:cNvSpPr>
                <a:spLocks/>
              </p:cNvSpPr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6" name="Freeform 994"/>
              <p:cNvSpPr>
                <a:spLocks/>
              </p:cNvSpPr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7" name="Freeform 995"/>
              <p:cNvSpPr>
                <a:spLocks/>
              </p:cNvSpPr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8" name="Freeform 996"/>
              <p:cNvSpPr>
                <a:spLocks/>
              </p:cNvSpPr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9" name="Freeform 997"/>
              <p:cNvSpPr>
                <a:spLocks/>
              </p:cNvSpPr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0" name="Freeform 998"/>
              <p:cNvSpPr>
                <a:spLocks/>
              </p:cNvSpPr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1" name="Freeform 999"/>
              <p:cNvSpPr>
                <a:spLocks/>
              </p:cNvSpPr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2" name="Freeform 1000"/>
              <p:cNvSpPr>
                <a:spLocks/>
              </p:cNvSpPr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3" name="Freeform 1001"/>
              <p:cNvSpPr>
                <a:spLocks/>
              </p:cNvSpPr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4" name="Freeform 1002"/>
              <p:cNvSpPr>
                <a:spLocks/>
              </p:cNvSpPr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5" name="Freeform 1003"/>
              <p:cNvSpPr>
                <a:spLocks/>
              </p:cNvSpPr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6" name="Freeform 1004"/>
              <p:cNvSpPr>
                <a:spLocks/>
              </p:cNvSpPr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7" name="Freeform 1005"/>
              <p:cNvSpPr>
                <a:spLocks/>
              </p:cNvSpPr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3" name="Group 1207"/>
            <p:cNvGrpSpPr>
              <a:grpSpLocks/>
            </p:cNvGrpSpPr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118" name="Freeform 1007"/>
              <p:cNvSpPr>
                <a:spLocks/>
              </p:cNvSpPr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" name="Freeform 1008"/>
              <p:cNvSpPr>
                <a:spLocks/>
              </p:cNvSpPr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" name="Freeform 1009"/>
              <p:cNvSpPr>
                <a:spLocks/>
              </p:cNvSpPr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" name="Freeform 1010"/>
              <p:cNvSpPr>
                <a:spLocks/>
              </p:cNvSpPr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" name="Freeform 1012"/>
              <p:cNvSpPr>
                <a:spLocks/>
              </p:cNvSpPr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" name="Freeform 1013"/>
              <p:cNvSpPr>
                <a:spLocks/>
              </p:cNvSpPr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" name="Freeform 1014"/>
              <p:cNvSpPr>
                <a:spLocks/>
              </p:cNvSpPr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" name="Freeform 1015"/>
              <p:cNvSpPr>
                <a:spLocks/>
              </p:cNvSpPr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" name="Freeform 1016"/>
              <p:cNvSpPr>
                <a:spLocks/>
              </p:cNvSpPr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" name="Freeform 1017"/>
              <p:cNvSpPr>
                <a:spLocks/>
              </p:cNvSpPr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" name="Freeform 1018"/>
              <p:cNvSpPr>
                <a:spLocks/>
              </p:cNvSpPr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" name="Freeform 1019"/>
              <p:cNvSpPr>
                <a:spLocks/>
              </p:cNvSpPr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" name="Freeform 1020"/>
              <p:cNvSpPr>
                <a:spLocks/>
              </p:cNvSpPr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" name="Freeform 1021"/>
              <p:cNvSpPr>
                <a:spLocks/>
              </p:cNvSpPr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" name="Freeform 1022"/>
              <p:cNvSpPr>
                <a:spLocks/>
              </p:cNvSpPr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" name="Freeform 1023"/>
              <p:cNvSpPr>
                <a:spLocks/>
              </p:cNvSpPr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" name="Freeform 1024"/>
              <p:cNvSpPr>
                <a:spLocks/>
              </p:cNvSpPr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" name="Freeform 1025"/>
              <p:cNvSpPr>
                <a:spLocks/>
              </p:cNvSpPr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" name="Freeform 1026"/>
              <p:cNvSpPr>
                <a:spLocks/>
              </p:cNvSpPr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" name="Freeform 1027"/>
              <p:cNvSpPr>
                <a:spLocks/>
              </p:cNvSpPr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" name="Freeform 1028"/>
              <p:cNvSpPr>
                <a:spLocks/>
              </p:cNvSpPr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" name="Freeform 1029"/>
              <p:cNvSpPr>
                <a:spLocks/>
              </p:cNvSpPr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" name="Freeform 1030"/>
              <p:cNvSpPr>
                <a:spLocks/>
              </p:cNvSpPr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" name="Freeform 1031"/>
              <p:cNvSpPr>
                <a:spLocks/>
              </p:cNvSpPr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" name="Freeform 1032"/>
              <p:cNvSpPr>
                <a:spLocks/>
              </p:cNvSpPr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" name="Freeform 1033"/>
              <p:cNvSpPr>
                <a:spLocks/>
              </p:cNvSpPr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" name="Freeform 1034"/>
              <p:cNvSpPr>
                <a:spLocks/>
              </p:cNvSpPr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" name="Freeform 1035"/>
              <p:cNvSpPr>
                <a:spLocks/>
              </p:cNvSpPr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" name="Freeform 1036"/>
              <p:cNvSpPr>
                <a:spLocks/>
              </p:cNvSpPr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" name="Freeform 1037"/>
              <p:cNvSpPr>
                <a:spLocks/>
              </p:cNvSpPr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" name="Freeform 1038"/>
              <p:cNvSpPr>
                <a:spLocks/>
              </p:cNvSpPr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" name="Freeform 1039"/>
              <p:cNvSpPr>
                <a:spLocks/>
              </p:cNvSpPr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" name="Freeform 1040"/>
              <p:cNvSpPr>
                <a:spLocks/>
              </p:cNvSpPr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" name="Freeform 1041"/>
              <p:cNvSpPr>
                <a:spLocks/>
              </p:cNvSpPr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" name="Freeform 1042"/>
              <p:cNvSpPr>
                <a:spLocks/>
              </p:cNvSpPr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" name="Freeform 1043"/>
              <p:cNvSpPr>
                <a:spLocks/>
              </p:cNvSpPr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" name="Freeform 1044"/>
              <p:cNvSpPr>
                <a:spLocks/>
              </p:cNvSpPr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" name="Freeform 1045"/>
              <p:cNvSpPr>
                <a:spLocks/>
              </p:cNvSpPr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" name="Freeform 1046"/>
              <p:cNvSpPr>
                <a:spLocks/>
              </p:cNvSpPr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" name="Freeform 1047"/>
              <p:cNvSpPr>
                <a:spLocks/>
              </p:cNvSpPr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" name="Freeform 1048"/>
              <p:cNvSpPr>
                <a:spLocks/>
              </p:cNvSpPr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" name="Freeform 1049"/>
              <p:cNvSpPr>
                <a:spLocks/>
              </p:cNvSpPr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" name="Freeform 1050"/>
              <p:cNvSpPr>
                <a:spLocks/>
              </p:cNvSpPr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" name="Freeform 1051"/>
              <p:cNvSpPr>
                <a:spLocks/>
              </p:cNvSpPr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" name="Freeform 1052"/>
              <p:cNvSpPr>
                <a:spLocks/>
              </p:cNvSpPr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" name="Freeform 1053"/>
              <p:cNvSpPr>
                <a:spLocks/>
              </p:cNvSpPr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" name="Freeform 1054"/>
              <p:cNvSpPr>
                <a:spLocks/>
              </p:cNvSpPr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" name="Freeform 1055"/>
              <p:cNvSpPr>
                <a:spLocks/>
              </p:cNvSpPr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" name="Freeform 1056"/>
              <p:cNvSpPr>
                <a:spLocks/>
              </p:cNvSpPr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" name="Freeform 1057"/>
              <p:cNvSpPr>
                <a:spLocks/>
              </p:cNvSpPr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" name="Freeform 1058"/>
              <p:cNvSpPr>
                <a:spLocks/>
              </p:cNvSpPr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" name="Freeform 1059"/>
              <p:cNvSpPr>
                <a:spLocks/>
              </p:cNvSpPr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" name="Freeform 1060"/>
              <p:cNvSpPr>
                <a:spLocks/>
              </p:cNvSpPr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" name="Freeform 1061"/>
              <p:cNvSpPr>
                <a:spLocks/>
              </p:cNvSpPr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" name="Freeform 1062"/>
              <p:cNvSpPr>
                <a:spLocks/>
              </p:cNvSpPr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" name="Freeform 1063"/>
              <p:cNvSpPr>
                <a:spLocks/>
              </p:cNvSpPr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" name="Freeform 1064"/>
              <p:cNvSpPr>
                <a:spLocks/>
              </p:cNvSpPr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" name="Freeform 1065"/>
              <p:cNvSpPr>
                <a:spLocks/>
              </p:cNvSpPr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" name="Freeform 1066"/>
              <p:cNvSpPr>
                <a:spLocks/>
              </p:cNvSpPr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" name="Freeform 1067"/>
              <p:cNvSpPr>
                <a:spLocks/>
              </p:cNvSpPr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" name="Freeform 1068"/>
              <p:cNvSpPr>
                <a:spLocks/>
              </p:cNvSpPr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0" name="Freeform 1069"/>
              <p:cNvSpPr>
                <a:spLocks/>
              </p:cNvSpPr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1" name="Freeform 1070"/>
              <p:cNvSpPr>
                <a:spLocks/>
              </p:cNvSpPr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2" name="Freeform 1071"/>
              <p:cNvSpPr>
                <a:spLocks/>
              </p:cNvSpPr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3" name="Freeform 1072"/>
              <p:cNvSpPr>
                <a:spLocks/>
              </p:cNvSpPr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4" name="Freeform 1073"/>
              <p:cNvSpPr>
                <a:spLocks/>
              </p:cNvSpPr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5" name="Freeform 1074"/>
              <p:cNvSpPr>
                <a:spLocks/>
              </p:cNvSpPr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6" name="Freeform 1075"/>
              <p:cNvSpPr>
                <a:spLocks/>
              </p:cNvSpPr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7" name="Freeform 1076"/>
              <p:cNvSpPr>
                <a:spLocks/>
              </p:cNvSpPr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8" name="Freeform 1077"/>
              <p:cNvSpPr>
                <a:spLocks/>
              </p:cNvSpPr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9" name="Freeform 1078"/>
              <p:cNvSpPr>
                <a:spLocks/>
              </p:cNvSpPr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0" name="Freeform 1079"/>
              <p:cNvSpPr>
                <a:spLocks/>
              </p:cNvSpPr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1" name="Freeform 1080"/>
              <p:cNvSpPr>
                <a:spLocks/>
              </p:cNvSpPr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2" name="Freeform 1081"/>
              <p:cNvSpPr>
                <a:spLocks/>
              </p:cNvSpPr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3" name="Freeform 1082"/>
              <p:cNvSpPr>
                <a:spLocks/>
              </p:cNvSpPr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4" name="Freeform 1083"/>
              <p:cNvSpPr>
                <a:spLocks/>
              </p:cNvSpPr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5" name="Freeform 1084"/>
              <p:cNvSpPr>
                <a:spLocks/>
              </p:cNvSpPr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6" name="Freeform 1085"/>
              <p:cNvSpPr>
                <a:spLocks/>
              </p:cNvSpPr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7" name="Freeform 1086"/>
              <p:cNvSpPr>
                <a:spLocks/>
              </p:cNvSpPr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8" name="Freeform 1087"/>
              <p:cNvSpPr>
                <a:spLocks/>
              </p:cNvSpPr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9" name="Freeform 1088"/>
              <p:cNvSpPr>
                <a:spLocks/>
              </p:cNvSpPr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0" name="Freeform 1089"/>
              <p:cNvSpPr>
                <a:spLocks/>
              </p:cNvSpPr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1" name="Freeform 1090"/>
              <p:cNvSpPr>
                <a:spLocks/>
              </p:cNvSpPr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2" name="Freeform 1091"/>
              <p:cNvSpPr>
                <a:spLocks/>
              </p:cNvSpPr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3" name="Freeform 1092"/>
              <p:cNvSpPr>
                <a:spLocks/>
              </p:cNvSpPr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4" name="Freeform 1093"/>
              <p:cNvSpPr>
                <a:spLocks/>
              </p:cNvSpPr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5" name="Freeform 1094"/>
              <p:cNvSpPr>
                <a:spLocks/>
              </p:cNvSpPr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6" name="Freeform 1095"/>
              <p:cNvSpPr>
                <a:spLocks/>
              </p:cNvSpPr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7" name="Freeform 1096"/>
              <p:cNvSpPr>
                <a:spLocks/>
              </p:cNvSpPr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8" name="Freeform 1097"/>
              <p:cNvSpPr>
                <a:spLocks/>
              </p:cNvSpPr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9" name="Freeform 1098"/>
              <p:cNvSpPr>
                <a:spLocks/>
              </p:cNvSpPr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0" name="Freeform 1099"/>
              <p:cNvSpPr>
                <a:spLocks/>
              </p:cNvSpPr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1" name="Freeform 1100"/>
              <p:cNvSpPr>
                <a:spLocks/>
              </p:cNvSpPr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2" name="Freeform 1101"/>
              <p:cNvSpPr>
                <a:spLocks/>
              </p:cNvSpPr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3" name="Freeform 1102"/>
              <p:cNvSpPr>
                <a:spLocks/>
              </p:cNvSpPr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4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5" name="Freeform 1104"/>
              <p:cNvSpPr>
                <a:spLocks/>
              </p:cNvSpPr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6" name="Freeform 1105"/>
              <p:cNvSpPr>
                <a:spLocks/>
              </p:cNvSpPr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7" name="Freeform 1106"/>
              <p:cNvSpPr>
                <a:spLocks/>
              </p:cNvSpPr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8" name="Freeform 1107"/>
              <p:cNvSpPr>
                <a:spLocks/>
              </p:cNvSpPr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9" name="Freeform 1108"/>
              <p:cNvSpPr>
                <a:spLocks/>
              </p:cNvSpPr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0" name="Freeform 1109"/>
              <p:cNvSpPr>
                <a:spLocks/>
              </p:cNvSpPr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1" name="Freeform 1110"/>
              <p:cNvSpPr>
                <a:spLocks/>
              </p:cNvSpPr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2" name="Freeform 1111"/>
              <p:cNvSpPr>
                <a:spLocks/>
              </p:cNvSpPr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3" name="Freeform 1112"/>
              <p:cNvSpPr>
                <a:spLocks/>
              </p:cNvSpPr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4" name="Freeform 1113"/>
              <p:cNvSpPr>
                <a:spLocks/>
              </p:cNvSpPr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5" name="Freeform 1114"/>
              <p:cNvSpPr>
                <a:spLocks/>
              </p:cNvSpPr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6" name="Freeform 1115"/>
              <p:cNvSpPr>
                <a:spLocks/>
              </p:cNvSpPr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7" name="Freeform 1116"/>
              <p:cNvSpPr>
                <a:spLocks/>
              </p:cNvSpPr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8" name="Freeform 1117"/>
              <p:cNvSpPr>
                <a:spLocks/>
              </p:cNvSpPr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9" name="Freeform 1118"/>
              <p:cNvSpPr>
                <a:spLocks/>
              </p:cNvSpPr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0" name="Freeform 1119"/>
              <p:cNvSpPr>
                <a:spLocks/>
              </p:cNvSpPr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1" name="Freeform 1120"/>
              <p:cNvSpPr>
                <a:spLocks/>
              </p:cNvSpPr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2" name="Freeform 1121"/>
              <p:cNvSpPr>
                <a:spLocks/>
              </p:cNvSpPr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3" name="Freeform 1122"/>
              <p:cNvSpPr>
                <a:spLocks/>
              </p:cNvSpPr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4" name="Freeform 1123"/>
              <p:cNvSpPr>
                <a:spLocks/>
              </p:cNvSpPr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5" name="Freeform 1124"/>
              <p:cNvSpPr>
                <a:spLocks/>
              </p:cNvSpPr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6" name="Freeform 1125"/>
              <p:cNvSpPr>
                <a:spLocks/>
              </p:cNvSpPr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7" name="Freeform 1126"/>
              <p:cNvSpPr>
                <a:spLocks/>
              </p:cNvSpPr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8" name="Freeform 1127"/>
              <p:cNvSpPr>
                <a:spLocks/>
              </p:cNvSpPr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9" name="Freeform 1128"/>
              <p:cNvSpPr>
                <a:spLocks/>
              </p:cNvSpPr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0" name="Freeform 1129"/>
              <p:cNvSpPr>
                <a:spLocks/>
              </p:cNvSpPr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1" name="Freeform 1130"/>
              <p:cNvSpPr>
                <a:spLocks/>
              </p:cNvSpPr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2" name="Freeform 1131"/>
              <p:cNvSpPr>
                <a:spLocks/>
              </p:cNvSpPr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3" name="Freeform 1132"/>
              <p:cNvSpPr>
                <a:spLocks/>
              </p:cNvSpPr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4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5" name="Freeform 1134"/>
              <p:cNvSpPr>
                <a:spLocks/>
              </p:cNvSpPr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6" name="Freeform 1135"/>
              <p:cNvSpPr>
                <a:spLocks/>
              </p:cNvSpPr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7" name="Freeform 1136"/>
              <p:cNvSpPr>
                <a:spLocks/>
              </p:cNvSpPr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8" name="Freeform 1137"/>
              <p:cNvSpPr>
                <a:spLocks/>
              </p:cNvSpPr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9" name="Freeform 1138"/>
              <p:cNvSpPr>
                <a:spLocks/>
              </p:cNvSpPr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0" name="Freeform 1139"/>
              <p:cNvSpPr>
                <a:spLocks/>
              </p:cNvSpPr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1" name="Freeform 1140"/>
              <p:cNvSpPr>
                <a:spLocks/>
              </p:cNvSpPr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2" name="Freeform 1141"/>
              <p:cNvSpPr>
                <a:spLocks/>
              </p:cNvSpPr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3" name="Freeform 1142"/>
              <p:cNvSpPr>
                <a:spLocks/>
              </p:cNvSpPr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4" name="Freeform 1143"/>
              <p:cNvSpPr>
                <a:spLocks/>
              </p:cNvSpPr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5" name="Freeform 1144"/>
              <p:cNvSpPr>
                <a:spLocks/>
              </p:cNvSpPr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6" name="Freeform 1145"/>
              <p:cNvSpPr>
                <a:spLocks/>
              </p:cNvSpPr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7" name="Freeform 1146"/>
              <p:cNvSpPr>
                <a:spLocks/>
              </p:cNvSpPr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8" name="Freeform 1147"/>
              <p:cNvSpPr>
                <a:spLocks/>
              </p:cNvSpPr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9" name="Freeform 1148"/>
              <p:cNvSpPr>
                <a:spLocks/>
              </p:cNvSpPr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0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1" name="Freeform 1150"/>
              <p:cNvSpPr>
                <a:spLocks/>
              </p:cNvSpPr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2" name="Freeform 1151"/>
              <p:cNvSpPr>
                <a:spLocks/>
              </p:cNvSpPr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3" name="Freeform 1152"/>
              <p:cNvSpPr>
                <a:spLocks/>
              </p:cNvSpPr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4" name="Freeform 1153"/>
              <p:cNvSpPr>
                <a:spLocks/>
              </p:cNvSpPr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5" name="Freeform 1154"/>
              <p:cNvSpPr>
                <a:spLocks/>
              </p:cNvSpPr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6" name="Freeform 1155"/>
              <p:cNvSpPr>
                <a:spLocks/>
              </p:cNvSpPr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7" name="Freeform 1156"/>
              <p:cNvSpPr>
                <a:spLocks/>
              </p:cNvSpPr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8" name="Freeform 1157"/>
              <p:cNvSpPr>
                <a:spLocks/>
              </p:cNvSpPr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9" name="Freeform 1158"/>
              <p:cNvSpPr>
                <a:spLocks/>
              </p:cNvSpPr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0" name="Freeform 1159"/>
              <p:cNvSpPr>
                <a:spLocks/>
              </p:cNvSpPr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1" name="Freeform 1160"/>
              <p:cNvSpPr>
                <a:spLocks/>
              </p:cNvSpPr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2" name="Freeform 1161"/>
              <p:cNvSpPr>
                <a:spLocks/>
              </p:cNvSpPr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3" name="Freeform 1162"/>
              <p:cNvSpPr>
                <a:spLocks/>
              </p:cNvSpPr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4" name="Freeform 1163"/>
              <p:cNvSpPr>
                <a:spLocks/>
              </p:cNvSpPr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5" name="Freeform 1164"/>
              <p:cNvSpPr>
                <a:spLocks/>
              </p:cNvSpPr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6" name="Freeform 1165"/>
              <p:cNvSpPr>
                <a:spLocks/>
              </p:cNvSpPr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7" name="Freeform 1166"/>
              <p:cNvSpPr>
                <a:spLocks/>
              </p:cNvSpPr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8" name="Freeform 1167"/>
              <p:cNvSpPr>
                <a:spLocks/>
              </p:cNvSpPr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9" name="Freeform 1168"/>
              <p:cNvSpPr>
                <a:spLocks/>
              </p:cNvSpPr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0" name="Freeform 1169"/>
              <p:cNvSpPr>
                <a:spLocks/>
              </p:cNvSpPr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1" name="Freeform 1170"/>
              <p:cNvSpPr>
                <a:spLocks/>
              </p:cNvSpPr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2" name="Freeform 1171"/>
              <p:cNvSpPr>
                <a:spLocks/>
              </p:cNvSpPr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3" name="Freeform 1172"/>
              <p:cNvSpPr>
                <a:spLocks/>
              </p:cNvSpPr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4" name="Freeform 1173"/>
              <p:cNvSpPr>
                <a:spLocks/>
              </p:cNvSpPr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5" name="Freeform 1174"/>
              <p:cNvSpPr>
                <a:spLocks/>
              </p:cNvSpPr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6" name="Freeform 1175"/>
              <p:cNvSpPr>
                <a:spLocks/>
              </p:cNvSpPr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7" name="Freeform 1176"/>
              <p:cNvSpPr>
                <a:spLocks/>
              </p:cNvSpPr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8" name="Freeform 1177"/>
              <p:cNvSpPr>
                <a:spLocks/>
              </p:cNvSpPr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9" name="Freeform 1178"/>
              <p:cNvSpPr>
                <a:spLocks/>
              </p:cNvSpPr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0" name="Freeform 1179"/>
              <p:cNvSpPr>
                <a:spLocks/>
              </p:cNvSpPr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1" name="Freeform 1180"/>
              <p:cNvSpPr>
                <a:spLocks/>
              </p:cNvSpPr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2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3" name="Freeform 1182"/>
              <p:cNvSpPr>
                <a:spLocks/>
              </p:cNvSpPr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4" name="Freeform 1183"/>
              <p:cNvSpPr>
                <a:spLocks/>
              </p:cNvSpPr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5" name="Freeform 1184"/>
              <p:cNvSpPr>
                <a:spLocks/>
              </p:cNvSpPr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6" name="Freeform 1185"/>
              <p:cNvSpPr>
                <a:spLocks/>
              </p:cNvSpPr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7" name="Freeform 1186"/>
              <p:cNvSpPr>
                <a:spLocks/>
              </p:cNvSpPr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8" name="Freeform 1187"/>
              <p:cNvSpPr>
                <a:spLocks/>
              </p:cNvSpPr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9" name="Freeform 1188"/>
              <p:cNvSpPr>
                <a:spLocks/>
              </p:cNvSpPr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0" name="Freeform 1189"/>
              <p:cNvSpPr>
                <a:spLocks/>
              </p:cNvSpPr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1" name="Freeform 1190"/>
              <p:cNvSpPr>
                <a:spLocks/>
              </p:cNvSpPr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2" name="Freeform 1191"/>
              <p:cNvSpPr>
                <a:spLocks/>
              </p:cNvSpPr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3" name="Freeform 1192"/>
              <p:cNvSpPr>
                <a:spLocks/>
              </p:cNvSpPr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4" name="Freeform 1193"/>
              <p:cNvSpPr>
                <a:spLocks/>
              </p:cNvSpPr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5" name="Freeform 1194"/>
              <p:cNvSpPr>
                <a:spLocks/>
              </p:cNvSpPr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6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7" name="Freeform 1196"/>
              <p:cNvSpPr>
                <a:spLocks/>
              </p:cNvSpPr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8" name="Freeform 1197"/>
              <p:cNvSpPr>
                <a:spLocks/>
              </p:cNvSpPr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9" name="Freeform 1198"/>
              <p:cNvSpPr>
                <a:spLocks/>
              </p:cNvSpPr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0" name="Freeform 1199"/>
              <p:cNvSpPr>
                <a:spLocks/>
              </p:cNvSpPr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1" name="Freeform 1200"/>
              <p:cNvSpPr>
                <a:spLocks/>
              </p:cNvSpPr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2" name="Freeform 1201"/>
              <p:cNvSpPr>
                <a:spLocks/>
              </p:cNvSpPr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3" name="Freeform 1202"/>
              <p:cNvSpPr>
                <a:spLocks/>
              </p:cNvSpPr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4" name="Freeform 1203"/>
              <p:cNvSpPr>
                <a:spLocks/>
              </p:cNvSpPr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5" name="Freeform 1204"/>
              <p:cNvSpPr>
                <a:spLocks/>
              </p:cNvSpPr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6" name="Freeform 1205"/>
              <p:cNvSpPr>
                <a:spLocks/>
              </p:cNvSpPr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7" name="Freeform 1206"/>
              <p:cNvSpPr>
                <a:spLocks/>
              </p:cNvSpPr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4" name="Group 1408"/>
            <p:cNvGrpSpPr>
              <a:grpSpLocks/>
            </p:cNvGrpSpPr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918" name="Freeform 1208"/>
              <p:cNvSpPr>
                <a:spLocks/>
              </p:cNvSpPr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9" name="Freeform 1209"/>
              <p:cNvSpPr>
                <a:spLocks/>
              </p:cNvSpPr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0" name="Freeform 1210"/>
              <p:cNvSpPr>
                <a:spLocks/>
              </p:cNvSpPr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1" name="Freeform 1211"/>
              <p:cNvSpPr>
                <a:spLocks/>
              </p:cNvSpPr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2" name="Freeform 1212"/>
              <p:cNvSpPr>
                <a:spLocks/>
              </p:cNvSpPr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3" name="Freeform 1213"/>
              <p:cNvSpPr>
                <a:spLocks/>
              </p:cNvSpPr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4" name="Freeform 1214"/>
              <p:cNvSpPr>
                <a:spLocks/>
              </p:cNvSpPr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5" name="Freeform 1215"/>
              <p:cNvSpPr>
                <a:spLocks/>
              </p:cNvSpPr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6" name="Freeform 1216"/>
              <p:cNvSpPr>
                <a:spLocks/>
              </p:cNvSpPr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7" name="Freeform 1217"/>
              <p:cNvSpPr>
                <a:spLocks/>
              </p:cNvSpPr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8" name="Freeform 1218"/>
              <p:cNvSpPr>
                <a:spLocks/>
              </p:cNvSpPr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9" name="Freeform 1219"/>
              <p:cNvSpPr>
                <a:spLocks/>
              </p:cNvSpPr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0" name="Freeform 1220"/>
              <p:cNvSpPr>
                <a:spLocks/>
              </p:cNvSpPr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1" name="Freeform 1221"/>
              <p:cNvSpPr>
                <a:spLocks/>
              </p:cNvSpPr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2" name="Freeform 1222"/>
              <p:cNvSpPr>
                <a:spLocks/>
              </p:cNvSpPr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3" name="Freeform 1223"/>
              <p:cNvSpPr>
                <a:spLocks/>
              </p:cNvSpPr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4" name="Freeform 1224"/>
              <p:cNvSpPr>
                <a:spLocks/>
              </p:cNvSpPr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5" name="Freeform 1225"/>
              <p:cNvSpPr>
                <a:spLocks/>
              </p:cNvSpPr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6" name="Freeform 1226"/>
              <p:cNvSpPr>
                <a:spLocks/>
              </p:cNvSpPr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7" name="Freeform 1227"/>
              <p:cNvSpPr>
                <a:spLocks/>
              </p:cNvSpPr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8" name="Freeform 1228"/>
              <p:cNvSpPr>
                <a:spLocks/>
              </p:cNvSpPr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9" name="Freeform 1229"/>
              <p:cNvSpPr>
                <a:spLocks/>
              </p:cNvSpPr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0" name="Freeform 1230"/>
              <p:cNvSpPr>
                <a:spLocks/>
              </p:cNvSpPr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1" name="Freeform 1231"/>
              <p:cNvSpPr>
                <a:spLocks/>
              </p:cNvSpPr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2" name="Freeform 1232"/>
              <p:cNvSpPr>
                <a:spLocks/>
              </p:cNvSpPr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3" name="Freeform 1233"/>
              <p:cNvSpPr>
                <a:spLocks/>
              </p:cNvSpPr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4" name="Freeform 1234"/>
              <p:cNvSpPr>
                <a:spLocks/>
              </p:cNvSpPr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5" name="Freeform 1235"/>
              <p:cNvSpPr>
                <a:spLocks/>
              </p:cNvSpPr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6" name="Freeform 1236"/>
              <p:cNvSpPr>
                <a:spLocks/>
              </p:cNvSpPr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7" name="Freeform 1237"/>
              <p:cNvSpPr>
                <a:spLocks/>
              </p:cNvSpPr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8" name="Freeform 1238"/>
              <p:cNvSpPr>
                <a:spLocks/>
              </p:cNvSpPr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9" name="Freeform 1239"/>
              <p:cNvSpPr>
                <a:spLocks/>
              </p:cNvSpPr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0" name="Freeform 1240"/>
              <p:cNvSpPr>
                <a:spLocks/>
              </p:cNvSpPr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1" name="Freeform 1241"/>
              <p:cNvSpPr>
                <a:spLocks/>
              </p:cNvSpPr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2" name="Freeform 1242"/>
              <p:cNvSpPr>
                <a:spLocks/>
              </p:cNvSpPr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3" name="Freeform 1243"/>
              <p:cNvSpPr>
                <a:spLocks/>
              </p:cNvSpPr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4" name="Freeform 1244"/>
              <p:cNvSpPr>
                <a:spLocks/>
              </p:cNvSpPr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5" name="Freeform 1245"/>
              <p:cNvSpPr>
                <a:spLocks/>
              </p:cNvSpPr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6" name="Freeform 1246"/>
              <p:cNvSpPr>
                <a:spLocks/>
              </p:cNvSpPr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7" name="Freeform 1247"/>
              <p:cNvSpPr>
                <a:spLocks/>
              </p:cNvSpPr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8" name="Freeform 1248"/>
              <p:cNvSpPr>
                <a:spLocks/>
              </p:cNvSpPr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9" name="Freeform 1249"/>
              <p:cNvSpPr>
                <a:spLocks/>
              </p:cNvSpPr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0" name="Freeform 1250"/>
              <p:cNvSpPr>
                <a:spLocks/>
              </p:cNvSpPr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1" name="Freeform 1251"/>
              <p:cNvSpPr>
                <a:spLocks/>
              </p:cNvSpPr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2" name="Freeform 1252"/>
              <p:cNvSpPr>
                <a:spLocks/>
              </p:cNvSpPr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3" name="Freeform 1253"/>
              <p:cNvSpPr>
                <a:spLocks/>
              </p:cNvSpPr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4" name="Freeform 1254"/>
              <p:cNvSpPr>
                <a:spLocks/>
              </p:cNvSpPr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5" name="Freeform 1255"/>
              <p:cNvSpPr>
                <a:spLocks/>
              </p:cNvSpPr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6" name="Freeform 1256"/>
              <p:cNvSpPr>
                <a:spLocks/>
              </p:cNvSpPr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7" name="Freeform 1257"/>
              <p:cNvSpPr>
                <a:spLocks/>
              </p:cNvSpPr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8" name="Freeform 1258"/>
              <p:cNvSpPr>
                <a:spLocks/>
              </p:cNvSpPr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9" name="Freeform 1259"/>
              <p:cNvSpPr>
                <a:spLocks/>
              </p:cNvSpPr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0" name="Freeform 1260"/>
              <p:cNvSpPr>
                <a:spLocks/>
              </p:cNvSpPr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1" name="Freeform 1261"/>
              <p:cNvSpPr>
                <a:spLocks/>
              </p:cNvSpPr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2" name="Freeform 1262"/>
              <p:cNvSpPr>
                <a:spLocks/>
              </p:cNvSpPr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3" name="Freeform 1263"/>
              <p:cNvSpPr>
                <a:spLocks/>
              </p:cNvSpPr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4" name="Freeform 1264"/>
              <p:cNvSpPr>
                <a:spLocks/>
              </p:cNvSpPr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5" name="Freeform 1265"/>
              <p:cNvSpPr>
                <a:spLocks/>
              </p:cNvSpPr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6" name="Freeform 1266"/>
              <p:cNvSpPr>
                <a:spLocks/>
              </p:cNvSpPr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7" name="Freeform 1267"/>
              <p:cNvSpPr>
                <a:spLocks/>
              </p:cNvSpPr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8" name="Freeform 1268"/>
              <p:cNvSpPr>
                <a:spLocks/>
              </p:cNvSpPr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9" name="Freeform 1269"/>
              <p:cNvSpPr>
                <a:spLocks/>
              </p:cNvSpPr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0" name="Freeform 1270"/>
              <p:cNvSpPr>
                <a:spLocks/>
              </p:cNvSpPr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1" name="Freeform 1271"/>
              <p:cNvSpPr>
                <a:spLocks/>
              </p:cNvSpPr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2" name="Freeform 1272"/>
              <p:cNvSpPr>
                <a:spLocks/>
              </p:cNvSpPr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3" name="Freeform 1273"/>
              <p:cNvSpPr>
                <a:spLocks/>
              </p:cNvSpPr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4" name="Freeform 1274"/>
              <p:cNvSpPr>
                <a:spLocks/>
              </p:cNvSpPr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5" name="Freeform 1275"/>
              <p:cNvSpPr>
                <a:spLocks/>
              </p:cNvSpPr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6" name="Freeform 1276"/>
              <p:cNvSpPr>
                <a:spLocks/>
              </p:cNvSpPr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7" name="Freeform 1277"/>
              <p:cNvSpPr>
                <a:spLocks/>
              </p:cNvSpPr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8" name="Freeform 1278"/>
              <p:cNvSpPr>
                <a:spLocks/>
              </p:cNvSpPr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9" name="Freeform 1279"/>
              <p:cNvSpPr>
                <a:spLocks/>
              </p:cNvSpPr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0" name="Freeform 1280"/>
              <p:cNvSpPr>
                <a:spLocks/>
              </p:cNvSpPr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1" name="Freeform 1281"/>
              <p:cNvSpPr>
                <a:spLocks/>
              </p:cNvSpPr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2" name="Freeform 1282"/>
              <p:cNvSpPr>
                <a:spLocks/>
              </p:cNvSpPr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3" name="Freeform 1283"/>
              <p:cNvSpPr>
                <a:spLocks/>
              </p:cNvSpPr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4" name="Freeform 1284"/>
              <p:cNvSpPr>
                <a:spLocks/>
              </p:cNvSpPr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5" name="Freeform 1285"/>
              <p:cNvSpPr>
                <a:spLocks/>
              </p:cNvSpPr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6" name="Freeform 1286"/>
              <p:cNvSpPr>
                <a:spLocks/>
              </p:cNvSpPr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7" name="Freeform 1287"/>
              <p:cNvSpPr>
                <a:spLocks/>
              </p:cNvSpPr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8" name="Freeform 1288"/>
              <p:cNvSpPr>
                <a:spLocks/>
              </p:cNvSpPr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9" name="Freeform 1289"/>
              <p:cNvSpPr>
                <a:spLocks/>
              </p:cNvSpPr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0" name="Freeform 1290"/>
              <p:cNvSpPr>
                <a:spLocks/>
              </p:cNvSpPr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1" name="Freeform 1291"/>
              <p:cNvSpPr>
                <a:spLocks/>
              </p:cNvSpPr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2" name="Freeform 1292"/>
              <p:cNvSpPr>
                <a:spLocks/>
              </p:cNvSpPr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3" name="Freeform 1293"/>
              <p:cNvSpPr>
                <a:spLocks/>
              </p:cNvSpPr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4" name="Freeform 1294"/>
              <p:cNvSpPr>
                <a:spLocks/>
              </p:cNvSpPr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5" name="Freeform 1295"/>
              <p:cNvSpPr>
                <a:spLocks/>
              </p:cNvSpPr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6" name="Freeform 1296"/>
              <p:cNvSpPr>
                <a:spLocks/>
              </p:cNvSpPr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7" name="Freeform 1297"/>
              <p:cNvSpPr>
                <a:spLocks/>
              </p:cNvSpPr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8" name="Freeform 1298"/>
              <p:cNvSpPr>
                <a:spLocks/>
              </p:cNvSpPr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9" name="Freeform 1299"/>
              <p:cNvSpPr>
                <a:spLocks/>
              </p:cNvSpPr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0" name="Freeform 1300"/>
              <p:cNvSpPr>
                <a:spLocks/>
              </p:cNvSpPr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1" name="Freeform 1301"/>
              <p:cNvSpPr>
                <a:spLocks/>
              </p:cNvSpPr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2" name="Freeform 1302"/>
              <p:cNvSpPr>
                <a:spLocks/>
              </p:cNvSpPr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3" name="Freeform 1303"/>
              <p:cNvSpPr>
                <a:spLocks/>
              </p:cNvSpPr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4" name="Freeform 1304"/>
              <p:cNvSpPr>
                <a:spLocks/>
              </p:cNvSpPr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5" name="Freeform 1305"/>
              <p:cNvSpPr>
                <a:spLocks/>
              </p:cNvSpPr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6" name="Freeform 1306"/>
              <p:cNvSpPr>
                <a:spLocks/>
              </p:cNvSpPr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7" name="Freeform 1307"/>
              <p:cNvSpPr>
                <a:spLocks/>
              </p:cNvSpPr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8" name="Freeform 1308"/>
              <p:cNvSpPr>
                <a:spLocks/>
              </p:cNvSpPr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9" name="Freeform 1309"/>
              <p:cNvSpPr>
                <a:spLocks/>
              </p:cNvSpPr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0" name="Freeform 1310"/>
              <p:cNvSpPr>
                <a:spLocks/>
              </p:cNvSpPr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1" name="Freeform 1311"/>
              <p:cNvSpPr>
                <a:spLocks/>
              </p:cNvSpPr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2" name="Freeform 1312"/>
              <p:cNvSpPr>
                <a:spLocks/>
              </p:cNvSpPr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3" name="Freeform 1313"/>
              <p:cNvSpPr>
                <a:spLocks/>
              </p:cNvSpPr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4" name="Freeform 1314"/>
              <p:cNvSpPr>
                <a:spLocks/>
              </p:cNvSpPr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5" name="Freeform 1315"/>
              <p:cNvSpPr>
                <a:spLocks/>
              </p:cNvSpPr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6" name="Freeform 1316"/>
              <p:cNvSpPr>
                <a:spLocks/>
              </p:cNvSpPr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7" name="Freeform 1317"/>
              <p:cNvSpPr>
                <a:spLocks/>
              </p:cNvSpPr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8" name="Freeform 1318"/>
              <p:cNvSpPr>
                <a:spLocks/>
              </p:cNvSpPr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9" name="Freeform 1319"/>
              <p:cNvSpPr>
                <a:spLocks/>
              </p:cNvSpPr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0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1" name="Freeform 1321"/>
              <p:cNvSpPr>
                <a:spLocks/>
              </p:cNvSpPr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2" name="Freeform 1322"/>
              <p:cNvSpPr>
                <a:spLocks/>
              </p:cNvSpPr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3" name="Freeform 1323"/>
              <p:cNvSpPr>
                <a:spLocks/>
              </p:cNvSpPr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4" name="Freeform 1324"/>
              <p:cNvSpPr>
                <a:spLocks/>
              </p:cNvSpPr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5" name="Freeform 1325"/>
              <p:cNvSpPr>
                <a:spLocks/>
              </p:cNvSpPr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6" name="Freeform 1326"/>
              <p:cNvSpPr>
                <a:spLocks/>
              </p:cNvSpPr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7" name="Freeform 1327"/>
              <p:cNvSpPr>
                <a:spLocks/>
              </p:cNvSpPr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8" name="Freeform 1328"/>
              <p:cNvSpPr>
                <a:spLocks/>
              </p:cNvSpPr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9" name="Freeform 1329"/>
              <p:cNvSpPr>
                <a:spLocks/>
              </p:cNvSpPr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0" name="Freeform 1330"/>
              <p:cNvSpPr>
                <a:spLocks/>
              </p:cNvSpPr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1" name="Freeform 1331"/>
              <p:cNvSpPr>
                <a:spLocks/>
              </p:cNvSpPr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2" name="Freeform 1332"/>
              <p:cNvSpPr>
                <a:spLocks/>
              </p:cNvSpPr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3" name="Freeform 1333"/>
              <p:cNvSpPr>
                <a:spLocks/>
              </p:cNvSpPr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4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5" name="Freeform 1335"/>
              <p:cNvSpPr>
                <a:spLocks/>
              </p:cNvSpPr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6" name="Freeform 1336"/>
              <p:cNvSpPr>
                <a:spLocks/>
              </p:cNvSpPr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7" name="Freeform 1337"/>
              <p:cNvSpPr>
                <a:spLocks/>
              </p:cNvSpPr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8" name="Freeform 1338"/>
              <p:cNvSpPr>
                <a:spLocks/>
              </p:cNvSpPr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9" name="Freeform 1339"/>
              <p:cNvSpPr>
                <a:spLocks/>
              </p:cNvSpPr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0" name="Freeform 1340"/>
              <p:cNvSpPr>
                <a:spLocks/>
              </p:cNvSpPr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1" name="Freeform 1341"/>
              <p:cNvSpPr>
                <a:spLocks/>
              </p:cNvSpPr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2" name="Freeform 1342"/>
              <p:cNvSpPr>
                <a:spLocks/>
              </p:cNvSpPr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3" name="Freeform 1343"/>
              <p:cNvSpPr>
                <a:spLocks/>
              </p:cNvSpPr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4" name="Freeform 1344"/>
              <p:cNvSpPr>
                <a:spLocks/>
              </p:cNvSpPr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5" name="Freeform 1345"/>
              <p:cNvSpPr>
                <a:spLocks/>
              </p:cNvSpPr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6" name="Freeform 1346"/>
              <p:cNvSpPr>
                <a:spLocks/>
              </p:cNvSpPr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7" name="Freeform 1347"/>
              <p:cNvSpPr>
                <a:spLocks/>
              </p:cNvSpPr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8" name="Freeform 1348"/>
              <p:cNvSpPr>
                <a:spLocks/>
              </p:cNvSpPr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9" name="Freeform 1349"/>
              <p:cNvSpPr>
                <a:spLocks/>
              </p:cNvSpPr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0" name="Freeform 1350"/>
              <p:cNvSpPr>
                <a:spLocks/>
              </p:cNvSpPr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1" name="Freeform 1351"/>
              <p:cNvSpPr>
                <a:spLocks/>
              </p:cNvSpPr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2" name="Freeform 1352"/>
              <p:cNvSpPr>
                <a:spLocks/>
              </p:cNvSpPr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3" name="Freeform 1353"/>
              <p:cNvSpPr>
                <a:spLocks/>
              </p:cNvSpPr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4" name="Freeform 1354"/>
              <p:cNvSpPr>
                <a:spLocks/>
              </p:cNvSpPr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5" name="Freeform 1355"/>
              <p:cNvSpPr>
                <a:spLocks/>
              </p:cNvSpPr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6" name="Freeform 1356"/>
              <p:cNvSpPr>
                <a:spLocks/>
              </p:cNvSpPr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7" name="Freeform 1357"/>
              <p:cNvSpPr>
                <a:spLocks/>
              </p:cNvSpPr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8" name="Freeform 1358"/>
              <p:cNvSpPr>
                <a:spLocks/>
              </p:cNvSpPr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9" name="Freeform 1359"/>
              <p:cNvSpPr>
                <a:spLocks/>
              </p:cNvSpPr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0" name="Freeform 1360"/>
              <p:cNvSpPr>
                <a:spLocks/>
              </p:cNvSpPr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1" name="Freeform 1361"/>
              <p:cNvSpPr>
                <a:spLocks/>
              </p:cNvSpPr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2" name="Freeform 1362"/>
              <p:cNvSpPr>
                <a:spLocks/>
              </p:cNvSpPr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3" name="Freeform 1363"/>
              <p:cNvSpPr>
                <a:spLocks/>
              </p:cNvSpPr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4" name="Freeform 1364"/>
              <p:cNvSpPr>
                <a:spLocks/>
              </p:cNvSpPr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5" name="Freeform 1365"/>
              <p:cNvSpPr>
                <a:spLocks/>
              </p:cNvSpPr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6" name="Freeform 1366"/>
              <p:cNvSpPr>
                <a:spLocks/>
              </p:cNvSpPr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7" name="Freeform 1367"/>
              <p:cNvSpPr>
                <a:spLocks/>
              </p:cNvSpPr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8" name="Freeform 1368"/>
              <p:cNvSpPr>
                <a:spLocks/>
              </p:cNvSpPr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9" name="Freeform 1369"/>
              <p:cNvSpPr>
                <a:spLocks/>
              </p:cNvSpPr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0" name="Freeform 1370"/>
              <p:cNvSpPr>
                <a:spLocks/>
              </p:cNvSpPr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1" name="Freeform 1371"/>
              <p:cNvSpPr>
                <a:spLocks/>
              </p:cNvSpPr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2" name="Freeform 1372"/>
              <p:cNvSpPr>
                <a:spLocks/>
              </p:cNvSpPr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3" name="Freeform 1373"/>
              <p:cNvSpPr>
                <a:spLocks/>
              </p:cNvSpPr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4" name="Freeform 1374"/>
              <p:cNvSpPr>
                <a:spLocks/>
              </p:cNvSpPr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5" name="Freeform 1375"/>
              <p:cNvSpPr>
                <a:spLocks/>
              </p:cNvSpPr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6" name="Freeform 1376"/>
              <p:cNvSpPr>
                <a:spLocks/>
              </p:cNvSpPr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7" name="Freeform 1377"/>
              <p:cNvSpPr>
                <a:spLocks/>
              </p:cNvSpPr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8" name="Freeform 1378"/>
              <p:cNvSpPr>
                <a:spLocks/>
              </p:cNvSpPr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9" name="Freeform 1379"/>
              <p:cNvSpPr>
                <a:spLocks/>
              </p:cNvSpPr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0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1" name="Freeform 1381"/>
              <p:cNvSpPr>
                <a:spLocks/>
              </p:cNvSpPr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2" name="Freeform 1382"/>
              <p:cNvSpPr>
                <a:spLocks/>
              </p:cNvSpPr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3" name="Freeform 1383"/>
              <p:cNvSpPr>
                <a:spLocks/>
              </p:cNvSpPr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4" name="Freeform 1384"/>
              <p:cNvSpPr>
                <a:spLocks/>
              </p:cNvSpPr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5" name="Freeform 1385"/>
              <p:cNvSpPr>
                <a:spLocks/>
              </p:cNvSpPr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6" name="Freeform 1386"/>
              <p:cNvSpPr>
                <a:spLocks/>
              </p:cNvSpPr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7" name="Freeform 1387"/>
              <p:cNvSpPr>
                <a:spLocks/>
              </p:cNvSpPr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8" name="Freeform 1388"/>
              <p:cNvSpPr>
                <a:spLocks/>
              </p:cNvSpPr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9" name="Freeform 1389"/>
              <p:cNvSpPr>
                <a:spLocks/>
              </p:cNvSpPr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0" name="Freeform 1390"/>
              <p:cNvSpPr>
                <a:spLocks/>
              </p:cNvSpPr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1" name="Freeform 1391"/>
              <p:cNvSpPr>
                <a:spLocks/>
              </p:cNvSpPr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2" name="Freeform 1392"/>
              <p:cNvSpPr>
                <a:spLocks/>
              </p:cNvSpPr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3" name="Freeform 1393"/>
              <p:cNvSpPr>
                <a:spLocks/>
              </p:cNvSpPr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4" name="Freeform 1394"/>
              <p:cNvSpPr>
                <a:spLocks/>
              </p:cNvSpPr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5" name="Freeform 1395"/>
              <p:cNvSpPr>
                <a:spLocks/>
              </p:cNvSpPr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6" name="Freeform 1396"/>
              <p:cNvSpPr>
                <a:spLocks/>
              </p:cNvSpPr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7" name="Freeform 1397"/>
              <p:cNvSpPr>
                <a:spLocks/>
              </p:cNvSpPr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8" name="Freeform 1398"/>
              <p:cNvSpPr>
                <a:spLocks/>
              </p:cNvSpPr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9" name="Freeform 1399"/>
              <p:cNvSpPr>
                <a:spLocks/>
              </p:cNvSpPr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0" name="Freeform 1400"/>
              <p:cNvSpPr>
                <a:spLocks/>
              </p:cNvSpPr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1" name="Freeform 1401"/>
              <p:cNvSpPr>
                <a:spLocks/>
              </p:cNvSpPr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2" name="Freeform 1402"/>
              <p:cNvSpPr>
                <a:spLocks/>
              </p:cNvSpPr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3" name="Freeform 1403"/>
              <p:cNvSpPr>
                <a:spLocks/>
              </p:cNvSpPr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4" name="Freeform 1404"/>
              <p:cNvSpPr>
                <a:spLocks/>
              </p:cNvSpPr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5" name="Freeform 1405"/>
              <p:cNvSpPr>
                <a:spLocks/>
              </p:cNvSpPr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6" name="Freeform 1406"/>
              <p:cNvSpPr>
                <a:spLocks/>
              </p:cNvSpPr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7" name="Freeform 1407"/>
              <p:cNvSpPr>
                <a:spLocks/>
              </p:cNvSpPr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665" name="Group 1609"/>
            <p:cNvGrpSpPr>
              <a:grpSpLocks/>
            </p:cNvGrpSpPr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718" name="Freeform 1409"/>
              <p:cNvSpPr>
                <a:spLocks/>
              </p:cNvSpPr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9" name="Freeform 1410"/>
              <p:cNvSpPr>
                <a:spLocks/>
              </p:cNvSpPr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0" name="Freeform 1411"/>
              <p:cNvSpPr>
                <a:spLocks/>
              </p:cNvSpPr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1" name="Freeform 1412"/>
              <p:cNvSpPr>
                <a:spLocks/>
              </p:cNvSpPr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2" name="Freeform 1413"/>
              <p:cNvSpPr>
                <a:spLocks/>
              </p:cNvSpPr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3" name="Freeform 1414"/>
              <p:cNvSpPr>
                <a:spLocks/>
              </p:cNvSpPr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4" name="Freeform 1415"/>
              <p:cNvSpPr>
                <a:spLocks/>
              </p:cNvSpPr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5" name="Freeform 1416"/>
              <p:cNvSpPr>
                <a:spLocks/>
              </p:cNvSpPr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6" name="Freeform 1417"/>
              <p:cNvSpPr>
                <a:spLocks/>
              </p:cNvSpPr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7" name="Freeform 1418"/>
              <p:cNvSpPr>
                <a:spLocks/>
              </p:cNvSpPr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8" name="Freeform 1419"/>
              <p:cNvSpPr>
                <a:spLocks/>
              </p:cNvSpPr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9" name="Freeform 1420"/>
              <p:cNvSpPr>
                <a:spLocks/>
              </p:cNvSpPr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0" name="Freeform 1421"/>
              <p:cNvSpPr>
                <a:spLocks/>
              </p:cNvSpPr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1" name="Freeform 1422"/>
              <p:cNvSpPr>
                <a:spLocks/>
              </p:cNvSpPr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2" name="Freeform 1423"/>
              <p:cNvSpPr>
                <a:spLocks/>
              </p:cNvSpPr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3" name="Freeform 1424"/>
              <p:cNvSpPr>
                <a:spLocks/>
              </p:cNvSpPr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4" name="Freeform 1425"/>
              <p:cNvSpPr>
                <a:spLocks/>
              </p:cNvSpPr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5" name="Freeform 1426"/>
              <p:cNvSpPr>
                <a:spLocks/>
              </p:cNvSpPr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6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7" name="Freeform 1428"/>
              <p:cNvSpPr>
                <a:spLocks/>
              </p:cNvSpPr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8" name="Freeform 1429"/>
              <p:cNvSpPr>
                <a:spLocks/>
              </p:cNvSpPr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9" name="Freeform 1430"/>
              <p:cNvSpPr>
                <a:spLocks/>
              </p:cNvSpPr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0" name="Freeform 1431"/>
              <p:cNvSpPr>
                <a:spLocks/>
              </p:cNvSpPr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1" name="Freeform 1432"/>
              <p:cNvSpPr>
                <a:spLocks/>
              </p:cNvSpPr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2" name="Freeform 1433"/>
              <p:cNvSpPr>
                <a:spLocks/>
              </p:cNvSpPr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3" name="Freeform 1434"/>
              <p:cNvSpPr>
                <a:spLocks/>
              </p:cNvSpPr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4" name="Freeform 1435"/>
              <p:cNvSpPr>
                <a:spLocks/>
              </p:cNvSpPr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5" name="Freeform 1436"/>
              <p:cNvSpPr>
                <a:spLocks/>
              </p:cNvSpPr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6" name="Freeform 1437"/>
              <p:cNvSpPr>
                <a:spLocks/>
              </p:cNvSpPr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7" name="Freeform 1438"/>
              <p:cNvSpPr>
                <a:spLocks/>
              </p:cNvSpPr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8" name="Freeform 1439"/>
              <p:cNvSpPr>
                <a:spLocks/>
              </p:cNvSpPr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9" name="Freeform 1440"/>
              <p:cNvSpPr>
                <a:spLocks/>
              </p:cNvSpPr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0" name="Freeform 1441"/>
              <p:cNvSpPr>
                <a:spLocks/>
              </p:cNvSpPr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1" name="Freeform 1442"/>
              <p:cNvSpPr>
                <a:spLocks/>
              </p:cNvSpPr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2" name="Freeform 1443"/>
              <p:cNvSpPr>
                <a:spLocks/>
              </p:cNvSpPr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3" name="Freeform 1444"/>
              <p:cNvSpPr>
                <a:spLocks/>
              </p:cNvSpPr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4" name="Freeform 1445"/>
              <p:cNvSpPr>
                <a:spLocks/>
              </p:cNvSpPr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5" name="Freeform 1446"/>
              <p:cNvSpPr>
                <a:spLocks/>
              </p:cNvSpPr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6" name="Freeform 1447"/>
              <p:cNvSpPr>
                <a:spLocks/>
              </p:cNvSpPr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7" name="Freeform 1448"/>
              <p:cNvSpPr>
                <a:spLocks/>
              </p:cNvSpPr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8" name="Freeform 1449"/>
              <p:cNvSpPr>
                <a:spLocks/>
              </p:cNvSpPr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9" name="Freeform 1450"/>
              <p:cNvSpPr>
                <a:spLocks/>
              </p:cNvSpPr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0" name="Freeform 1451"/>
              <p:cNvSpPr>
                <a:spLocks/>
              </p:cNvSpPr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1" name="Freeform 1452"/>
              <p:cNvSpPr>
                <a:spLocks/>
              </p:cNvSpPr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2" name="Freeform 1453"/>
              <p:cNvSpPr>
                <a:spLocks/>
              </p:cNvSpPr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3" name="Freeform 1454"/>
              <p:cNvSpPr>
                <a:spLocks/>
              </p:cNvSpPr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4" name="Freeform 1455"/>
              <p:cNvSpPr>
                <a:spLocks/>
              </p:cNvSpPr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5" name="Freeform 1456"/>
              <p:cNvSpPr>
                <a:spLocks/>
              </p:cNvSpPr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6" name="Freeform 1457"/>
              <p:cNvSpPr>
                <a:spLocks/>
              </p:cNvSpPr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7" name="Freeform 1458"/>
              <p:cNvSpPr>
                <a:spLocks/>
              </p:cNvSpPr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8" name="Freeform 1459"/>
              <p:cNvSpPr>
                <a:spLocks/>
              </p:cNvSpPr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9" name="Freeform 1460"/>
              <p:cNvSpPr>
                <a:spLocks/>
              </p:cNvSpPr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0" name="Freeform 1461"/>
              <p:cNvSpPr>
                <a:spLocks/>
              </p:cNvSpPr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1" name="Freeform 1462"/>
              <p:cNvSpPr>
                <a:spLocks/>
              </p:cNvSpPr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2" name="Freeform 1463"/>
              <p:cNvSpPr>
                <a:spLocks/>
              </p:cNvSpPr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3" name="Freeform 1464"/>
              <p:cNvSpPr>
                <a:spLocks/>
              </p:cNvSpPr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4" name="Freeform 1465"/>
              <p:cNvSpPr>
                <a:spLocks/>
              </p:cNvSpPr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5" name="Freeform 1466"/>
              <p:cNvSpPr>
                <a:spLocks/>
              </p:cNvSpPr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6" name="Freeform 1467"/>
              <p:cNvSpPr>
                <a:spLocks/>
              </p:cNvSpPr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7" name="Freeform 1468"/>
              <p:cNvSpPr>
                <a:spLocks/>
              </p:cNvSpPr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8" name="Freeform 1469"/>
              <p:cNvSpPr>
                <a:spLocks/>
              </p:cNvSpPr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9" name="Freeform 1470"/>
              <p:cNvSpPr>
                <a:spLocks/>
              </p:cNvSpPr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0" name="Freeform 1471"/>
              <p:cNvSpPr>
                <a:spLocks/>
              </p:cNvSpPr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1" name="Freeform 1472"/>
              <p:cNvSpPr>
                <a:spLocks/>
              </p:cNvSpPr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2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3" name="Freeform 1474"/>
              <p:cNvSpPr>
                <a:spLocks/>
              </p:cNvSpPr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4" name="Freeform 1475"/>
              <p:cNvSpPr>
                <a:spLocks/>
              </p:cNvSpPr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5" name="Freeform 1476"/>
              <p:cNvSpPr>
                <a:spLocks/>
              </p:cNvSpPr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6" name="Freeform 1477"/>
              <p:cNvSpPr>
                <a:spLocks/>
              </p:cNvSpPr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7" name="Freeform 1478"/>
              <p:cNvSpPr>
                <a:spLocks/>
              </p:cNvSpPr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8" name="Freeform 1479"/>
              <p:cNvSpPr>
                <a:spLocks/>
              </p:cNvSpPr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9" name="Freeform 1480"/>
              <p:cNvSpPr>
                <a:spLocks/>
              </p:cNvSpPr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0" name="Freeform 1481"/>
              <p:cNvSpPr>
                <a:spLocks/>
              </p:cNvSpPr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1" name="Freeform 1482"/>
              <p:cNvSpPr>
                <a:spLocks/>
              </p:cNvSpPr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2" name="Freeform 1483"/>
              <p:cNvSpPr>
                <a:spLocks/>
              </p:cNvSpPr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3" name="Freeform 1484"/>
              <p:cNvSpPr>
                <a:spLocks/>
              </p:cNvSpPr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4" name="Freeform 1485"/>
              <p:cNvSpPr>
                <a:spLocks/>
              </p:cNvSpPr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5" name="Freeform 1486"/>
              <p:cNvSpPr>
                <a:spLocks/>
              </p:cNvSpPr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6" name="Freeform 1487"/>
              <p:cNvSpPr>
                <a:spLocks/>
              </p:cNvSpPr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7" name="Freeform 1488"/>
              <p:cNvSpPr>
                <a:spLocks/>
              </p:cNvSpPr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8" name="Freeform 1489"/>
              <p:cNvSpPr>
                <a:spLocks/>
              </p:cNvSpPr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9" name="Freeform 1490"/>
              <p:cNvSpPr>
                <a:spLocks/>
              </p:cNvSpPr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0" name="Freeform 1491"/>
              <p:cNvSpPr>
                <a:spLocks/>
              </p:cNvSpPr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1" name="Freeform 1492"/>
              <p:cNvSpPr>
                <a:spLocks/>
              </p:cNvSpPr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2" name="Freeform 1493"/>
              <p:cNvSpPr>
                <a:spLocks/>
              </p:cNvSpPr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3" name="Freeform 1494"/>
              <p:cNvSpPr>
                <a:spLocks/>
              </p:cNvSpPr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4" name="Freeform 1495"/>
              <p:cNvSpPr>
                <a:spLocks/>
              </p:cNvSpPr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5" name="Freeform 1496"/>
              <p:cNvSpPr>
                <a:spLocks/>
              </p:cNvSpPr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6" name="Freeform 1497"/>
              <p:cNvSpPr>
                <a:spLocks/>
              </p:cNvSpPr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7" name="Freeform 1498"/>
              <p:cNvSpPr>
                <a:spLocks/>
              </p:cNvSpPr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8" name="Freeform 1499"/>
              <p:cNvSpPr>
                <a:spLocks/>
              </p:cNvSpPr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9" name="Freeform 1500"/>
              <p:cNvSpPr>
                <a:spLocks/>
              </p:cNvSpPr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0" name="Freeform 1501"/>
              <p:cNvSpPr>
                <a:spLocks/>
              </p:cNvSpPr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1" name="Freeform 1502"/>
              <p:cNvSpPr>
                <a:spLocks/>
              </p:cNvSpPr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2" name="Freeform 1503"/>
              <p:cNvSpPr>
                <a:spLocks/>
              </p:cNvSpPr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3" name="Freeform 1504"/>
              <p:cNvSpPr>
                <a:spLocks/>
              </p:cNvSpPr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4" name="Freeform 1505"/>
              <p:cNvSpPr>
                <a:spLocks/>
              </p:cNvSpPr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5" name="Freeform 1506"/>
              <p:cNvSpPr>
                <a:spLocks/>
              </p:cNvSpPr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6" name="Freeform 1507"/>
              <p:cNvSpPr>
                <a:spLocks/>
              </p:cNvSpPr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7" name="Freeform 1508"/>
              <p:cNvSpPr>
                <a:spLocks/>
              </p:cNvSpPr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8" name="Freeform 1509"/>
              <p:cNvSpPr>
                <a:spLocks/>
              </p:cNvSpPr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9" name="Freeform 1510"/>
              <p:cNvSpPr>
                <a:spLocks/>
              </p:cNvSpPr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0" name="Freeform 1511"/>
              <p:cNvSpPr>
                <a:spLocks/>
              </p:cNvSpPr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1" name="Freeform 1512"/>
              <p:cNvSpPr>
                <a:spLocks/>
              </p:cNvSpPr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2" name="Freeform 1513"/>
              <p:cNvSpPr>
                <a:spLocks/>
              </p:cNvSpPr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3" name="Freeform 1514"/>
              <p:cNvSpPr>
                <a:spLocks/>
              </p:cNvSpPr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4" name="Freeform 1515"/>
              <p:cNvSpPr>
                <a:spLocks/>
              </p:cNvSpPr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5" name="Freeform 1516"/>
              <p:cNvSpPr>
                <a:spLocks/>
              </p:cNvSpPr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6" name="Freeform 1517"/>
              <p:cNvSpPr>
                <a:spLocks/>
              </p:cNvSpPr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7" name="Freeform 1518"/>
              <p:cNvSpPr>
                <a:spLocks/>
              </p:cNvSpPr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8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9" name="Freeform 1520"/>
              <p:cNvSpPr>
                <a:spLocks/>
              </p:cNvSpPr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0" name="Freeform 1521"/>
              <p:cNvSpPr>
                <a:spLocks/>
              </p:cNvSpPr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1" name="Freeform 1522"/>
              <p:cNvSpPr>
                <a:spLocks/>
              </p:cNvSpPr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2" name="Freeform 1523"/>
              <p:cNvSpPr>
                <a:spLocks/>
              </p:cNvSpPr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3" name="Freeform 1524"/>
              <p:cNvSpPr>
                <a:spLocks/>
              </p:cNvSpPr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4" name="Freeform 1525"/>
              <p:cNvSpPr>
                <a:spLocks/>
              </p:cNvSpPr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5" name="Freeform 1526"/>
              <p:cNvSpPr>
                <a:spLocks/>
              </p:cNvSpPr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6" name="Freeform 1527"/>
              <p:cNvSpPr>
                <a:spLocks/>
              </p:cNvSpPr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7" name="Freeform 1528"/>
              <p:cNvSpPr>
                <a:spLocks/>
              </p:cNvSpPr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8" name="Freeform 1529"/>
              <p:cNvSpPr>
                <a:spLocks/>
              </p:cNvSpPr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9" name="Freeform 1530"/>
              <p:cNvSpPr>
                <a:spLocks/>
              </p:cNvSpPr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0" name="Freeform 1531"/>
              <p:cNvSpPr>
                <a:spLocks/>
              </p:cNvSpPr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1" name="Freeform 1532"/>
              <p:cNvSpPr>
                <a:spLocks/>
              </p:cNvSpPr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2" name="Freeform 1533"/>
              <p:cNvSpPr>
                <a:spLocks/>
              </p:cNvSpPr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3" name="Freeform 1534"/>
              <p:cNvSpPr>
                <a:spLocks/>
              </p:cNvSpPr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4" name="Freeform 1535"/>
              <p:cNvSpPr>
                <a:spLocks/>
              </p:cNvSpPr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5" name="Freeform 1536"/>
              <p:cNvSpPr>
                <a:spLocks/>
              </p:cNvSpPr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6" name="Freeform 1537"/>
              <p:cNvSpPr>
                <a:spLocks/>
              </p:cNvSpPr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7" name="Freeform 1538"/>
              <p:cNvSpPr>
                <a:spLocks/>
              </p:cNvSpPr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8" name="Freeform 1539"/>
              <p:cNvSpPr>
                <a:spLocks/>
              </p:cNvSpPr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9" name="Freeform 1540"/>
              <p:cNvSpPr>
                <a:spLocks/>
              </p:cNvSpPr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0" name="Freeform 1541"/>
              <p:cNvSpPr>
                <a:spLocks/>
              </p:cNvSpPr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1" name="Freeform 1542"/>
              <p:cNvSpPr>
                <a:spLocks/>
              </p:cNvSpPr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2" name="Freeform 1543"/>
              <p:cNvSpPr>
                <a:spLocks/>
              </p:cNvSpPr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3" name="Freeform 1544"/>
              <p:cNvSpPr>
                <a:spLocks/>
              </p:cNvSpPr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4" name="Freeform 1545"/>
              <p:cNvSpPr>
                <a:spLocks/>
              </p:cNvSpPr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5" name="Freeform 1546"/>
              <p:cNvSpPr>
                <a:spLocks/>
              </p:cNvSpPr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6" name="Freeform 1547"/>
              <p:cNvSpPr>
                <a:spLocks/>
              </p:cNvSpPr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7" name="Freeform 1548"/>
              <p:cNvSpPr>
                <a:spLocks/>
              </p:cNvSpPr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8" name="Freeform 1549"/>
              <p:cNvSpPr>
                <a:spLocks/>
              </p:cNvSpPr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9" name="Freeform 1550"/>
              <p:cNvSpPr>
                <a:spLocks/>
              </p:cNvSpPr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0" name="Freeform 1551"/>
              <p:cNvSpPr>
                <a:spLocks/>
              </p:cNvSpPr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1" name="Freeform 1552"/>
              <p:cNvSpPr>
                <a:spLocks/>
              </p:cNvSpPr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2" name="Freeform 1553"/>
              <p:cNvSpPr>
                <a:spLocks/>
              </p:cNvSpPr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3" name="Freeform 1554"/>
              <p:cNvSpPr>
                <a:spLocks/>
              </p:cNvSpPr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4" name="Freeform 1555"/>
              <p:cNvSpPr>
                <a:spLocks/>
              </p:cNvSpPr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5" name="Freeform 1556"/>
              <p:cNvSpPr>
                <a:spLocks/>
              </p:cNvSpPr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6" name="Freeform 1557"/>
              <p:cNvSpPr>
                <a:spLocks/>
              </p:cNvSpPr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7" name="Freeform 1558"/>
              <p:cNvSpPr>
                <a:spLocks/>
              </p:cNvSpPr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8" name="Freeform 1559"/>
              <p:cNvSpPr>
                <a:spLocks/>
              </p:cNvSpPr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9" name="Freeform 1560"/>
              <p:cNvSpPr>
                <a:spLocks/>
              </p:cNvSpPr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0" name="Freeform 1561"/>
              <p:cNvSpPr>
                <a:spLocks/>
              </p:cNvSpPr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1" name="Freeform 1562"/>
              <p:cNvSpPr>
                <a:spLocks/>
              </p:cNvSpPr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2" name="Freeform 1563"/>
              <p:cNvSpPr>
                <a:spLocks/>
              </p:cNvSpPr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3" name="Freeform 1564"/>
              <p:cNvSpPr>
                <a:spLocks/>
              </p:cNvSpPr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4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5" name="Freeform 1566"/>
              <p:cNvSpPr>
                <a:spLocks/>
              </p:cNvSpPr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6" name="Freeform 1567"/>
              <p:cNvSpPr>
                <a:spLocks/>
              </p:cNvSpPr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7" name="Freeform 1568"/>
              <p:cNvSpPr>
                <a:spLocks/>
              </p:cNvSpPr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8" name="Freeform 1569"/>
              <p:cNvSpPr>
                <a:spLocks/>
              </p:cNvSpPr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9" name="Freeform 1570"/>
              <p:cNvSpPr>
                <a:spLocks/>
              </p:cNvSpPr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0" name="Freeform 1571"/>
              <p:cNvSpPr>
                <a:spLocks/>
              </p:cNvSpPr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1" name="Freeform 1572"/>
              <p:cNvSpPr>
                <a:spLocks/>
              </p:cNvSpPr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2" name="Freeform 1573"/>
              <p:cNvSpPr>
                <a:spLocks/>
              </p:cNvSpPr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3" name="Freeform 1574"/>
              <p:cNvSpPr>
                <a:spLocks/>
              </p:cNvSpPr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4" name="Freeform 1575"/>
              <p:cNvSpPr>
                <a:spLocks/>
              </p:cNvSpPr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5" name="Freeform 1576"/>
              <p:cNvSpPr>
                <a:spLocks/>
              </p:cNvSpPr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6" name="Freeform 1577"/>
              <p:cNvSpPr>
                <a:spLocks/>
              </p:cNvSpPr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7" name="Freeform 1578"/>
              <p:cNvSpPr>
                <a:spLocks/>
              </p:cNvSpPr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8" name="Freeform 1579"/>
              <p:cNvSpPr>
                <a:spLocks/>
              </p:cNvSpPr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9" name="Freeform 1580"/>
              <p:cNvSpPr>
                <a:spLocks/>
              </p:cNvSpPr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0" name="Freeform 1581"/>
              <p:cNvSpPr>
                <a:spLocks/>
              </p:cNvSpPr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1" name="Freeform 1582"/>
              <p:cNvSpPr>
                <a:spLocks/>
              </p:cNvSpPr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2" name="Freeform 1583"/>
              <p:cNvSpPr>
                <a:spLocks/>
              </p:cNvSpPr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3" name="Freeform 1584"/>
              <p:cNvSpPr>
                <a:spLocks/>
              </p:cNvSpPr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4" name="Freeform 1585"/>
              <p:cNvSpPr>
                <a:spLocks/>
              </p:cNvSpPr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5" name="Freeform 1586"/>
              <p:cNvSpPr>
                <a:spLocks/>
              </p:cNvSpPr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6" name="Freeform 1587"/>
              <p:cNvSpPr>
                <a:spLocks/>
              </p:cNvSpPr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7" name="Freeform 1588"/>
              <p:cNvSpPr>
                <a:spLocks/>
              </p:cNvSpPr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8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9" name="Freeform 1590"/>
              <p:cNvSpPr>
                <a:spLocks/>
              </p:cNvSpPr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0" name="Freeform 1591"/>
              <p:cNvSpPr>
                <a:spLocks/>
              </p:cNvSpPr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1" name="Freeform 1592"/>
              <p:cNvSpPr>
                <a:spLocks/>
              </p:cNvSpPr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2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3" name="Freeform 1594"/>
              <p:cNvSpPr>
                <a:spLocks/>
              </p:cNvSpPr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4" name="Freeform 1595"/>
              <p:cNvSpPr>
                <a:spLocks/>
              </p:cNvSpPr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5" name="Freeform 1596"/>
              <p:cNvSpPr>
                <a:spLocks/>
              </p:cNvSpPr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6" name="Freeform 1597"/>
              <p:cNvSpPr>
                <a:spLocks/>
              </p:cNvSpPr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7" name="Freeform 1598"/>
              <p:cNvSpPr>
                <a:spLocks/>
              </p:cNvSpPr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8" name="Freeform 1599"/>
              <p:cNvSpPr>
                <a:spLocks/>
              </p:cNvSpPr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9" name="Freeform 1600"/>
              <p:cNvSpPr>
                <a:spLocks/>
              </p:cNvSpPr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0" name="Freeform 1601"/>
              <p:cNvSpPr>
                <a:spLocks/>
              </p:cNvSpPr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1" name="Freeform 1602"/>
              <p:cNvSpPr>
                <a:spLocks/>
              </p:cNvSpPr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2" name="Freeform 1603"/>
              <p:cNvSpPr>
                <a:spLocks/>
              </p:cNvSpPr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3" name="Freeform 1604"/>
              <p:cNvSpPr>
                <a:spLocks/>
              </p:cNvSpPr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4" name="Freeform 1605"/>
              <p:cNvSpPr>
                <a:spLocks/>
              </p:cNvSpPr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5" name="Freeform 1606"/>
              <p:cNvSpPr>
                <a:spLocks/>
              </p:cNvSpPr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6" name="Freeform 1607"/>
              <p:cNvSpPr>
                <a:spLocks/>
              </p:cNvSpPr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7" name="Freeform 1608"/>
              <p:cNvSpPr>
                <a:spLocks/>
              </p:cNvSpPr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666" name="Freeform 1610"/>
            <p:cNvSpPr>
              <a:spLocks/>
            </p:cNvSpPr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7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8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9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0" name="Freeform 1614"/>
            <p:cNvSpPr>
              <a:spLocks/>
            </p:cNvSpPr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1" name="Freeform 1615"/>
            <p:cNvSpPr>
              <a:spLocks/>
            </p:cNvSpPr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2" name="Freeform 1616"/>
            <p:cNvSpPr>
              <a:spLocks/>
            </p:cNvSpPr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3" name="Freeform 1617"/>
            <p:cNvSpPr>
              <a:spLocks/>
            </p:cNvSpPr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4" name="Freeform 1618"/>
            <p:cNvSpPr>
              <a:spLocks/>
            </p:cNvSpPr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5" name="Freeform 1619"/>
            <p:cNvSpPr>
              <a:spLocks/>
            </p:cNvSpPr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6" name="Freeform 1620"/>
            <p:cNvSpPr>
              <a:spLocks/>
            </p:cNvSpPr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7" name="Freeform 1621"/>
            <p:cNvSpPr>
              <a:spLocks/>
            </p:cNvSpPr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8" name="Freeform 1622"/>
            <p:cNvSpPr>
              <a:spLocks/>
            </p:cNvSpPr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9" name="Freeform 1623"/>
            <p:cNvSpPr>
              <a:spLocks/>
            </p:cNvSpPr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0" name="Freeform 1624"/>
            <p:cNvSpPr>
              <a:spLocks/>
            </p:cNvSpPr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1" name="Freeform 1625"/>
            <p:cNvSpPr>
              <a:spLocks/>
            </p:cNvSpPr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2" name="Freeform 1626"/>
            <p:cNvSpPr>
              <a:spLocks/>
            </p:cNvSpPr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3" name="Freeform 1627"/>
            <p:cNvSpPr>
              <a:spLocks/>
            </p:cNvSpPr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4" name="Freeform 1628"/>
            <p:cNvSpPr>
              <a:spLocks/>
            </p:cNvSpPr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5" name="Freeform 1629"/>
            <p:cNvSpPr>
              <a:spLocks/>
            </p:cNvSpPr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6" name="Freeform 1630"/>
            <p:cNvSpPr>
              <a:spLocks/>
            </p:cNvSpPr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7" name="Freeform 1631"/>
            <p:cNvSpPr>
              <a:spLocks/>
            </p:cNvSpPr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8" name="Freeform 1632"/>
            <p:cNvSpPr>
              <a:spLocks/>
            </p:cNvSpPr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9" name="Freeform 1633"/>
            <p:cNvSpPr>
              <a:spLocks/>
            </p:cNvSpPr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0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1" name="Freeform 1635"/>
            <p:cNvSpPr>
              <a:spLocks/>
            </p:cNvSpPr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2" name="Freeform 1636"/>
            <p:cNvSpPr>
              <a:spLocks/>
            </p:cNvSpPr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3" name="Freeform 1637"/>
            <p:cNvSpPr>
              <a:spLocks/>
            </p:cNvSpPr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4" name="Freeform 1638"/>
            <p:cNvSpPr>
              <a:spLocks/>
            </p:cNvSpPr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5" name="Freeform 1639"/>
            <p:cNvSpPr>
              <a:spLocks/>
            </p:cNvSpPr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6" name="Freeform 1640"/>
            <p:cNvSpPr>
              <a:spLocks/>
            </p:cNvSpPr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7" name="Freeform 1641"/>
            <p:cNvSpPr>
              <a:spLocks/>
            </p:cNvSpPr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8" name="Freeform 1642"/>
            <p:cNvSpPr>
              <a:spLocks/>
            </p:cNvSpPr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9" name="Freeform 1643"/>
            <p:cNvSpPr>
              <a:spLocks/>
            </p:cNvSpPr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0" name="Freeform 1644"/>
            <p:cNvSpPr>
              <a:spLocks/>
            </p:cNvSpPr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1" name="Freeform 1645"/>
            <p:cNvSpPr>
              <a:spLocks/>
            </p:cNvSpPr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2" name="Freeform 1646"/>
            <p:cNvSpPr>
              <a:spLocks/>
            </p:cNvSpPr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3" name="Freeform 1647"/>
            <p:cNvSpPr>
              <a:spLocks/>
            </p:cNvSpPr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4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5" name="Freeform 1649"/>
            <p:cNvSpPr>
              <a:spLocks/>
            </p:cNvSpPr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6" name="Freeform 1650"/>
            <p:cNvSpPr>
              <a:spLocks/>
            </p:cNvSpPr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7" name="Freeform 1651"/>
            <p:cNvSpPr>
              <a:spLocks/>
            </p:cNvSpPr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8" name="Freeform 1652"/>
            <p:cNvSpPr>
              <a:spLocks/>
            </p:cNvSpPr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9" name="Freeform 1653"/>
            <p:cNvSpPr>
              <a:spLocks/>
            </p:cNvSpPr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0" name="Freeform 1654"/>
            <p:cNvSpPr>
              <a:spLocks/>
            </p:cNvSpPr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1" name="Freeform 1655"/>
            <p:cNvSpPr>
              <a:spLocks/>
            </p:cNvSpPr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2" name="Freeform 1656"/>
            <p:cNvSpPr>
              <a:spLocks/>
            </p:cNvSpPr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3" name="Freeform 1657"/>
            <p:cNvSpPr>
              <a:spLocks/>
            </p:cNvSpPr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4" name="Freeform 1658"/>
            <p:cNvSpPr>
              <a:spLocks/>
            </p:cNvSpPr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5" name="Freeform 1659"/>
            <p:cNvSpPr>
              <a:spLocks/>
            </p:cNvSpPr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6" name="Freeform 1660"/>
            <p:cNvSpPr>
              <a:spLocks/>
            </p:cNvSpPr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7" name="Freeform 1661"/>
            <p:cNvSpPr>
              <a:spLocks/>
            </p:cNvSpPr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718" name="Group 1664"/>
          <p:cNvGrpSpPr>
            <a:grpSpLocks noChangeAspect="1"/>
          </p:cNvGrpSpPr>
          <p:nvPr/>
        </p:nvGrpSpPr>
        <p:grpSpPr bwMode="auto">
          <a:xfrm>
            <a:off x="3286126" y="4072468"/>
            <a:ext cx="2870199" cy="2823633"/>
            <a:chOff x="1920" y="1924"/>
            <a:chExt cx="1356" cy="1334"/>
          </a:xfrm>
        </p:grpSpPr>
        <p:grpSp>
          <p:nvGrpSpPr>
            <p:cNvPr id="1720" name="Group 1865"/>
            <p:cNvGrpSpPr>
              <a:grpSpLocks/>
            </p:cNvGrpSpPr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166" name="Freeform 1665"/>
              <p:cNvSpPr>
                <a:spLocks/>
              </p:cNvSpPr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7" name="Freeform 1666"/>
              <p:cNvSpPr>
                <a:spLocks/>
              </p:cNvSpPr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8" name="Freeform 1667"/>
              <p:cNvSpPr>
                <a:spLocks/>
              </p:cNvSpPr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9" name="Freeform 1668"/>
              <p:cNvSpPr>
                <a:spLocks/>
              </p:cNvSpPr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0" name="Freeform 1669"/>
              <p:cNvSpPr>
                <a:spLocks/>
              </p:cNvSpPr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1" name="Freeform 1670"/>
              <p:cNvSpPr>
                <a:spLocks/>
              </p:cNvSpPr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2" name="Freeform 1671"/>
              <p:cNvSpPr>
                <a:spLocks/>
              </p:cNvSpPr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3" name="Freeform 1672"/>
              <p:cNvSpPr>
                <a:spLocks/>
              </p:cNvSpPr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4" name="Freeform 1673"/>
              <p:cNvSpPr>
                <a:spLocks/>
              </p:cNvSpPr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5" name="Freeform 1674"/>
              <p:cNvSpPr>
                <a:spLocks/>
              </p:cNvSpPr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6" name="Freeform 1675"/>
              <p:cNvSpPr>
                <a:spLocks/>
              </p:cNvSpPr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7" name="Freeform 1676"/>
              <p:cNvSpPr>
                <a:spLocks/>
              </p:cNvSpPr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8" name="Freeform 1677"/>
              <p:cNvSpPr>
                <a:spLocks/>
              </p:cNvSpPr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9" name="Freeform 1678"/>
              <p:cNvSpPr>
                <a:spLocks/>
              </p:cNvSpPr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0" name="Freeform 1679"/>
              <p:cNvSpPr>
                <a:spLocks/>
              </p:cNvSpPr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1" name="Freeform 1680"/>
              <p:cNvSpPr>
                <a:spLocks/>
              </p:cNvSpPr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2" name="Freeform 1681"/>
              <p:cNvSpPr>
                <a:spLocks/>
              </p:cNvSpPr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3" name="Freeform 1682"/>
              <p:cNvSpPr>
                <a:spLocks/>
              </p:cNvSpPr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4" name="Freeform 1683"/>
              <p:cNvSpPr>
                <a:spLocks/>
              </p:cNvSpPr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5" name="Freeform 1684"/>
              <p:cNvSpPr>
                <a:spLocks/>
              </p:cNvSpPr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6" name="Freeform 1685"/>
              <p:cNvSpPr>
                <a:spLocks/>
              </p:cNvSpPr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7" name="Freeform 1686"/>
              <p:cNvSpPr>
                <a:spLocks/>
              </p:cNvSpPr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8" name="Freeform 1687"/>
              <p:cNvSpPr>
                <a:spLocks/>
              </p:cNvSpPr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9" name="Freeform 1688"/>
              <p:cNvSpPr>
                <a:spLocks/>
              </p:cNvSpPr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0" name="Freeform 1689"/>
              <p:cNvSpPr>
                <a:spLocks/>
              </p:cNvSpPr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1" name="Freeform 1690"/>
              <p:cNvSpPr>
                <a:spLocks/>
              </p:cNvSpPr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2" name="Freeform 1691"/>
              <p:cNvSpPr>
                <a:spLocks/>
              </p:cNvSpPr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3" name="Freeform 1692"/>
              <p:cNvSpPr>
                <a:spLocks/>
              </p:cNvSpPr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4" name="Freeform 1693"/>
              <p:cNvSpPr>
                <a:spLocks/>
              </p:cNvSpPr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5" name="Freeform 1694"/>
              <p:cNvSpPr>
                <a:spLocks/>
              </p:cNvSpPr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6" name="Freeform 1695"/>
              <p:cNvSpPr>
                <a:spLocks/>
              </p:cNvSpPr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7" name="Freeform 1696"/>
              <p:cNvSpPr>
                <a:spLocks/>
              </p:cNvSpPr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8" name="Freeform 1697"/>
              <p:cNvSpPr>
                <a:spLocks/>
              </p:cNvSpPr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9" name="Freeform 1698"/>
              <p:cNvSpPr>
                <a:spLocks/>
              </p:cNvSpPr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0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1" name="Freeform 1700"/>
              <p:cNvSpPr>
                <a:spLocks/>
              </p:cNvSpPr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2" name="Freeform 1701"/>
              <p:cNvSpPr>
                <a:spLocks/>
              </p:cNvSpPr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3" name="Freeform 1702"/>
              <p:cNvSpPr>
                <a:spLocks/>
              </p:cNvSpPr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4" name="Freeform 1703"/>
              <p:cNvSpPr>
                <a:spLocks/>
              </p:cNvSpPr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5" name="Freeform 1704"/>
              <p:cNvSpPr>
                <a:spLocks/>
              </p:cNvSpPr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6" name="Freeform 1705"/>
              <p:cNvSpPr>
                <a:spLocks/>
              </p:cNvSpPr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7" name="Freeform 1706"/>
              <p:cNvSpPr>
                <a:spLocks/>
              </p:cNvSpPr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8" name="Freeform 1707"/>
              <p:cNvSpPr>
                <a:spLocks/>
              </p:cNvSpPr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9" name="Freeform 1708"/>
              <p:cNvSpPr>
                <a:spLocks/>
              </p:cNvSpPr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0" name="Freeform 1709"/>
              <p:cNvSpPr>
                <a:spLocks/>
              </p:cNvSpPr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1" name="Freeform 1710"/>
              <p:cNvSpPr>
                <a:spLocks/>
              </p:cNvSpPr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2" name="Freeform 1711"/>
              <p:cNvSpPr>
                <a:spLocks/>
              </p:cNvSpPr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3" name="Freeform 1712"/>
              <p:cNvSpPr>
                <a:spLocks/>
              </p:cNvSpPr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4" name="Freeform 1713"/>
              <p:cNvSpPr>
                <a:spLocks/>
              </p:cNvSpPr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5" name="Freeform 1714"/>
              <p:cNvSpPr>
                <a:spLocks/>
              </p:cNvSpPr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6" name="Freeform 1715"/>
              <p:cNvSpPr>
                <a:spLocks/>
              </p:cNvSpPr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7" name="Freeform 1716"/>
              <p:cNvSpPr>
                <a:spLocks/>
              </p:cNvSpPr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8" name="Freeform 1717"/>
              <p:cNvSpPr>
                <a:spLocks/>
              </p:cNvSpPr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9" name="Freeform 1718"/>
              <p:cNvSpPr>
                <a:spLocks/>
              </p:cNvSpPr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0" name="Freeform 1719"/>
              <p:cNvSpPr>
                <a:spLocks/>
              </p:cNvSpPr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1" name="Freeform 1720"/>
              <p:cNvSpPr>
                <a:spLocks/>
              </p:cNvSpPr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2" name="Freeform 1721"/>
              <p:cNvSpPr>
                <a:spLocks/>
              </p:cNvSpPr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3" name="Freeform 1722"/>
              <p:cNvSpPr>
                <a:spLocks/>
              </p:cNvSpPr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4" name="Freeform 1723"/>
              <p:cNvSpPr>
                <a:spLocks/>
              </p:cNvSpPr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5" name="Freeform 1724"/>
              <p:cNvSpPr>
                <a:spLocks/>
              </p:cNvSpPr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6" name="Freeform 1725"/>
              <p:cNvSpPr>
                <a:spLocks/>
              </p:cNvSpPr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7" name="Freeform 1726"/>
              <p:cNvSpPr>
                <a:spLocks/>
              </p:cNvSpPr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8" name="Freeform 1727"/>
              <p:cNvSpPr>
                <a:spLocks/>
              </p:cNvSpPr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9" name="Freeform 1728"/>
              <p:cNvSpPr>
                <a:spLocks/>
              </p:cNvSpPr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0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1" name="Freeform 1730"/>
              <p:cNvSpPr>
                <a:spLocks/>
              </p:cNvSpPr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2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3" name="Freeform 1732"/>
              <p:cNvSpPr>
                <a:spLocks/>
              </p:cNvSpPr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4" name="Freeform 1733"/>
              <p:cNvSpPr>
                <a:spLocks/>
              </p:cNvSpPr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5" name="Freeform 1734"/>
              <p:cNvSpPr>
                <a:spLocks/>
              </p:cNvSpPr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6" name="Freeform 1735"/>
              <p:cNvSpPr>
                <a:spLocks/>
              </p:cNvSpPr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7" name="Freeform 1736"/>
              <p:cNvSpPr>
                <a:spLocks/>
              </p:cNvSpPr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8" name="Freeform 1737"/>
              <p:cNvSpPr>
                <a:spLocks/>
              </p:cNvSpPr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9" name="Freeform 1738"/>
              <p:cNvSpPr>
                <a:spLocks/>
              </p:cNvSpPr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0" name="Freeform 1739"/>
              <p:cNvSpPr>
                <a:spLocks/>
              </p:cNvSpPr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1" name="Freeform 1740"/>
              <p:cNvSpPr>
                <a:spLocks/>
              </p:cNvSpPr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2" name="Freeform 1741"/>
              <p:cNvSpPr>
                <a:spLocks/>
              </p:cNvSpPr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3" name="Freeform 1742"/>
              <p:cNvSpPr>
                <a:spLocks/>
              </p:cNvSpPr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4" name="Freeform 1743"/>
              <p:cNvSpPr>
                <a:spLocks/>
              </p:cNvSpPr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5" name="Freeform 1744"/>
              <p:cNvSpPr>
                <a:spLocks/>
              </p:cNvSpPr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6" name="Freeform 1745"/>
              <p:cNvSpPr>
                <a:spLocks/>
              </p:cNvSpPr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7" name="Freeform 1746"/>
              <p:cNvSpPr>
                <a:spLocks/>
              </p:cNvSpPr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8" name="Freeform 1747"/>
              <p:cNvSpPr>
                <a:spLocks/>
              </p:cNvSpPr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9" name="Freeform 1748"/>
              <p:cNvSpPr>
                <a:spLocks/>
              </p:cNvSpPr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0" name="Freeform 1749"/>
              <p:cNvSpPr>
                <a:spLocks/>
              </p:cNvSpPr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1" name="Freeform 1750"/>
              <p:cNvSpPr>
                <a:spLocks/>
              </p:cNvSpPr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2" name="Freeform 1751"/>
              <p:cNvSpPr>
                <a:spLocks/>
              </p:cNvSpPr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3" name="Freeform 1752"/>
              <p:cNvSpPr>
                <a:spLocks/>
              </p:cNvSpPr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4" name="Freeform 1753"/>
              <p:cNvSpPr>
                <a:spLocks/>
              </p:cNvSpPr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5" name="Freeform 1754"/>
              <p:cNvSpPr>
                <a:spLocks/>
              </p:cNvSpPr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6" name="Freeform 1755"/>
              <p:cNvSpPr>
                <a:spLocks/>
              </p:cNvSpPr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7" name="Freeform 1756"/>
              <p:cNvSpPr>
                <a:spLocks/>
              </p:cNvSpPr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8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9" name="Freeform 1758"/>
              <p:cNvSpPr>
                <a:spLocks/>
              </p:cNvSpPr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0" name="Freeform 1759"/>
              <p:cNvSpPr>
                <a:spLocks/>
              </p:cNvSpPr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1" name="Freeform 1760"/>
              <p:cNvSpPr>
                <a:spLocks/>
              </p:cNvSpPr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2" name="Freeform 1761"/>
              <p:cNvSpPr>
                <a:spLocks/>
              </p:cNvSpPr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3" name="Freeform 1762"/>
              <p:cNvSpPr>
                <a:spLocks/>
              </p:cNvSpPr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4" name="Freeform 1763"/>
              <p:cNvSpPr>
                <a:spLocks/>
              </p:cNvSpPr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5" name="Freeform 1764"/>
              <p:cNvSpPr>
                <a:spLocks/>
              </p:cNvSpPr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6" name="Freeform 1765"/>
              <p:cNvSpPr>
                <a:spLocks/>
              </p:cNvSpPr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7" name="Freeform 1766"/>
              <p:cNvSpPr>
                <a:spLocks/>
              </p:cNvSpPr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8" name="Freeform 1767"/>
              <p:cNvSpPr>
                <a:spLocks/>
              </p:cNvSpPr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9" name="Freeform 1768"/>
              <p:cNvSpPr>
                <a:spLocks/>
              </p:cNvSpPr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0" name="Freeform 1769"/>
              <p:cNvSpPr>
                <a:spLocks/>
              </p:cNvSpPr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1" name="Freeform 1770"/>
              <p:cNvSpPr>
                <a:spLocks/>
              </p:cNvSpPr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2" name="Freeform 1771"/>
              <p:cNvSpPr>
                <a:spLocks/>
              </p:cNvSpPr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3" name="Freeform 1772"/>
              <p:cNvSpPr>
                <a:spLocks/>
              </p:cNvSpPr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4" name="Freeform 1773"/>
              <p:cNvSpPr>
                <a:spLocks/>
              </p:cNvSpPr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5" name="Freeform 1774"/>
              <p:cNvSpPr>
                <a:spLocks/>
              </p:cNvSpPr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6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7" name="Freeform 1776"/>
              <p:cNvSpPr>
                <a:spLocks/>
              </p:cNvSpPr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8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9" name="Freeform 1778"/>
              <p:cNvSpPr>
                <a:spLocks/>
              </p:cNvSpPr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0" name="Freeform 1779"/>
              <p:cNvSpPr>
                <a:spLocks/>
              </p:cNvSpPr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1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2" name="Freeform 1781"/>
              <p:cNvSpPr>
                <a:spLocks/>
              </p:cNvSpPr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3" name="Freeform 1782"/>
              <p:cNvSpPr>
                <a:spLocks/>
              </p:cNvSpPr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4" name="Freeform 1783"/>
              <p:cNvSpPr>
                <a:spLocks/>
              </p:cNvSpPr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5" name="Freeform 1784"/>
              <p:cNvSpPr>
                <a:spLocks/>
              </p:cNvSpPr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6" name="Freeform 1785"/>
              <p:cNvSpPr>
                <a:spLocks/>
              </p:cNvSpPr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7" name="Freeform 1786"/>
              <p:cNvSpPr>
                <a:spLocks/>
              </p:cNvSpPr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8" name="Freeform 1787"/>
              <p:cNvSpPr>
                <a:spLocks/>
              </p:cNvSpPr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9" name="Freeform 1788"/>
              <p:cNvSpPr>
                <a:spLocks/>
              </p:cNvSpPr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0" name="Freeform 1789"/>
              <p:cNvSpPr>
                <a:spLocks/>
              </p:cNvSpPr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1" name="Freeform 1790"/>
              <p:cNvSpPr>
                <a:spLocks/>
              </p:cNvSpPr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2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3" name="Freeform 1792"/>
              <p:cNvSpPr>
                <a:spLocks/>
              </p:cNvSpPr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4" name="Freeform 1793"/>
              <p:cNvSpPr>
                <a:spLocks/>
              </p:cNvSpPr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5" name="Freeform 1794"/>
              <p:cNvSpPr>
                <a:spLocks/>
              </p:cNvSpPr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6" name="Freeform 1795"/>
              <p:cNvSpPr>
                <a:spLocks/>
              </p:cNvSpPr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7" name="Freeform 1796"/>
              <p:cNvSpPr>
                <a:spLocks/>
              </p:cNvSpPr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8" name="Freeform 1797"/>
              <p:cNvSpPr>
                <a:spLocks/>
              </p:cNvSpPr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9" name="Freeform 1798"/>
              <p:cNvSpPr>
                <a:spLocks/>
              </p:cNvSpPr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0" name="Freeform 1799"/>
              <p:cNvSpPr>
                <a:spLocks/>
              </p:cNvSpPr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1" name="Freeform 1800"/>
              <p:cNvSpPr>
                <a:spLocks/>
              </p:cNvSpPr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2" name="Freeform 1801"/>
              <p:cNvSpPr>
                <a:spLocks/>
              </p:cNvSpPr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3" name="Freeform 1802"/>
              <p:cNvSpPr>
                <a:spLocks/>
              </p:cNvSpPr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4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5" name="Freeform 1804"/>
              <p:cNvSpPr>
                <a:spLocks/>
              </p:cNvSpPr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6" name="Freeform 1805"/>
              <p:cNvSpPr>
                <a:spLocks/>
              </p:cNvSpPr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7" name="Freeform 1806"/>
              <p:cNvSpPr>
                <a:spLocks/>
              </p:cNvSpPr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8" name="Freeform 1807"/>
              <p:cNvSpPr>
                <a:spLocks/>
              </p:cNvSpPr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9" name="Freeform 1808"/>
              <p:cNvSpPr>
                <a:spLocks/>
              </p:cNvSpPr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0" name="Freeform 1809"/>
              <p:cNvSpPr>
                <a:spLocks/>
              </p:cNvSpPr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1" name="Freeform 1810"/>
              <p:cNvSpPr>
                <a:spLocks/>
              </p:cNvSpPr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2" name="Freeform 1811"/>
              <p:cNvSpPr>
                <a:spLocks/>
              </p:cNvSpPr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3" name="Freeform 1812"/>
              <p:cNvSpPr>
                <a:spLocks/>
              </p:cNvSpPr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4" name="Freeform 1813"/>
              <p:cNvSpPr>
                <a:spLocks/>
              </p:cNvSpPr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5" name="Freeform 1814"/>
              <p:cNvSpPr>
                <a:spLocks/>
              </p:cNvSpPr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6" name="Freeform 1815"/>
              <p:cNvSpPr>
                <a:spLocks/>
              </p:cNvSpPr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7" name="Freeform 1816"/>
              <p:cNvSpPr>
                <a:spLocks/>
              </p:cNvSpPr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8" name="Freeform 1817"/>
              <p:cNvSpPr>
                <a:spLocks/>
              </p:cNvSpPr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9" name="Freeform 1818"/>
              <p:cNvSpPr>
                <a:spLocks/>
              </p:cNvSpPr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0" name="Freeform 1819"/>
              <p:cNvSpPr>
                <a:spLocks/>
              </p:cNvSpPr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1" name="Freeform 1820"/>
              <p:cNvSpPr>
                <a:spLocks/>
              </p:cNvSpPr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2" name="Freeform 1821"/>
              <p:cNvSpPr>
                <a:spLocks/>
              </p:cNvSpPr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3" name="Freeform 1822"/>
              <p:cNvSpPr>
                <a:spLocks/>
              </p:cNvSpPr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4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5" name="Freeform 1824"/>
              <p:cNvSpPr>
                <a:spLocks/>
              </p:cNvSpPr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6" name="Freeform 1825"/>
              <p:cNvSpPr>
                <a:spLocks/>
              </p:cNvSpPr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7" name="Freeform 1826"/>
              <p:cNvSpPr>
                <a:spLocks/>
              </p:cNvSpPr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8" name="Freeform 1827"/>
              <p:cNvSpPr>
                <a:spLocks/>
              </p:cNvSpPr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9" name="Freeform 1828"/>
              <p:cNvSpPr>
                <a:spLocks/>
              </p:cNvSpPr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0" name="Freeform 1829"/>
              <p:cNvSpPr>
                <a:spLocks/>
              </p:cNvSpPr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1" name="Freeform 1830"/>
              <p:cNvSpPr>
                <a:spLocks/>
              </p:cNvSpPr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2" name="Freeform 1831"/>
              <p:cNvSpPr>
                <a:spLocks/>
              </p:cNvSpPr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3" name="Freeform 1832"/>
              <p:cNvSpPr>
                <a:spLocks/>
              </p:cNvSpPr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4" name="Freeform 1833"/>
              <p:cNvSpPr>
                <a:spLocks/>
              </p:cNvSpPr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5" name="Freeform 1834"/>
              <p:cNvSpPr>
                <a:spLocks/>
              </p:cNvSpPr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6" name="Freeform 1835"/>
              <p:cNvSpPr>
                <a:spLocks/>
              </p:cNvSpPr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7" name="Freeform 1836"/>
              <p:cNvSpPr>
                <a:spLocks/>
              </p:cNvSpPr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8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9" name="Freeform 1838"/>
              <p:cNvSpPr>
                <a:spLocks/>
              </p:cNvSpPr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0" name="Freeform 1839"/>
              <p:cNvSpPr>
                <a:spLocks/>
              </p:cNvSpPr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1" name="Freeform 1840"/>
              <p:cNvSpPr>
                <a:spLocks/>
              </p:cNvSpPr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2" name="Freeform 1841"/>
              <p:cNvSpPr>
                <a:spLocks/>
              </p:cNvSpPr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3" name="Freeform 1842"/>
              <p:cNvSpPr>
                <a:spLocks/>
              </p:cNvSpPr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4" name="Freeform 1843"/>
              <p:cNvSpPr>
                <a:spLocks/>
              </p:cNvSpPr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5" name="Freeform 1844"/>
              <p:cNvSpPr>
                <a:spLocks/>
              </p:cNvSpPr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6" name="Freeform 1845"/>
              <p:cNvSpPr>
                <a:spLocks/>
              </p:cNvSpPr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7" name="Freeform 1846"/>
              <p:cNvSpPr>
                <a:spLocks/>
              </p:cNvSpPr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8" name="Freeform 1847"/>
              <p:cNvSpPr>
                <a:spLocks/>
              </p:cNvSpPr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9" name="Freeform 1848"/>
              <p:cNvSpPr>
                <a:spLocks/>
              </p:cNvSpPr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0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1" name="Freeform 1850"/>
              <p:cNvSpPr>
                <a:spLocks/>
              </p:cNvSpPr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2" name="Freeform 1851"/>
              <p:cNvSpPr>
                <a:spLocks/>
              </p:cNvSpPr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3" name="Freeform 1852"/>
              <p:cNvSpPr>
                <a:spLocks/>
              </p:cNvSpPr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4" name="Freeform 1853"/>
              <p:cNvSpPr>
                <a:spLocks/>
              </p:cNvSpPr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5" name="Freeform 1854"/>
              <p:cNvSpPr>
                <a:spLocks/>
              </p:cNvSpPr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6" name="Freeform 1855"/>
              <p:cNvSpPr>
                <a:spLocks/>
              </p:cNvSpPr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7" name="Freeform 1856"/>
              <p:cNvSpPr>
                <a:spLocks/>
              </p:cNvSpPr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8" name="Freeform 1857"/>
              <p:cNvSpPr>
                <a:spLocks/>
              </p:cNvSpPr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9" name="Freeform 1858"/>
              <p:cNvSpPr>
                <a:spLocks/>
              </p:cNvSpPr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0" name="Freeform 1859"/>
              <p:cNvSpPr>
                <a:spLocks/>
              </p:cNvSpPr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1" name="Freeform 1860"/>
              <p:cNvSpPr>
                <a:spLocks/>
              </p:cNvSpPr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2" name="Freeform 1861"/>
              <p:cNvSpPr>
                <a:spLocks/>
              </p:cNvSpPr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3" name="Freeform 1862"/>
              <p:cNvSpPr>
                <a:spLocks/>
              </p:cNvSpPr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4" name="Freeform 1863"/>
              <p:cNvSpPr>
                <a:spLocks/>
              </p:cNvSpPr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5" name="Freeform 1864"/>
              <p:cNvSpPr>
                <a:spLocks/>
              </p:cNvSpPr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21" name="Group 2066"/>
            <p:cNvGrpSpPr>
              <a:grpSpLocks/>
            </p:cNvGrpSpPr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1966" name="Freeform 1866"/>
              <p:cNvSpPr>
                <a:spLocks/>
              </p:cNvSpPr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7" name="Freeform 1867"/>
              <p:cNvSpPr>
                <a:spLocks/>
              </p:cNvSpPr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8" name="Freeform 1868"/>
              <p:cNvSpPr>
                <a:spLocks/>
              </p:cNvSpPr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9" name="Freeform 1869"/>
              <p:cNvSpPr>
                <a:spLocks/>
              </p:cNvSpPr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0" name="Freeform 1870"/>
              <p:cNvSpPr>
                <a:spLocks/>
              </p:cNvSpPr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1" name="Freeform 1871"/>
              <p:cNvSpPr>
                <a:spLocks/>
              </p:cNvSpPr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2" name="Freeform 1872"/>
              <p:cNvSpPr>
                <a:spLocks/>
              </p:cNvSpPr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3" name="Freeform 1873"/>
              <p:cNvSpPr>
                <a:spLocks/>
              </p:cNvSpPr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4" name="Freeform 1874"/>
              <p:cNvSpPr>
                <a:spLocks/>
              </p:cNvSpPr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5" name="Freeform 1875"/>
              <p:cNvSpPr>
                <a:spLocks/>
              </p:cNvSpPr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6" name="Freeform 1876"/>
              <p:cNvSpPr>
                <a:spLocks/>
              </p:cNvSpPr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7" name="Freeform 1877"/>
              <p:cNvSpPr>
                <a:spLocks/>
              </p:cNvSpPr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8" name="Freeform 1878"/>
              <p:cNvSpPr>
                <a:spLocks/>
              </p:cNvSpPr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9" name="Freeform 1879"/>
              <p:cNvSpPr>
                <a:spLocks/>
              </p:cNvSpPr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0" name="Freeform 1880"/>
              <p:cNvSpPr>
                <a:spLocks/>
              </p:cNvSpPr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1" name="Freeform 1881"/>
              <p:cNvSpPr>
                <a:spLocks/>
              </p:cNvSpPr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2" name="Freeform 1882"/>
              <p:cNvSpPr>
                <a:spLocks/>
              </p:cNvSpPr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3" name="Freeform 1883"/>
              <p:cNvSpPr>
                <a:spLocks/>
              </p:cNvSpPr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4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5" name="Freeform 1885"/>
              <p:cNvSpPr>
                <a:spLocks/>
              </p:cNvSpPr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6" name="Freeform 1886"/>
              <p:cNvSpPr>
                <a:spLocks/>
              </p:cNvSpPr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7" name="Freeform 1887"/>
              <p:cNvSpPr>
                <a:spLocks/>
              </p:cNvSpPr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8" name="Freeform 1888"/>
              <p:cNvSpPr>
                <a:spLocks/>
              </p:cNvSpPr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9" name="Freeform 1889"/>
              <p:cNvSpPr>
                <a:spLocks/>
              </p:cNvSpPr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0" name="Freeform 1890"/>
              <p:cNvSpPr>
                <a:spLocks/>
              </p:cNvSpPr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1" name="Freeform 1891"/>
              <p:cNvSpPr>
                <a:spLocks/>
              </p:cNvSpPr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2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3" name="Freeform 1893"/>
              <p:cNvSpPr>
                <a:spLocks/>
              </p:cNvSpPr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4" name="Freeform 1894"/>
              <p:cNvSpPr>
                <a:spLocks/>
              </p:cNvSpPr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5" name="Freeform 1895"/>
              <p:cNvSpPr>
                <a:spLocks/>
              </p:cNvSpPr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6" name="Freeform 1896"/>
              <p:cNvSpPr>
                <a:spLocks/>
              </p:cNvSpPr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7" name="Freeform 1897"/>
              <p:cNvSpPr>
                <a:spLocks/>
              </p:cNvSpPr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8" name="Freeform 1898"/>
              <p:cNvSpPr>
                <a:spLocks/>
              </p:cNvSpPr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9" name="Freeform 1899"/>
              <p:cNvSpPr>
                <a:spLocks/>
              </p:cNvSpPr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0" name="Freeform 1900"/>
              <p:cNvSpPr>
                <a:spLocks/>
              </p:cNvSpPr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1" name="Freeform 1901"/>
              <p:cNvSpPr>
                <a:spLocks/>
              </p:cNvSpPr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2" name="Freeform 1902"/>
              <p:cNvSpPr>
                <a:spLocks/>
              </p:cNvSpPr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3" name="Freeform 1903"/>
              <p:cNvSpPr>
                <a:spLocks/>
              </p:cNvSpPr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4" name="Freeform 1904"/>
              <p:cNvSpPr>
                <a:spLocks/>
              </p:cNvSpPr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5" name="Freeform 1905"/>
              <p:cNvSpPr>
                <a:spLocks/>
              </p:cNvSpPr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6" name="Freeform 1906"/>
              <p:cNvSpPr>
                <a:spLocks/>
              </p:cNvSpPr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7" name="Freeform 1907"/>
              <p:cNvSpPr>
                <a:spLocks/>
              </p:cNvSpPr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8" name="Freeform 1908"/>
              <p:cNvSpPr>
                <a:spLocks/>
              </p:cNvSpPr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9" name="Freeform 1909"/>
              <p:cNvSpPr>
                <a:spLocks/>
              </p:cNvSpPr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0" name="Freeform 1910"/>
              <p:cNvSpPr>
                <a:spLocks/>
              </p:cNvSpPr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1" name="Freeform 1911"/>
              <p:cNvSpPr>
                <a:spLocks/>
              </p:cNvSpPr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2" name="Freeform 1912"/>
              <p:cNvSpPr>
                <a:spLocks/>
              </p:cNvSpPr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3" name="Freeform 1913"/>
              <p:cNvSpPr>
                <a:spLocks/>
              </p:cNvSpPr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4" name="Freeform 1914"/>
              <p:cNvSpPr>
                <a:spLocks/>
              </p:cNvSpPr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5" name="Freeform 1915"/>
              <p:cNvSpPr>
                <a:spLocks/>
              </p:cNvSpPr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6" name="Freeform 1916"/>
              <p:cNvSpPr>
                <a:spLocks/>
              </p:cNvSpPr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7" name="Freeform 1917"/>
              <p:cNvSpPr>
                <a:spLocks/>
              </p:cNvSpPr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8" name="Freeform 1918"/>
              <p:cNvSpPr>
                <a:spLocks/>
              </p:cNvSpPr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9" name="Freeform 1919"/>
              <p:cNvSpPr>
                <a:spLocks/>
              </p:cNvSpPr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0" name="Freeform 1920"/>
              <p:cNvSpPr>
                <a:spLocks/>
              </p:cNvSpPr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1" name="Freeform 1921"/>
              <p:cNvSpPr>
                <a:spLocks/>
              </p:cNvSpPr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2" name="Freeform 1922"/>
              <p:cNvSpPr>
                <a:spLocks/>
              </p:cNvSpPr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3" name="Freeform 1923"/>
              <p:cNvSpPr>
                <a:spLocks/>
              </p:cNvSpPr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4" name="Freeform 1924"/>
              <p:cNvSpPr>
                <a:spLocks/>
              </p:cNvSpPr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5" name="Freeform 1925"/>
              <p:cNvSpPr>
                <a:spLocks/>
              </p:cNvSpPr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6" name="Freeform 1926"/>
              <p:cNvSpPr>
                <a:spLocks/>
              </p:cNvSpPr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7" name="Freeform 1927"/>
              <p:cNvSpPr>
                <a:spLocks/>
              </p:cNvSpPr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8" name="Freeform 1928"/>
              <p:cNvSpPr>
                <a:spLocks/>
              </p:cNvSpPr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9" name="Freeform 1929"/>
              <p:cNvSpPr>
                <a:spLocks/>
              </p:cNvSpPr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0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1" name="Freeform 1931"/>
              <p:cNvSpPr>
                <a:spLocks/>
              </p:cNvSpPr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2" name="Freeform 1932"/>
              <p:cNvSpPr>
                <a:spLocks/>
              </p:cNvSpPr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3" name="Freeform 1933"/>
              <p:cNvSpPr>
                <a:spLocks/>
              </p:cNvSpPr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4" name="Freeform 1934"/>
              <p:cNvSpPr>
                <a:spLocks/>
              </p:cNvSpPr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5" name="Freeform 1935"/>
              <p:cNvSpPr>
                <a:spLocks/>
              </p:cNvSpPr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6" name="Freeform 1936"/>
              <p:cNvSpPr>
                <a:spLocks/>
              </p:cNvSpPr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7" name="Freeform 1937"/>
              <p:cNvSpPr>
                <a:spLocks/>
              </p:cNvSpPr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8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9" name="Freeform 1939"/>
              <p:cNvSpPr>
                <a:spLocks/>
              </p:cNvSpPr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0" name="Freeform 1940"/>
              <p:cNvSpPr>
                <a:spLocks/>
              </p:cNvSpPr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1" name="Freeform 1941"/>
              <p:cNvSpPr>
                <a:spLocks/>
              </p:cNvSpPr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2" name="Freeform 1942"/>
              <p:cNvSpPr>
                <a:spLocks/>
              </p:cNvSpPr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3" name="Freeform 1943"/>
              <p:cNvSpPr>
                <a:spLocks/>
              </p:cNvSpPr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4" name="Freeform 1944"/>
              <p:cNvSpPr>
                <a:spLocks/>
              </p:cNvSpPr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5" name="Freeform 1945"/>
              <p:cNvSpPr>
                <a:spLocks/>
              </p:cNvSpPr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6" name="Freeform 1946"/>
              <p:cNvSpPr>
                <a:spLocks/>
              </p:cNvSpPr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7" name="Freeform 1947"/>
              <p:cNvSpPr>
                <a:spLocks/>
              </p:cNvSpPr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8" name="Freeform 1948"/>
              <p:cNvSpPr>
                <a:spLocks/>
              </p:cNvSpPr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9" name="Freeform 1949"/>
              <p:cNvSpPr>
                <a:spLocks/>
              </p:cNvSpPr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0" name="Freeform 1950"/>
              <p:cNvSpPr>
                <a:spLocks/>
              </p:cNvSpPr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1" name="Freeform 1951"/>
              <p:cNvSpPr>
                <a:spLocks/>
              </p:cNvSpPr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2" name="Freeform 1952"/>
              <p:cNvSpPr>
                <a:spLocks/>
              </p:cNvSpPr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3" name="Freeform 1953"/>
              <p:cNvSpPr>
                <a:spLocks/>
              </p:cNvSpPr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4" name="Freeform 1954"/>
              <p:cNvSpPr>
                <a:spLocks/>
              </p:cNvSpPr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5" name="Freeform 1955"/>
              <p:cNvSpPr>
                <a:spLocks/>
              </p:cNvSpPr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6" name="Freeform 1956"/>
              <p:cNvSpPr>
                <a:spLocks/>
              </p:cNvSpPr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7" name="Freeform 1957"/>
              <p:cNvSpPr>
                <a:spLocks/>
              </p:cNvSpPr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8" name="Freeform 1958"/>
              <p:cNvSpPr>
                <a:spLocks/>
              </p:cNvSpPr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9" name="Freeform 1959"/>
              <p:cNvSpPr>
                <a:spLocks/>
              </p:cNvSpPr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0" name="Freeform 1960"/>
              <p:cNvSpPr>
                <a:spLocks/>
              </p:cNvSpPr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1" name="Freeform 1961"/>
              <p:cNvSpPr>
                <a:spLocks/>
              </p:cNvSpPr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2" name="Freeform 1962"/>
              <p:cNvSpPr>
                <a:spLocks/>
              </p:cNvSpPr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3" name="Freeform 1963"/>
              <p:cNvSpPr>
                <a:spLocks/>
              </p:cNvSpPr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4" name="Freeform 1964"/>
              <p:cNvSpPr>
                <a:spLocks/>
              </p:cNvSpPr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5" name="Freeform 1965"/>
              <p:cNvSpPr>
                <a:spLocks/>
              </p:cNvSpPr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6" name="Freeform 1966"/>
              <p:cNvSpPr>
                <a:spLocks/>
              </p:cNvSpPr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7" name="Freeform 1967"/>
              <p:cNvSpPr>
                <a:spLocks/>
              </p:cNvSpPr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8" name="Freeform 1968"/>
              <p:cNvSpPr>
                <a:spLocks/>
              </p:cNvSpPr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9" name="Freeform 1969"/>
              <p:cNvSpPr>
                <a:spLocks/>
              </p:cNvSpPr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0" name="Freeform 1970"/>
              <p:cNvSpPr>
                <a:spLocks/>
              </p:cNvSpPr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1" name="Freeform 1971"/>
              <p:cNvSpPr>
                <a:spLocks/>
              </p:cNvSpPr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2" name="Freeform 1972"/>
              <p:cNvSpPr>
                <a:spLocks/>
              </p:cNvSpPr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3" name="Freeform 1973"/>
              <p:cNvSpPr>
                <a:spLocks/>
              </p:cNvSpPr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4" name="Freeform 1974"/>
              <p:cNvSpPr>
                <a:spLocks/>
              </p:cNvSpPr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5" name="Freeform 1975"/>
              <p:cNvSpPr>
                <a:spLocks/>
              </p:cNvSpPr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6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7" name="Freeform 1977"/>
              <p:cNvSpPr>
                <a:spLocks/>
              </p:cNvSpPr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8" name="Freeform 1978"/>
              <p:cNvSpPr>
                <a:spLocks/>
              </p:cNvSpPr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9" name="Freeform 1979"/>
              <p:cNvSpPr>
                <a:spLocks/>
              </p:cNvSpPr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0" name="Freeform 1980"/>
              <p:cNvSpPr>
                <a:spLocks/>
              </p:cNvSpPr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1" name="Freeform 1981"/>
              <p:cNvSpPr>
                <a:spLocks/>
              </p:cNvSpPr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2" name="Freeform 1982"/>
              <p:cNvSpPr>
                <a:spLocks/>
              </p:cNvSpPr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3" name="Freeform 1983"/>
              <p:cNvSpPr>
                <a:spLocks/>
              </p:cNvSpPr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4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5" name="Freeform 1985"/>
              <p:cNvSpPr>
                <a:spLocks/>
              </p:cNvSpPr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6" name="Freeform 1986"/>
              <p:cNvSpPr>
                <a:spLocks/>
              </p:cNvSpPr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7" name="Freeform 1987"/>
              <p:cNvSpPr>
                <a:spLocks/>
              </p:cNvSpPr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8" name="Freeform 1988"/>
              <p:cNvSpPr>
                <a:spLocks/>
              </p:cNvSpPr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9" name="Freeform 1989"/>
              <p:cNvSpPr>
                <a:spLocks/>
              </p:cNvSpPr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0" name="Freeform 1990"/>
              <p:cNvSpPr>
                <a:spLocks/>
              </p:cNvSpPr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1" name="Freeform 1991"/>
              <p:cNvSpPr>
                <a:spLocks/>
              </p:cNvSpPr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2" name="Freeform 1992"/>
              <p:cNvSpPr>
                <a:spLocks/>
              </p:cNvSpPr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3" name="Freeform 1993"/>
              <p:cNvSpPr>
                <a:spLocks/>
              </p:cNvSpPr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4" name="Freeform 1994"/>
              <p:cNvSpPr>
                <a:spLocks/>
              </p:cNvSpPr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5" name="Freeform 1995"/>
              <p:cNvSpPr>
                <a:spLocks/>
              </p:cNvSpPr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6" name="Freeform 1996"/>
              <p:cNvSpPr>
                <a:spLocks/>
              </p:cNvSpPr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7" name="Freeform 1997"/>
              <p:cNvSpPr>
                <a:spLocks/>
              </p:cNvSpPr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8" name="Freeform 1998"/>
              <p:cNvSpPr>
                <a:spLocks/>
              </p:cNvSpPr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9" name="Freeform 1999"/>
              <p:cNvSpPr>
                <a:spLocks/>
              </p:cNvSpPr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0" name="Freeform 2000"/>
              <p:cNvSpPr>
                <a:spLocks/>
              </p:cNvSpPr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1" name="Freeform 2001"/>
              <p:cNvSpPr>
                <a:spLocks/>
              </p:cNvSpPr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2" name="Freeform 2002"/>
              <p:cNvSpPr>
                <a:spLocks/>
              </p:cNvSpPr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3" name="Freeform 2003"/>
              <p:cNvSpPr>
                <a:spLocks/>
              </p:cNvSpPr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4" name="Freeform 2004"/>
              <p:cNvSpPr>
                <a:spLocks/>
              </p:cNvSpPr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5" name="Freeform 2005"/>
              <p:cNvSpPr>
                <a:spLocks/>
              </p:cNvSpPr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6" name="Freeform 2006"/>
              <p:cNvSpPr>
                <a:spLocks/>
              </p:cNvSpPr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7" name="Freeform 2007"/>
              <p:cNvSpPr>
                <a:spLocks/>
              </p:cNvSpPr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8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9" name="Freeform 2009"/>
              <p:cNvSpPr>
                <a:spLocks/>
              </p:cNvSpPr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0" name="Freeform 2010"/>
              <p:cNvSpPr>
                <a:spLocks/>
              </p:cNvSpPr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1" name="Freeform 2011"/>
              <p:cNvSpPr>
                <a:spLocks/>
              </p:cNvSpPr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2" name="Freeform 2012"/>
              <p:cNvSpPr>
                <a:spLocks/>
              </p:cNvSpPr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3" name="Freeform 2013"/>
              <p:cNvSpPr>
                <a:spLocks/>
              </p:cNvSpPr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4" name="Freeform 2014"/>
              <p:cNvSpPr>
                <a:spLocks/>
              </p:cNvSpPr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5" name="Freeform 2015"/>
              <p:cNvSpPr>
                <a:spLocks/>
              </p:cNvSpPr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6" name="Freeform 2016"/>
              <p:cNvSpPr>
                <a:spLocks/>
              </p:cNvSpPr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7" name="Freeform 2017"/>
              <p:cNvSpPr>
                <a:spLocks/>
              </p:cNvSpPr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8" name="Freeform 2018"/>
              <p:cNvSpPr>
                <a:spLocks/>
              </p:cNvSpPr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9" name="Freeform 2019"/>
              <p:cNvSpPr>
                <a:spLocks/>
              </p:cNvSpPr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0" name="Freeform 2020"/>
              <p:cNvSpPr>
                <a:spLocks/>
              </p:cNvSpPr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1" name="Freeform 2021"/>
              <p:cNvSpPr>
                <a:spLocks/>
              </p:cNvSpPr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2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3" name="Freeform 2023"/>
              <p:cNvSpPr>
                <a:spLocks/>
              </p:cNvSpPr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4" name="Freeform 2024"/>
              <p:cNvSpPr>
                <a:spLocks/>
              </p:cNvSpPr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5" name="Freeform 2025"/>
              <p:cNvSpPr>
                <a:spLocks/>
              </p:cNvSpPr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6" name="Freeform 2026"/>
              <p:cNvSpPr>
                <a:spLocks/>
              </p:cNvSpPr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7" name="Freeform 2027"/>
              <p:cNvSpPr>
                <a:spLocks/>
              </p:cNvSpPr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8" name="Freeform 2028"/>
              <p:cNvSpPr>
                <a:spLocks/>
              </p:cNvSpPr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9" name="Freeform 2029"/>
              <p:cNvSpPr>
                <a:spLocks/>
              </p:cNvSpPr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0" name="Freeform 2030"/>
              <p:cNvSpPr>
                <a:spLocks/>
              </p:cNvSpPr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1" name="Freeform 2031"/>
              <p:cNvSpPr>
                <a:spLocks/>
              </p:cNvSpPr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2" name="Freeform 2032"/>
              <p:cNvSpPr>
                <a:spLocks/>
              </p:cNvSpPr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3" name="Freeform 2033"/>
              <p:cNvSpPr>
                <a:spLocks/>
              </p:cNvSpPr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4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5" name="Freeform 2035"/>
              <p:cNvSpPr>
                <a:spLocks/>
              </p:cNvSpPr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6" name="Freeform 2036"/>
              <p:cNvSpPr>
                <a:spLocks/>
              </p:cNvSpPr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7" name="Freeform 2037"/>
              <p:cNvSpPr>
                <a:spLocks/>
              </p:cNvSpPr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8" name="Freeform 2038"/>
              <p:cNvSpPr>
                <a:spLocks/>
              </p:cNvSpPr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9" name="Freeform 2039"/>
              <p:cNvSpPr>
                <a:spLocks/>
              </p:cNvSpPr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0" name="Freeform 2040"/>
              <p:cNvSpPr>
                <a:spLocks/>
              </p:cNvSpPr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1" name="Freeform 2041"/>
              <p:cNvSpPr>
                <a:spLocks/>
              </p:cNvSpPr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2" name="Freeform 2042"/>
              <p:cNvSpPr>
                <a:spLocks/>
              </p:cNvSpPr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3" name="Freeform 2043"/>
              <p:cNvSpPr>
                <a:spLocks/>
              </p:cNvSpPr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4" name="Freeform 2044"/>
              <p:cNvSpPr>
                <a:spLocks/>
              </p:cNvSpPr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5" name="Freeform 2045"/>
              <p:cNvSpPr>
                <a:spLocks/>
              </p:cNvSpPr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6" name="Freeform 2046"/>
              <p:cNvSpPr>
                <a:spLocks/>
              </p:cNvSpPr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7" name="Freeform 2047"/>
              <p:cNvSpPr>
                <a:spLocks/>
              </p:cNvSpPr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8" name="Freeform 2048"/>
              <p:cNvSpPr>
                <a:spLocks/>
              </p:cNvSpPr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9" name="Freeform 2049"/>
              <p:cNvSpPr>
                <a:spLocks/>
              </p:cNvSpPr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0" name="Freeform 2050"/>
              <p:cNvSpPr>
                <a:spLocks/>
              </p:cNvSpPr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1" name="Freeform 2051"/>
              <p:cNvSpPr>
                <a:spLocks/>
              </p:cNvSpPr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2" name="Freeform 2052"/>
              <p:cNvSpPr>
                <a:spLocks/>
              </p:cNvSpPr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3" name="Freeform 2053"/>
              <p:cNvSpPr>
                <a:spLocks/>
              </p:cNvSpPr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4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5" name="Freeform 2055"/>
              <p:cNvSpPr>
                <a:spLocks/>
              </p:cNvSpPr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6" name="Freeform 2056"/>
              <p:cNvSpPr>
                <a:spLocks/>
              </p:cNvSpPr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7" name="Freeform 2057"/>
              <p:cNvSpPr>
                <a:spLocks/>
              </p:cNvSpPr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8" name="Freeform 2058"/>
              <p:cNvSpPr>
                <a:spLocks/>
              </p:cNvSpPr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9" name="Freeform 2059"/>
              <p:cNvSpPr>
                <a:spLocks/>
              </p:cNvSpPr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0" name="Freeform 2060"/>
              <p:cNvSpPr>
                <a:spLocks/>
              </p:cNvSpPr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1" name="Freeform 2061"/>
              <p:cNvSpPr>
                <a:spLocks/>
              </p:cNvSpPr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2" name="Freeform 2062"/>
              <p:cNvSpPr>
                <a:spLocks/>
              </p:cNvSpPr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3" name="Freeform 2063"/>
              <p:cNvSpPr>
                <a:spLocks/>
              </p:cNvSpPr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4" name="Freeform 2064"/>
              <p:cNvSpPr>
                <a:spLocks/>
              </p:cNvSpPr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5" name="Freeform 2065"/>
              <p:cNvSpPr>
                <a:spLocks/>
              </p:cNvSpPr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722" name="Group 2267"/>
            <p:cNvGrpSpPr>
              <a:grpSpLocks/>
            </p:cNvGrpSpPr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766" name="Freeform 2067"/>
              <p:cNvSpPr>
                <a:spLocks/>
              </p:cNvSpPr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7" name="Freeform 2068"/>
              <p:cNvSpPr>
                <a:spLocks/>
              </p:cNvSpPr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8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9" name="Freeform 2070"/>
              <p:cNvSpPr>
                <a:spLocks/>
              </p:cNvSpPr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0" name="Freeform 2071"/>
              <p:cNvSpPr>
                <a:spLocks/>
              </p:cNvSpPr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1" name="Freeform 2072"/>
              <p:cNvSpPr>
                <a:spLocks/>
              </p:cNvSpPr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2" name="Freeform 2073"/>
              <p:cNvSpPr>
                <a:spLocks/>
              </p:cNvSpPr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3" name="Freeform 2074"/>
              <p:cNvSpPr>
                <a:spLocks/>
              </p:cNvSpPr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4" name="Freeform 2075"/>
              <p:cNvSpPr>
                <a:spLocks/>
              </p:cNvSpPr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5" name="Freeform 2076"/>
              <p:cNvSpPr>
                <a:spLocks/>
              </p:cNvSpPr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6" name="Freeform 2077"/>
              <p:cNvSpPr>
                <a:spLocks/>
              </p:cNvSpPr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7" name="Freeform 2078"/>
              <p:cNvSpPr>
                <a:spLocks/>
              </p:cNvSpPr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8" name="Freeform 2079"/>
              <p:cNvSpPr>
                <a:spLocks/>
              </p:cNvSpPr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9" name="Freeform 2080"/>
              <p:cNvSpPr>
                <a:spLocks/>
              </p:cNvSpPr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0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1" name="Freeform 2082"/>
              <p:cNvSpPr>
                <a:spLocks/>
              </p:cNvSpPr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2" name="Freeform 2083"/>
              <p:cNvSpPr>
                <a:spLocks/>
              </p:cNvSpPr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3" name="Freeform 2084"/>
              <p:cNvSpPr>
                <a:spLocks/>
              </p:cNvSpPr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4" name="Freeform 2085"/>
              <p:cNvSpPr>
                <a:spLocks/>
              </p:cNvSpPr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5" name="Freeform 2086"/>
              <p:cNvSpPr>
                <a:spLocks/>
              </p:cNvSpPr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6" name="Freeform 2087"/>
              <p:cNvSpPr>
                <a:spLocks/>
              </p:cNvSpPr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7" name="Freeform 2088"/>
              <p:cNvSpPr>
                <a:spLocks/>
              </p:cNvSpPr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8" name="Freeform 2089"/>
              <p:cNvSpPr>
                <a:spLocks/>
              </p:cNvSpPr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9" name="Freeform 2090"/>
              <p:cNvSpPr>
                <a:spLocks/>
              </p:cNvSpPr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0" name="Freeform 2091"/>
              <p:cNvSpPr>
                <a:spLocks/>
              </p:cNvSpPr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1" name="Freeform 2092"/>
              <p:cNvSpPr>
                <a:spLocks/>
              </p:cNvSpPr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2" name="Freeform 2093"/>
              <p:cNvSpPr>
                <a:spLocks/>
              </p:cNvSpPr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3" name="Freeform 2094"/>
              <p:cNvSpPr>
                <a:spLocks/>
              </p:cNvSpPr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4" name="Freeform 2095"/>
              <p:cNvSpPr>
                <a:spLocks/>
              </p:cNvSpPr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5" name="Freeform 2096"/>
              <p:cNvSpPr>
                <a:spLocks/>
              </p:cNvSpPr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6" name="Freeform 2097"/>
              <p:cNvSpPr>
                <a:spLocks/>
              </p:cNvSpPr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7" name="Freeform 2098"/>
              <p:cNvSpPr>
                <a:spLocks/>
              </p:cNvSpPr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8" name="Freeform 2099"/>
              <p:cNvSpPr>
                <a:spLocks/>
              </p:cNvSpPr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9" name="Freeform 2100"/>
              <p:cNvSpPr>
                <a:spLocks/>
              </p:cNvSpPr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0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1" name="Freeform 2102"/>
              <p:cNvSpPr>
                <a:spLocks/>
              </p:cNvSpPr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2" name="Freeform 2103"/>
              <p:cNvSpPr>
                <a:spLocks/>
              </p:cNvSpPr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3" name="Freeform 2104"/>
              <p:cNvSpPr>
                <a:spLocks/>
              </p:cNvSpPr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4" name="Freeform 2105"/>
              <p:cNvSpPr>
                <a:spLocks/>
              </p:cNvSpPr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5" name="Freeform 2106"/>
              <p:cNvSpPr>
                <a:spLocks/>
              </p:cNvSpPr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6" name="Freeform 2107"/>
              <p:cNvSpPr>
                <a:spLocks/>
              </p:cNvSpPr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7" name="Freeform 2108"/>
              <p:cNvSpPr>
                <a:spLocks/>
              </p:cNvSpPr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8" name="Freeform 2109"/>
              <p:cNvSpPr>
                <a:spLocks/>
              </p:cNvSpPr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9" name="Freeform 2110"/>
              <p:cNvSpPr>
                <a:spLocks/>
              </p:cNvSpPr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0" name="Freeform 2111"/>
              <p:cNvSpPr>
                <a:spLocks/>
              </p:cNvSpPr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1" name="Freeform 2112"/>
              <p:cNvSpPr>
                <a:spLocks/>
              </p:cNvSpPr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2" name="Freeform 2113"/>
              <p:cNvSpPr>
                <a:spLocks/>
              </p:cNvSpPr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3" name="Freeform 2114"/>
              <p:cNvSpPr>
                <a:spLocks/>
              </p:cNvSpPr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4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5" name="Freeform 2116"/>
              <p:cNvSpPr>
                <a:spLocks/>
              </p:cNvSpPr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6" name="Freeform 2117"/>
              <p:cNvSpPr>
                <a:spLocks/>
              </p:cNvSpPr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7" name="Freeform 2118"/>
              <p:cNvSpPr>
                <a:spLocks/>
              </p:cNvSpPr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8" name="Freeform 2119"/>
              <p:cNvSpPr>
                <a:spLocks/>
              </p:cNvSpPr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9" name="Freeform 2120"/>
              <p:cNvSpPr>
                <a:spLocks/>
              </p:cNvSpPr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0" name="Freeform 2121"/>
              <p:cNvSpPr>
                <a:spLocks/>
              </p:cNvSpPr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1" name="Freeform 2122"/>
              <p:cNvSpPr>
                <a:spLocks/>
              </p:cNvSpPr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2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3" name="Freeform 2124"/>
              <p:cNvSpPr>
                <a:spLocks/>
              </p:cNvSpPr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4" name="Freeform 2125"/>
              <p:cNvSpPr>
                <a:spLocks/>
              </p:cNvSpPr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5" name="Freeform 2126"/>
              <p:cNvSpPr>
                <a:spLocks/>
              </p:cNvSpPr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6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7" name="Freeform 2128"/>
              <p:cNvSpPr>
                <a:spLocks/>
              </p:cNvSpPr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8" name="Freeform 2129"/>
              <p:cNvSpPr>
                <a:spLocks/>
              </p:cNvSpPr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9" name="Freeform 2130"/>
              <p:cNvSpPr>
                <a:spLocks/>
              </p:cNvSpPr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0" name="Freeform 2131"/>
              <p:cNvSpPr>
                <a:spLocks/>
              </p:cNvSpPr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1" name="Freeform 2132"/>
              <p:cNvSpPr>
                <a:spLocks/>
              </p:cNvSpPr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2" name="Freeform 2133"/>
              <p:cNvSpPr>
                <a:spLocks/>
              </p:cNvSpPr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3" name="Freeform 2134"/>
              <p:cNvSpPr>
                <a:spLocks/>
              </p:cNvSpPr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4" name="Freeform 2135"/>
              <p:cNvSpPr>
                <a:spLocks/>
              </p:cNvSpPr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5" name="Freeform 2136"/>
              <p:cNvSpPr>
                <a:spLocks/>
              </p:cNvSpPr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6" name="Freeform 2137"/>
              <p:cNvSpPr>
                <a:spLocks/>
              </p:cNvSpPr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7" name="Freeform 2138"/>
              <p:cNvSpPr>
                <a:spLocks/>
              </p:cNvSpPr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8" name="Freeform 2139"/>
              <p:cNvSpPr>
                <a:spLocks/>
              </p:cNvSpPr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9" name="Freeform 2140"/>
              <p:cNvSpPr>
                <a:spLocks/>
              </p:cNvSpPr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0" name="Freeform 2141"/>
              <p:cNvSpPr>
                <a:spLocks/>
              </p:cNvSpPr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1" name="Freeform 2142"/>
              <p:cNvSpPr>
                <a:spLocks/>
              </p:cNvSpPr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2" name="Freeform 2143"/>
              <p:cNvSpPr>
                <a:spLocks/>
              </p:cNvSpPr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3" name="Freeform 2144"/>
              <p:cNvSpPr>
                <a:spLocks/>
              </p:cNvSpPr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4" name="Freeform 2145"/>
              <p:cNvSpPr>
                <a:spLocks/>
              </p:cNvSpPr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5" name="Freeform 2146"/>
              <p:cNvSpPr>
                <a:spLocks/>
              </p:cNvSpPr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6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7" name="Freeform 2148"/>
              <p:cNvSpPr>
                <a:spLocks/>
              </p:cNvSpPr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8" name="Freeform 2149"/>
              <p:cNvSpPr>
                <a:spLocks/>
              </p:cNvSpPr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9" name="Freeform 2150"/>
              <p:cNvSpPr>
                <a:spLocks/>
              </p:cNvSpPr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0" name="Freeform 2151"/>
              <p:cNvSpPr>
                <a:spLocks/>
              </p:cNvSpPr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1" name="Freeform 2152"/>
              <p:cNvSpPr>
                <a:spLocks/>
              </p:cNvSpPr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2" name="Freeform 2153"/>
              <p:cNvSpPr>
                <a:spLocks/>
              </p:cNvSpPr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3" name="Freeform 2154"/>
              <p:cNvSpPr>
                <a:spLocks/>
              </p:cNvSpPr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4" name="Freeform 2155"/>
              <p:cNvSpPr>
                <a:spLocks/>
              </p:cNvSpPr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5" name="Freeform 2156"/>
              <p:cNvSpPr>
                <a:spLocks/>
              </p:cNvSpPr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6" name="Freeform 2157"/>
              <p:cNvSpPr>
                <a:spLocks/>
              </p:cNvSpPr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7" name="Freeform 2158"/>
              <p:cNvSpPr>
                <a:spLocks/>
              </p:cNvSpPr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8" name="Freeform 2159"/>
              <p:cNvSpPr>
                <a:spLocks/>
              </p:cNvSpPr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9" name="Freeform 2160"/>
              <p:cNvSpPr>
                <a:spLocks/>
              </p:cNvSpPr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0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1" name="Freeform 2162"/>
              <p:cNvSpPr>
                <a:spLocks/>
              </p:cNvSpPr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2" name="Freeform 2163"/>
              <p:cNvSpPr>
                <a:spLocks/>
              </p:cNvSpPr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3" name="Freeform 2164"/>
              <p:cNvSpPr>
                <a:spLocks/>
              </p:cNvSpPr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4" name="Freeform 2165"/>
              <p:cNvSpPr>
                <a:spLocks/>
              </p:cNvSpPr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5" name="Freeform 2166"/>
              <p:cNvSpPr>
                <a:spLocks/>
              </p:cNvSpPr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6" name="Freeform 2167"/>
              <p:cNvSpPr>
                <a:spLocks/>
              </p:cNvSpPr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7" name="Freeform 2168"/>
              <p:cNvSpPr>
                <a:spLocks/>
              </p:cNvSpPr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8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9" name="Freeform 2170"/>
              <p:cNvSpPr>
                <a:spLocks/>
              </p:cNvSpPr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0" name="Freeform 2171"/>
              <p:cNvSpPr>
                <a:spLocks/>
              </p:cNvSpPr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1" name="Freeform 2172"/>
              <p:cNvSpPr>
                <a:spLocks/>
              </p:cNvSpPr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2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3" name="Freeform 2174"/>
              <p:cNvSpPr>
                <a:spLocks/>
              </p:cNvSpPr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4" name="Freeform 2175"/>
              <p:cNvSpPr>
                <a:spLocks/>
              </p:cNvSpPr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5" name="Freeform 2176"/>
              <p:cNvSpPr>
                <a:spLocks/>
              </p:cNvSpPr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6" name="Freeform 2177"/>
              <p:cNvSpPr>
                <a:spLocks/>
              </p:cNvSpPr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7" name="Freeform 2178"/>
              <p:cNvSpPr>
                <a:spLocks/>
              </p:cNvSpPr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8" name="Freeform 2179"/>
              <p:cNvSpPr>
                <a:spLocks/>
              </p:cNvSpPr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9" name="Freeform 2180"/>
              <p:cNvSpPr>
                <a:spLocks/>
              </p:cNvSpPr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0" name="Freeform 2181"/>
              <p:cNvSpPr>
                <a:spLocks/>
              </p:cNvSpPr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1" name="Freeform 2182"/>
              <p:cNvSpPr>
                <a:spLocks/>
              </p:cNvSpPr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2" name="Freeform 2183"/>
              <p:cNvSpPr>
                <a:spLocks/>
              </p:cNvSpPr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3" name="Freeform 2184"/>
              <p:cNvSpPr>
                <a:spLocks/>
              </p:cNvSpPr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4" name="Freeform 2185"/>
              <p:cNvSpPr>
                <a:spLocks/>
              </p:cNvSpPr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5" name="Freeform 2186"/>
              <p:cNvSpPr>
                <a:spLocks/>
              </p:cNvSpPr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6" name="Freeform 2187"/>
              <p:cNvSpPr>
                <a:spLocks/>
              </p:cNvSpPr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7" name="Freeform 2188"/>
              <p:cNvSpPr>
                <a:spLocks/>
              </p:cNvSpPr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8" name="Freeform 2189"/>
              <p:cNvSpPr>
                <a:spLocks/>
              </p:cNvSpPr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9" name="Freeform 2190"/>
              <p:cNvSpPr>
                <a:spLocks/>
              </p:cNvSpPr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0" name="Freeform 2191"/>
              <p:cNvSpPr>
                <a:spLocks/>
              </p:cNvSpPr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1" name="Freeform 2192"/>
              <p:cNvSpPr>
                <a:spLocks/>
              </p:cNvSpPr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2" name="Freeform 2193"/>
              <p:cNvSpPr>
                <a:spLocks/>
              </p:cNvSpPr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3" name="Freeform 2194"/>
              <p:cNvSpPr>
                <a:spLocks/>
              </p:cNvSpPr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4" name="Freeform 2195"/>
              <p:cNvSpPr>
                <a:spLocks/>
              </p:cNvSpPr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5" name="Freeform 2196"/>
              <p:cNvSpPr>
                <a:spLocks/>
              </p:cNvSpPr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6" name="Freeform 2197"/>
              <p:cNvSpPr>
                <a:spLocks/>
              </p:cNvSpPr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7" name="Freeform 2198"/>
              <p:cNvSpPr>
                <a:spLocks/>
              </p:cNvSpPr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8" name="Freeform 2199"/>
              <p:cNvSpPr>
                <a:spLocks/>
              </p:cNvSpPr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9" name="Freeform 2200"/>
              <p:cNvSpPr>
                <a:spLocks/>
              </p:cNvSpPr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0" name="Freeform 2201"/>
              <p:cNvSpPr>
                <a:spLocks/>
              </p:cNvSpPr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1" name="Freeform 2202"/>
              <p:cNvSpPr>
                <a:spLocks/>
              </p:cNvSpPr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2" name="Freeform 2203"/>
              <p:cNvSpPr>
                <a:spLocks/>
              </p:cNvSpPr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3" name="Freeform 2204"/>
              <p:cNvSpPr>
                <a:spLocks/>
              </p:cNvSpPr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4" name="Freeform 2205"/>
              <p:cNvSpPr>
                <a:spLocks/>
              </p:cNvSpPr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5" name="Freeform 2206"/>
              <p:cNvSpPr>
                <a:spLocks/>
              </p:cNvSpPr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6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7" name="Freeform 2208"/>
              <p:cNvSpPr>
                <a:spLocks/>
              </p:cNvSpPr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8" name="Freeform 2209"/>
              <p:cNvSpPr>
                <a:spLocks/>
              </p:cNvSpPr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9" name="Freeform 2210"/>
              <p:cNvSpPr>
                <a:spLocks/>
              </p:cNvSpPr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0" name="Freeform 2211"/>
              <p:cNvSpPr>
                <a:spLocks/>
              </p:cNvSpPr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1" name="Freeform 2212"/>
              <p:cNvSpPr>
                <a:spLocks/>
              </p:cNvSpPr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2" name="Freeform 2213"/>
              <p:cNvSpPr>
                <a:spLocks/>
              </p:cNvSpPr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3" name="Freeform 2214"/>
              <p:cNvSpPr>
                <a:spLocks/>
              </p:cNvSpPr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4" name="Freeform 2215"/>
              <p:cNvSpPr>
                <a:spLocks/>
              </p:cNvSpPr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5" name="Freeform 2216"/>
              <p:cNvSpPr>
                <a:spLocks/>
              </p:cNvSpPr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6" name="Freeform 2217"/>
              <p:cNvSpPr>
                <a:spLocks/>
              </p:cNvSpPr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7" name="Freeform 2218"/>
              <p:cNvSpPr>
                <a:spLocks/>
              </p:cNvSpPr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8" name="Freeform 2219"/>
              <p:cNvSpPr>
                <a:spLocks/>
              </p:cNvSpPr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9" name="Freeform 2220"/>
              <p:cNvSpPr>
                <a:spLocks/>
              </p:cNvSpPr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0" name="Freeform 2221"/>
              <p:cNvSpPr>
                <a:spLocks/>
              </p:cNvSpPr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1" name="Freeform 2222"/>
              <p:cNvSpPr>
                <a:spLocks/>
              </p:cNvSpPr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2" name="Freeform 2223"/>
              <p:cNvSpPr>
                <a:spLocks/>
              </p:cNvSpPr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3" name="Freeform 2224"/>
              <p:cNvSpPr>
                <a:spLocks/>
              </p:cNvSpPr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4" name="Freeform 2225"/>
              <p:cNvSpPr>
                <a:spLocks/>
              </p:cNvSpPr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5" name="Freeform 2226"/>
              <p:cNvSpPr>
                <a:spLocks/>
              </p:cNvSpPr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6" name="Freeform 2227"/>
              <p:cNvSpPr>
                <a:spLocks/>
              </p:cNvSpPr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7" name="Freeform 2228"/>
              <p:cNvSpPr>
                <a:spLocks/>
              </p:cNvSpPr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8" name="Freeform 2229"/>
              <p:cNvSpPr>
                <a:spLocks/>
              </p:cNvSpPr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9" name="Freeform 2230"/>
              <p:cNvSpPr>
                <a:spLocks/>
              </p:cNvSpPr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0" name="Freeform 2231"/>
              <p:cNvSpPr>
                <a:spLocks/>
              </p:cNvSpPr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1" name="Freeform 2232"/>
              <p:cNvSpPr>
                <a:spLocks/>
              </p:cNvSpPr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2" name="Freeform 2233"/>
              <p:cNvSpPr>
                <a:spLocks/>
              </p:cNvSpPr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3" name="Freeform 2234"/>
              <p:cNvSpPr>
                <a:spLocks/>
              </p:cNvSpPr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4" name="Freeform 2235"/>
              <p:cNvSpPr>
                <a:spLocks/>
              </p:cNvSpPr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5" name="Freeform 2236"/>
              <p:cNvSpPr>
                <a:spLocks/>
              </p:cNvSpPr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6" name="Freeform 2237"/>
              <p:cNvSpPr>
                <a:spLocks/>
              </p:cNvSpPr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7" name="Freeform 2238"/>
              <p:cNvSpPr>
                <a:spLocks/>
              </p:cNvSpPr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8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9" name="Freeform 2240"/>
              <p:cNvSpPr>
                <a:spLocks/>
              </p:cNvSpPr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0" name="Freeform 2241"/>
              <p:cNvSpPr>
                <a:spLocks/>
              </p:cNvSpPr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1" name="Freeform 2242"/>
              <p:cNvSpPr>
                <a:spLocks/>
              </p:cNvSpPr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2" name="Freeform 2243"/>
              <p:cNvSpPr>
                <a:spLocks/>
              </p:cNvSpPr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3" name="Freeform 2244"/>
              <p:cNvSpPr>
                <a:spLocks/>
              </p:cNvSpPr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4" name="Freeform 2245"/>
              <p:cNvSpPr>
                <a:spLocks/>
              </p:cNvSpPr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5" name="Freeform 2246"/>
              <p:cNvSpPr>
                <a:spLocks/>
              </p:cNvSpPr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6" name="Freeform 2247"/>
              <p:cNvSpPr>
                <a:spLocks/>
              </p:cNvSpPr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7" name="Freeform 2248"/>
              <p:cNvSpPr>
                <a:spLocks/>
              </p:cNvSpPr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8" name="Freeform 2249"/>
              <p:cNvSpPr>
                <a:spLocks/>
              </p:cNvSpPr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9" name="Freeform 2250"/>
              <p:cNvSpPr>
                <a:spLocks/>
              </p:cNvSpPr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0" name="Freeform 2251"/>
              <p:cNvSpPr>
                <a:spLocks/>
              </p:cNvSpPr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1" name="Freeform 2252"/>
              <p:cNvSpPr>
                <a:spLocks/>
              </p:cNvSpPr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2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3" name="Freeform 2254"/>
              <p:cNvSpPr>
                <a:spLocks/>
              </p:cNvSpPr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4" name="Freeform 2255"/>
              <p:cNvSpPr>
                <a:spLocks/>
              </p:cNvSpPr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5" name="Freeform 2256"/>
              <p:cNvSpPr>
                <a:spLocks/>
              </p:cNvSpPr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6" name="Freeform 2257"/>
              <p:cNvSpPr>
                <a:spLocks/>
              </p:cNvSpPr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7" name="Freeform 2258"/>
              <p:cNvSpPr>
                <a:spLocks/>
              </p:cNvSpPr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8" name="Freeform 2259"/>
              <p:cNvSpPr>
                <a:spLocks/>
              </p:cNvSpPr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9" name="Freeform 2260"/>
              <p:cNvSpPr>
                <a:spLocks/>
              </p:cNvSpPr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0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1" name="Freeform 2262"/>
              <p:cNvSpPr>
                <a:spLocks/>
              </p:cNvSpPr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2" name="Freeform 2263"/>
              <p:cNvSpPr>
                <a:spLocks/>
              </p:cNvSpPr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3" name="Freeform 2264"/>
              <p:cNvSpPr>
                <a:spLocks/>
              </p:cNvSpPr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4" name="Freeform 2265"/>
              <p:cNvSpPr>
                <a:spLocks/>
              </p:cNvSpPr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5" name="Freeform 2266"/>
              <p:cNvSpPr>
                <a:spLocks/>
              </p:cNvSpPr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23" name="Freeform 2268"/>
            <p:cNvSpPr>
              <a:spLocks/>
            </p:cNvSpPr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4" name="Freeform 2269"/>
            <p:cNvSpPr>
              <a:spLocks/>
            </p:cNvSpPr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5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6" name="Freeform 2271"/>
            <p:cNvSpPr>
              <a:spLocks/>
            </p:cNvSpPr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7" name="Freeform 2272"/>
            <p:cNvSpPr>
              <a:spLocks/>
            </p:cNvSpPr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8" name="Freeform 2273"/>
            <p:cNvSpPr>
              <a:spLocks/>
            </p:cNvSpPr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9" name="Freeform 2274"/>
            <p:cNvSpPr>
              <a:spLocks/>
            </p:cNvSpPr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0" name="Freeform 2275"/>
            <p:cNvSpPr>
              <a:spLocks/>
            </p:cNvSpPr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1" name="Freeform 2276"/>
            <p:cNvSpPr>
              <a:spLocks/>
            </p:cNvSpPr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2" name="Freeform 2277"/>
            <p:cNvSpPr>
              <a:spLocks/>
            </p:cNvSpPr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3" name="Freeform 2278"/>
            <p:cNvSpPr>
              <a:spLocks/>
            </p:cNvSpPr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4" name="Freeform 2279"/>
            <p:cNvSpPr>
              <a:spLocks/>
            </p:cNvSpPr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5" name="Freeform 2280"/>
            <p:cNvSpPr>
              <a:spLocks/>
            </p:cNvSpPr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6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7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8" name="Freeform 2283"/>
            <p:cNvSpPr>
              <a:spLocks/>
            </p:cNvSpPr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9" name="Freeform 2284"/>
            <p:cNvSpPr>
              <a:spLocks/>
            </p:cNvSpPr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0" name="Freeform 2285"/>
            <p:cNvSpPr>
              <a:spLocks/>
            </p:cNvSpPr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1" name="Freeform 2286"/>
            <p:cNvSpPr>
              <a:spLocks/>
            </p:cNvSpPr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2" name="Freeform 2287"/>
            <p:cNvSpPr>
              <a:spLocks/>
            </p:cNvSpPr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3" name="Freeform 2288"/>
            <p:cNvSpPr>
              <a:spLocks/>
            </p:cNvSpPr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4" name="Freeform 2289"/>
            <p:cNvSpPr>
              <a:spLocks/>
            </p:cNvSpPr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5" name="Freeform 2290"/>
            <p:cNvSpPr>
              <a:spLocks/>
            </p:cNvSpPr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6" name="Freeform 2291"/>
            <p:cNvSpPr>
              <a:spLocks/>
            </p:cNvSpPr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7" name="Freeform 2292"/>
            <p:cNvSpPr>
              <a:spLocks/>
            </p:cNvSpPr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8" name="Freeform 2293"/>
            <p:cNvSpPr>
              <a:spLocks/>
            </p:cNvSpPr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9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0" name="Freeform 2295"/>
            <p:cNvSpPr>
              <a:spLocks/>
            </p:cNvSpPr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1" name="Freeform 2296"/>
            <p:cNvSpPr>
              <a:spLocks/>
            </p:cNvSpPr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2" name="Freeform 2297"/>
            <p:cNvSpPr>
              <a:spLocks/>
            </p:cNvSpPr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3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4" name="Freeform 2299"/>
            <p:cNvSpPr>
              <a:spLocks/>
            </p:cNvSpPr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5" name="Freeform 2300"/>
            <p:cNvSpPr>
              <a:spLocks/>
            </p:cNvSpPr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6" name="Freeform 2301"/>
            <p:cNvSpPr>
              <a:spLocks/>
            </p:cNvSpPr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7" name="Freeform 2302"/>
            <p:cNvSpPr>
              <a:spLocks/>
            </p:cNvSpPr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8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9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0" name="Freeform 2305"/>
            <p:cNvSpPr>
              <a:spLocks/>
            </p:cNvSpPr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1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2" name="Freeform 2307"/>
            <p:cNvSpPr>
              <a:spLocks/>
            </p:cNvSpPr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3" name="Freeform 2308"/>
            <p:cNvSpPr>
              <a:spLocks/>
            </p:cNvSpPr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4" name="Freeform 2309"/>
            <p:cNvSpPr>
              <a:spLocks/>
            </p:cNvSpPr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5" name="Freeform 2310"/>
            <p:cNvSpPr>
              <a:spLocks/>
            </p:cNvSpPr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08877" y="1676400"/>
            <a:ext cx="92384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6472969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>
            <a:extLst>
              <a:ext uri="{FF2B5EF4-FFF2-40B4-BE49-F238E27FC236}">
                <a16:creationId xmlns:a16="http://schemas.microsoft.com/office/drawing/2014/main" id="{E784AA96-01B7-2A43-985F-6CC683EB5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7" y="2103438"/>
            <a:ext cx="7416805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VN" sz="3600" b="1" dirty="0">
                <a:latin typeface="Times New Roman" panose="02020603050405020304" pitchFamily="18" charset="0"/>
              </a:rPr>
              <a:t>1.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Dấu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hai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chấm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dùng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làm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gì</a:t>
            </a:r>
            <a:r>
              <a:rPr lang="en-US" altLang="en-VN" sz="36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F479C1F0-529C-CD47-BF76-51ED5AC0C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070225"/>
            <a:ext cx="97901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Khi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145">
            <a:extLst>
              <a:ext uri="{FF2B5EF4-FFF2-40B4-BE49-F238E27FC236}">
                <a16:creationId xmlns:a16="http://schemas.microsoft.com/office/drawing/2014/main" id="{F1DD8A76-C875-AA49-9B20-320E5AAB731D}"/>
              </a:ext>
            </a:extLst>
          </p:cNvPr>
          <p:cNvSpPr>
            <a:spLocks/>
          </p:cNvSpPr>
          <p:nvPr/>
        </p:nvSpPr>
        <p:spPr bwMode="auto">
          <a:xfrm rot="935833">
            <a:off x="3019425" y="-336550"/>
            <a:ext cx="6223000" cy="2678113"/>
          </a:xfrm>
          <a:custGeom>
            <a:avLst/>
            <a:gdLst>
              <a:gd name="T0" fmla="*/ 6004025 w 483"/>
              <a:gd name="T1" fmla="*/ 928390 h 300"/>
              <a:gd name="T2" fmla="*/ 5372701 w 483"/>
              <a:gd name="T3" fmla="*/ 1080146 h 300"/>
              <a:gd name="T4" fmla="*/ 5243859 w 483"/>
              <a:gd name="T5" fmla="*/ 1062292 h 300"/>
              <a:gd name="T6" fmla="*/ 3903905 w 483"/>
              <a:gd name="T7" fmla="*/ 1339024 h 300"/>
              <a:gd name="T8" fmla="*/ 2757213 w 483"/>
              <a:gd name="T9" fmla="*/ 1669316 h 300"/>
              <a:gd name="T10" fmla="*/ 1546101 w 483"/>
              <a:gd name="T11" fmla="*/ 2142438 h 300"/>
              <a:gd name="T12" fmla="*/ 3736410 w 483"/>
              <a:gd name="T13" fmla="*/ 1356877 h 300"/>
              <a:gd name="T14" fmla="*/ 5076365 w 483"/>
              <a:gd name="T15" fmla="*/ 1053365 h 300"/>
              <a:gd name="T16" fmla="*/ 5076365 w 483"/>
              <a:gd name="T17" fmla="*/ 865902 h 300"/>
              <a:gd name="T18" fmla="*/ 5462890 w 483"/>
              <a:gd name="T19" fmla="*/ 767707 h 300"/>
              <a:gd name="T20" fmla="*/ 5385585 w 483"/>
              <a:gd name="T21" fmla="*/ 589170 h 300"/>
              <a:gd name="T22" fmla="*/ 4895986 w 483"/>
              <a:gd name="T23" fmla="*/ 660585 h 300"/>
              <a:gd name="T24" fmla="*/ 4973291 w 483"/>
              <a:gd name="T25" fmla="*/ 633804 h 300"/>
              <a:gd name="T26" fmla="*/ 4870218 w 483"/>
              <a:gd name="T27" fmla="*/ 473122 h 300"/>
              <a:gd name="T28" fmla="*/ 2808750 w 483"/>
              <a:gd name="T29" fmla="*/ 1062292 h 300"/>
              <a:gd name="T30" fmla="*/ 2357804 w 483"/>
              <a:gd name="T31" fmla="*/ 1187268 h 300"/>
              <a:gd name="T32" fmla="*/ 1082271 w 483"/>
              <a:gd name="T33" fmla="*/ 1651462 h 300"/>
              <a:gd name="T34" fmla="*/ 2486646 w 483"/>
              <a:gd name="T35" fmla="*/ 1044438 h 300"/>
              <a:gd name="T36" fmla="*/ 5591731 w 483"/>
              <a:gd name="T37" fmla="*/ 178536 h 300"/>
              <a:gd name="T38" fmla="*/ 5501542 w 483"/>
              <a:gd name="T39" fmla="*/ 26780 h 300"/>
              <a:gd name="T40" fmla="*/ 1829553 w 483"/>
              <a:gd name="T41" fmla="*/ 1106926 h 300"/>
              <a:gd name="T42" fmla="*/ 296336 w 483"/>
              <a:gd name="T43" fmla="*/ 1740731 h 300"/>
              <a:gd name="T44" fmla="*/ 373641 w 483"/>
              <a:gd name="T45" fmla="*/ 1803218 h 300"/>
              <a:gd name="T46" fmla="*/ 554019 w 483"/>
              <a:gd name="T47" fmla="*/ 1722877 h 300"/>
              <a:gd name="T48" fmla="*/ 115958 w 483"/>
              <a:gd name="T49" fmla="*/ 1990682 h 300"/>
              <a:gd name="T50" fmla="*/ 270568 w 483"/>
              <a:gd name="T51" fmla="*/ 2133511 h 300"/>
              <a:gd name="T52" fmla="*/ 283452 w 483"/>
              <a:gd name="T53" fmla="*/ 2124584 h 300"/>
              <a:gd name="T54" fmla="*/ 206147 w 483"/>
              <a:gd name="T55" fmla="*/ 2178145 h 300"/>
              <a:gd name="T56" fmla="*/ 373641 w 483"/>
              <a:gd name="T57" fmla="*/ 2320974 h 300"/>
              <a:gd name="T58" fmla="*/ 412294 w 483"/>
              <a:gd name="T59" fmla="*/ 2312047 h 300"/>
              <a:gd name="T60" fmla="*/ 579788 w 483"/>
              <a:gd name="T61" fmla="*/ 2383462 h 300"/>
              <a:gd name="T62" fmla="*/ 657093 w 483"/>
              <a:gd name="T63" fmla="*/ 2365608 h 300"/>
              <a:gd name="T64" fmla="*/ 450946 w 483"/>
              <a:gd name="T65" fmla="*/ 2490584 h 300"/>
              <a:gd name="T66" fmla="*/ 579788 w 483"/>
              <a:gd name="T67" fmla="*/ 2651267 h 300"/>
              <a:gd name="T68" fmla="*/ 1597638 w 483"/>
              <a:gd name="T69" fmla="*/ 2338828 h 300"/>
              <a:gd name="T70" fmla="*/ 1649174 w 483"/>
              <a:gd name="T71" fmla="*/ 2338828 h 300"/>
              <a:gd name="T72" fmla="*/ 6081330 w 483"/>
              <a:gd name="T73" fmla="*/ 1089072 h 300"/>
              <a:gd name="T74" fmla="*/ 6004025 w 483"/>
              <a:gd name="T75" fmla="*/ 928390 h 3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83"/>
              <a:gd name="T115" fmla="*/ 0 h 300"/>
              <a:gd name="T116" fmla="*/ 483 w 483"/>
              <a:gd name="T117" fmla="*/ 300 h 3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7EA3E7-B3CC-2A46-A08A-2FF532FD7BB9}"/>
              </a:ext>
            </a:extLst>
          </p:cNvPr>
          <p:cNvSpPr/>
          <p:nvPr/>
        </p:nvSpPr>
        <p:spPr>
          <a:xfrm>
            <a:off x="4046538" y="638175"/>
            <a:ext cx="4144962" cy="727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0A660467-38CF-2D4D-9E0A-90492A92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7298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0E1240-E6A2-3141-8DEB-D8C6B1A13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77A4ADB-7E88-C64E-9D52-F88D8F6F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465388"/>
            <a:ext cx="4905375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F653C16-D5BB-2F45-A1BA-65D660C04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1538" y="3967163"/>
            <a:ext cx="37734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0">
            <a:extLst>
              <a:ext uri="{FF2B5EF4-FFF2-40B4-BE49-F238E27FC236}">
                <a16:creationId xmlns:a16="http://schemas.microsoft.com/office/drawing/2014/main" id="{D7A474AF-573B-D744-BB5D-44ADC6FA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5">
            <a:extLst>
              <a:ext uri="{FF2B5EF4-FFF2-40B4-BE49-F238E27FC236}">
                <a16:creationId xmlns:a16="http://schemas.microsoft.com/office/drawing/2014/main" id="{1EF59721-7340-AA4E-8814-61104D3D4D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250" y="76200"/>
            <a:ext cx="7933277" cy="469106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B535A7-4628-454C-8B53-B90898CB5CFA}"/>
              </a:ext>
            </a:extLst>
          </p:cNvPr>
          <p:cNvSpPr/>
          <p:nvPr/>
        </p:nvSpPr>
        <p:spPr>
          <a:xfrm>
            <a:off x="1400175" y="1689100"/>
            <a:ext cx="9391650" cy="1446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0"/>
                <a:solidFill>
                  <a:srgbClr val="244A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LUYỆN TỪ VÀ CÂU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TỪ ĐƠN VÀ TỪ PHỨC</a:t>
            </a: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4B8A00D1-FD84-3E4C-B6CD-CF2487DB6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99" y="277018"/>
            <a:ext cx="446563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5">
            <a:extLst>
              <a:ext uri="{FF2B5EF4-FFF2-40B4-BE49-F238E27FC236}">
                <a16:creationId xmlns:a16="http://schemas.microsoft.com/office/drawing/2014/main" id="{35B83621-D100-A442-9DB6-F6FB74253A9B}"/>
              </a:ext>
            </a:extLst>
          </p:cNvPr>
          <p:cNvSpPr>
            <a:spLocks/>
          </p:cNvSpPr>
          <p:nvPr/>
        </p:nvSpPr>
        <p:spPr bwMode="auto">
          <a:xfrm rot="935833">
            <a:off x="3019425" y="-336550"/>
            <a:ext cx="6223000" cy="2678113"/>
          </a:xfrm>
          <a:custGeom>
            <a:avLst/>
            <a:gdLst>
              <a:gd name="T0" fmla="*/ 6004025 w 483"/>
              <a:gd name="T1" fmla="*/ 928390 h 300"/>
              <a:gd name="T2" fmla="*/ 5372701 w 483"/>
              <a:gd name="T3" fmla="*/ 1080146 h 300"/>
              <a:gd name="T4" fmla="*/ 5243859 w 483"/>
              <a:gd name="T5" fmla="*/ 1062292 h 300"/>
              <a:gd name="T6" fmla="*/ 3903905 w 483"/>
              <a:gd name="T7" fmla="*/ 1339024 h 300"/>
              <a:gd name="T8" fmla="*/ 2757213 w 483"/>
              <a:gd name="T9" fmla="*/ 1669316 h 300"/>
              <a:gd name="T10" fmla="*/ 1546101 w 483"/>
              <a:gd name="T11" fmla="*/ 2142438 h 300"/>
              <a:gd name="T12" fmla="*/ 3736410 w 483"/>
              <a:gd name="T13" fmla="*/ 1356877 h 300"/>
              <a:gd name="T14" fmla="*/ 5076365 w 483"/>
              <a:gd name="T15" fmla="*/ 1053365 h 300"/>
              <a:gd name="T16" fmla="*/ 5076365 w 483"/>
              <a:gd name="T17" fmla="*/ 865902 h 300"/>
              <a:gd name="T18" fmla="*/ 5462890 w 483"/>
              <a:gd name="T19" fmla="*/ 767707 h 300"/>
              <a:gd name="T20" fmla="*/ 5385585 w 483"/>
              <a:gd name="T21" fmla="*/ 589170 h 300"/>
              <a:gd name="T22" fmla="*/ 4895986 w 483"/>
              <a:gd name="T23" fmla="*/ 660585 h 300"/>
              <a:gd name="T24" fmla="*/ 4973291 w 483"/>
              <a:gd name="T25" fmla="*/ 633804 h 300"/>
              <a:gd name="T26" fmla="*/ 4870218 w 483"/>
              <a:gd name="T27" fmla="*/ 473122 h 300"/>
              <a:gd name="T28" fmla="*/ 2808750 w 483"/>
              <a:gd name="T29" fmla="*/ 1062292 h 300"/>
              <a:gd name="T30" fmla="*/ 2357804 w 483"/>
              <a:gd name="T31" fmla="*/ 1187268 h 300"/>
              <a:gd name="T32" fmla="*/ 1082271 w 483"/>
              <a:gd name="T33" fmla="*/ 1651462 h 300"/>
              <a:gd name="T34" fmla="*/ 2486646 w 483"/>
              <a:gd name="T35" fmla="*/ 1044438 h 300"/>
              <a:gd name="T36" fmla="*/ 5591731 w 483"/>
              <a:gd name="T37" fmla="*/ 178536 h 300"/>
              <a:gd name="T38" fmla="*/ 5501542 w 483"/>
              <a:gd name="T39" fmla="*/ 26780 h 300"/>
              <a:gd name="T40" fmla="*/ 1829553 w 483"/>
              <a:gd name="T41" fmla="*/ 1106926 h 300"/>
              <a:gd name="T42" fmla="*/ 296336 w 483"/>
              <a:gd name="T43" fmla="*/ 1740731 h 300"/>
              <a:gd name="T44" fmla="*/ 373641 w 483"/>
              <a:gd name="T45" fmla="*/ 1803218 h 300"/>
              <a:gd name="T46" fmla="*/ 554019 w 483"/>
              <a:gd name="T47" fmla="*/ 1722877 h 300"/>
              <a:gd name="T48" fmla="*/ 115958 w 483"/>
              <a:gd name="T49" fmla="*/ 1990682 h 300"/>
              <a:gd name="T50" fmla="*/ 270568 w 483"/>
              <a:gd name="T51" fmla="*/ 2133511 h 300"/>
              <a:gd name="T52" fmla="*/ 283452 w 483"/>
              <a:gd name="T53" fmla="*/ 2124584 h 300"/>
              <a:gd name="T54" fmla="*/ 206147 w 483"/>
              <a:gd name="T55" fmla="*/ 2178145 h 300"/>
              <a:gd name="T56" fmla="*/ 373641 w 483"/>
              <a:gd name="T57" fmla="*/ 2320974 h 300"/>
              <a:gd name="T58" fmla="*/ 412294 w 483"/>
              <a:gd name="T59" fmla="*/ 2312047 h 300"/>
              <a:gd name="T60" fmla="*/ 579788 w 483"/>
              <a:gd name="T61" fmla="*/ 2383462 h 300"/>
              <a:gd name="T62" fmla="*/ 657093 w 483"/>
              <a:gd name="T63" fmla="*/ 2365608 h 300"/>
              <a:gd name="T64" fmla="*/ 450946 w 483"/>
              <a:gd name="T65" fmla="*/ 2490584 h 300"/>
              <a:gd name="T66" fmla="*/ 579788 w 483"/>
              <a:gd name="T67" fmla="*/ 2651267 h 300"/>
              <a:gd name="T68" fmla="*/ 1597638 w 483"/>
              <a:gd name="T69" fmla="*/ 2338828 h 300"/>
              <a:gd name="T70" fmla="*/ 1649174 w 483"/>
              <a:gd name="T71" fmla="*/ 2338828 h 300"/>
              <a:gd name="T72" fmla="*/ 6081330 w 483"/>
              <a:gd name="T73" fmla="*/ 1089072 h 300"/>
              <a:gd name="T74" fmla="*/ 6004025 w 483"/>
              <a:gd name="T75" fmla="*/ 928390 h 3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83"/>
              <a:gd name="T115" fmla="*/ 0 h 300"/>
              <a:gd name="T116" fmla="*/ 483 w 483"/>
              <a:gd name="T117" fmla="*/ 300 h 3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83" h="300">
                <a:moveTo>
                  <a:pt x="466" y="104"/>
                </a:moveTo>
                <a:cubicBezTo>
                  <a:pt x="450" y="109"/>
                  <a:pt x="433" y="115"/>
                  <a:pt x="417" y="121"/>
                </a:cubicBezTo>
                <a:cubicBezTo>
                  <a:pt x="414" y="119"/>
                  <a:pt x="411" y="118"/>
                  <a:pt x="407" y="119"/>
                </a:cubicBezTo>
                <a:cubicBezTo>
                  <a:pt x="371" y="125"/>
                  <a:pt x="337" y="137"/>
                  <a:pt x="303" y="150"/>
                </a:cubicBezTo>
                <a:cubicBezTo>
                  <a:pt x="272" y="161"/>
                  <a:pt x="242" y="173"/>
                  <a:pt x="214" y="187"/>
                </a:cubicBezTo>
                <a:cubicBezTo>
                  <a:pt x="182" y="203"/>
                  <a:pt x="151" y="223"/>
                  <a:pt x="120" y="240"/>
                </a:cubicBezTo>
                <a:cubicBezTo>
                  <a:pt x="173" y="205"/>
                  <a:pt x="231" y="175"/>
                  <a:pt x="290" y="152"/>
                </a:cubicBezTo>
                <a:cubicBezTo>
                  <a:pt x="325" y="140"/>
                  <a:pt x="360" y="129"/>
                  <a:pt x="394" y="118"/>
                </a:cubicBezTo>
                <a:cubicBezTo>
                  <a:pt x="406" y="115"/>
                  <a:pt x="403" y="100"/>
                  <a:pt x="394" y="97"/>
                </a:cubicBezTo>
                <a:cubicBezTo>
                  <a:pt x="404" y="94"/>
                  <a:pt x="414" y="90"/>
                  <a:pt x="424" y="86"/>
                </a:cubicBezTo>
                <a:cubicBezTo>
                  <a:pt x="436" y="81"/>
                  <a:pt x="432" y="64"/>
                  <a:pt x="418" y="66"/>
                </a:cubicBezTo>
                <a:cubicBezTo>
                  <a:pt x="405" y="68"/>
                  <a:pt x="392" y="70"/>
                  <a:pt x="380" y="74"/>
                </a:cubicBezTo>
                <a:cubicBezTo>
                  <a:pt x="382" y="73"/>
                  <a:pt x="384" y="72"/>
                  <a:pt x="386" y="71"/>
                </a:cubicBezTo>
                <a:cubicBezTo>
                  <a:pt x="397" y="66"/>
                  <a:pt x="389" y="51"/>
                  <a:pt x="378" y="53"/>
                </a:cubicBezTo>
                <a:cubicBezTo>
                  <a:pt x="322" y="64"/>
                  <a:pt x="270" y="92"/>
                  <a:pt x="218" y="119"/>
                </a:cubicBezTo>
                <a:cubicBezTo>
                  <a:pt x="206" y="123"/>
                  <a:pt x="195" y="128"/>
                  <a:pt x="183" y="133"/>
                </a:cubicBezTo>
                <a:cubicBezTo>
                  <a:pt x="149" y="148"/>
                  <a:pt x="116" y="167"/>
                  <a:pt x="84" y="185"/>
                </a:cubicBezTo>
                <a:cubicBezTo>
                  <a:pt x="118" y="159"/>
                  <a:pt x="155" y="137"/>
                  <a:pt x="193" y="117"/>
                </a:cubicBezTo>
                <a:cubicBezTo>
                  <a:pt x="274" y="85"/>
                  <a:pt x="357" y="60"/>
                  <a:pt x="434" y="20"/>
                </a:cubicBezTo>
                <a:cubicBezTo>
                  <a:pt x="443" y="15"/>
                  <a:pt x="436" y="0"/>
                  <a:pt x="427" y="3"/>
                </a:cubicBezTo>
                <a:cubicBezTo>
                  <a:pt x="330" y="35"/>
                  <a:pt x="231" y="71"/>
                  <a:pt x="142" y="124"/>
                </a:cubicBezTo>
                <a:cubicBezTo>
                  <a:pt x="100" y="143"/>
                  <a:pt x="60" y="166"/>
                  <a:pt x="23" y="195"/>
                </a:cubicBezTo>
                <a:cubicBezTo>
                  <a:pt x="19" y="198"/>
                  <a:pt x="24" y="205"/>
                  <a:pt x="29" y="202"/>
                </a:cubicBezTo>
                <a:cubicBezTo>
                  <a:pt x="33" y="199"/>
                  <a:pt x="38" y="196"/>
                  <a:pt x="43" y="193"/>
                </a:cubicBezTo>
                <a:cubicBezTo>
                  <a:pt x="31" y="202"/>
                  <a:pt x="20" y="213"/>
                  <a:pt x="9" y="223"/>
                </a:cubicBezTo>
                <a:cubicBezTo>
                  <a:pt x="0" y="232"/>
                  <a:pt x="11" y="243"/>
                  <a:pt x="21" y="239"/>
                </a:cubicBezTo>
                <a:cubicBezTo>
                  <a:pt x="21" y="239"/>
                  <a:pt x="21" y="238"/>
                  <a:pt x="22" y="238"/>
                </a:cubicBezTo>
                <a:cubicBezTo>
                  <a:pt x="20" y="240"/>
                  <a:pt x="18" y="242"/>
                  <a:pt x="16" y="244"/>
                </a:cubicBezTo>
                <a:cubicBezTo>
                  <a:pt x="9" y="254"/>
                  <a:pt x="18" y="265"/>
                  <a:pt x="29" y="260"/>
                </a:cubicBezTo>
                <a:cubicBezTo>
                  <a:pt x="30" y="260"/>
                  <a:pt x="31" y="259"/>
                  <a:pt x="32" y="259"/>
                </a:cubicBezTo>
                <a:cubicBezTo>
                  <a:pt x="33" y="264"/>
                  <a:pt x="38" y="269"/>
                  <a:pt x="45" y="267"/>
                </a:cubicBezTo>
                <a:cubicBezTo>
                  <a:pt x="47" y="267"/>
                  <a:pt x="49" y="266"/>
                  <a:pt x="51" y="265"/>
                </a:cubicBezTo>
                <a:cubicBezTo>
                  <a:pt x="45" y="270"/>
                  <a:pt x="40" y="274"/>
                  <a:pt x="35" y="279"/>
                </a:cubicBezTo>
                <a:cubicBezTo>
                  <a:pt x="27" y="286"/>
                  <a:pt x="35" y="300"/>
                  <a:pt x="45" y="297"/>
                </a:cubicBezTo>
                <a:cubicBezTo>
                  <a:pt x="73" y="288"/>
                  <a:pt x="99" y="276"/>
                  <a:pt x="124" y="262"/>
                </a:cubicBezTo>
                <a:cubicBezTo>
                  <a:pt x="126" y="263"/>
                  <a:pt x="127" y="263"/>
                  <a:pt x="128" y="262"/>
                </a:cubicBezTo>
                <a:cubicBezTo>
                  <a:pt x="248" y="231"/>
                  <a:pt x="355" y="163"/>
                  <a:pt x="472" y="122"/>
                </a:cubicBezTo>
                <a:cubicBezTo>
                  <a:pt x="483" y="118"/>
                  <a:pt x="478" y="100"/>
                  <a:pt x="466" y="10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>
                <a:latin typeface="Calibri" panose="020F0502020204030204" pitchFamily="34" charset="0"/>
                <a:ea typeface="宋体" panose="02010600030101010101" pitchFamily="2" charset="-122"/>
              </a:rPr>
              <a:t> </a:t>
            </a:r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B942CF7E-4168-FD4F-AF4E-4BBCD796F03C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2079625"/>
            <a:ext cx="9858375" cy="1649413"/>
            <a:chOff x="5266530" y="1963739"/>
            <a:chExt cx="4472869" cy="763587"/>
          </a:xfrm>
        </p:grpSpPr>
        <p:sp>
          <p:nvSpPr>
            <p:cNvPr id="4" name="MH_SubTitle_1">
              <a:extLst>
                <a:ext uri="{FF2B5EF4-FFF2-40B4-BE49-F238E27FC236}">
                  <a16:creationId xmlns:a16="http://schemas.microsoft.com/office/drawing/2014/main" id="{3F81D77B-5EC5-264A-B15A-E7DC782B4C5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5934939" y="1963739"/>
              <a:ext cx="3804460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altLang="zh-CN" sz="32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Hiểu thế nào là từ đơn, từ phức. Nắm được sự khác nhau giữa tiếng và từ.</a:t>
              </a:r>
              <a:endParaRPr lang="zh-CN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" name="MH_Other_1">
              <a:extLst>
                <a:ext uri="{FF2B5EF4-FFF2-40B4-BE49-F238E27FC236}">
                  <a16:creationId xmlns:a16="http://schemas.microsoft.com/office/drawing/2014/main" id="{89FAAFFE-6A75-1A4E-85DE-080F6FE6320A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266530" y="1963739"/>
              <a:ext cx="762044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i="1" kern="0" dirty="0">
                <a:solidFill>
                  <a:schemeClr val="accent1"/>
                </a:solidFill>
                <a:latin typeface="Impact" panose="020B0806030902050204" pitchFamily="34" charset="0"/>
                <a:ea typeface="+mn-ea"/>
              </a:endParaRPr>
            </a:p>
          </p:txBody>
        </p:sp>
      </p:grpSp>
      <p:grpSp>
        <p:nvGrpSpPr>
          <p:cNvPr id="6" name="组合 2">
            <a:extLst>
              <a:ext uri="{FF2B5EF4-FFF2-40B4-BE49-F238E27FC236}">
                <a16:creationId xmlns:a16="http://schemas.microsoft.com/office/drawing/2014/main" id="{4308A64F-F216-814A-8A86-1290F3EB2B45}"/>
              </a:ext>
            </a:extLst>
          </p:cNvPr>
          <p:cNvGrpSpPr>
            <a:grpSpLocks/>
          </p:cNvGrpSpPr>
          <p:nvPr/>
        </p:nvGrpSpPr>
        <p:grpSpPr bwMode="auto">
          <a:xfrm>
            <a:off x="1258888" y="4067175"/>
            <a:ext cx="9829800" cy="1649413"/>
            <a:chOff x="5266530" y="2913064"/>
            <a:chExt cx="4546601" cy="763587"/>
          </a:xfrm>
        </p:grpSpPr>
        <p:sp>
          <p:nvSpPr>
            <p:cNvPr id="7" name="MH_SubTitle_2">
              <a:extLst>
                <a:ext uri="{FF2B5EF4-FFF2-40B4-BE49-F238E27FC236}">
                  <a16:creationId xmlns:a16="http://schemas.microsoft.com/office/drawing/2014/main" id="{272AD250-D13F-8046-9AAA-D288C8207CC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716" y="2913064"/>
              <a:ext cx="3878415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eaLnBrk="1" fontAlgn="auto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Biết phân biệt từ đơn và từ phức. Biết sử dụng từ điển để giải nghĩa từ.</a:t>
              </a:r>
              <a:endParaRPr lang="zh-CN" alt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id="{D19F0E51-2D02-734B-8D91-3AECFFA9168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66530" y="2913064"/>
              <a:ext cx="762172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3600" i="1" kern="0" dirty="0">
                <a:solidFill>
                  <a:schemeClr val="accent2"/>
                </a:solidFill>
                <a:latin typeface="Impact" panose="020B0806030902050204" pitchFamily="34" charset="0"/>
                <a:ea typeface="+mn-ea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8A42C4B-FF97-B247-9AA0-4792EBF65CA5}"/>
              </a:ext>
            </a:extLst>
          </p:cNvPr>
          <p:cNvSpPr/>
          <p:nvPr/>
        </p:nvSpPr>
        <p:spPr>
          <a:xfrm>
            <a:off x="4046538" y="638175"/>
            <a:ext cx="4144962" cy="727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2F229416-7164-574A-8855-1F7C0F5DB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0">
            <a:extLst>
              <a:ext uri="{FF2B5EF4-FFF2-40B4-BE49-F238E27FC236}">
                <a16:creationId xmlns:a16="http://schemas.microsoft.com/office/drawing/2014/main" id="{FC8B8210-F8F1-B048-A7F6-606B431A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436813"/>
            <a:ext cx="13620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59">
            <a:extLst>
              <a:ext uri="{FF2B5EF4-FFF2-40B4-BE49-F238E27FC236}">
                <a16:creationId xmlns:a16="http://schemas.microsoft.com/office/drawing/2014/main" id="{72F8BC91-6DB8-794C-87DB-53F69E78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4367213"/>
            <a:ext cx="15176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543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0281BB9F-22DC-424F-BA20-8D9035FC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533400"/>
            <a:ext cx="2590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. </a:t>
            </a:r>
            <a:r>
              <a:rPr lang="en-US" altLang="en-VN" sz="2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vi-VN" altLang="en-VN" sz="2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VN" sz="2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002E7839-4317-DF48-A122-89D1F430E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47244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VN" altLang="en-VN" sz="1800">
              <a:latin typeface="Times New Roman" panose="02020603050405020304" pitchFamily="18" charset="0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75905108-6FA1-3942-9447-A7953233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1022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>
                <a:solidFill>
                  <a:srgbClr val="006600"/>
                </a:solidFill>
                <a:latin typeface="Times New Roman" panose="02020603050405020304" pitchFamily="18" charset="0"/>
              </a:rPr>
              <a:t>   Câu sau có 14 từ, mỗi từ được phân cách bằng một dấu gạch chéo: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275D868E-D5AE-BD4B-B643-8CC58D99D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79550"/>
            <a:ext cx="11658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Nhờ / bạn/ giúp  đỡ/, lại / có/ chí/ học  hành/, nhiều / năm/  liền/, Hanh/ là / học  sinh/ tiên tiến/.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ABC7B7C0-8252-E245-A9F5-03641B0A1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2301875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4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VN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7" name="Group 25">
            <a:extLst>
              <a:ext uri="{FF2B5EF4-FFF2-40B4-BE49-F238E27FC236}">
                <a16:creationId xmlns:a16="http://schemas.microsoft.com/office/drawing/2014/main" id="{759D62B8-F356-014E-B223-A1195CF50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8229"/>
              </p:ext>
            </p:extLst>
          </p:nvPr>
        </p:nvGraphicFramePr>
        <p:xfrm>
          <a:off x="636588" y="2895600"/>
          <a:ext cx="10869612" cy="2173288"/>
        </p:xfrm>
        <a:graphic>
          <a:graphicData uri="http://schemas.openxmlformats.org/drawingml/2006/table">
            <a:tbl>
              <a:tblPr/>
              <a:tblGrid>
                <a:gridCol w="4136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3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Box 39">
            <a:extLst>
              <a:ext uri="{FF2B5EF4-FFF2-40B4-BE49-F238E27FC236}">
                <a16:creationId xmlns:a16="http://schemas.microsoft.com/office/drawing/2014/main" id="{5BB72499-0D75-8B4D-B396-1740BC4CD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394" y="4235450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M: </a:t>
            </a:r>
            <a:r>
              <a:rPr lang="en-US" altLang="en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V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đỡ</a:t>
            </a:r>
            <a:endParaRPr lang="en-US" altLang="en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C95902A3-14F8-BE47-BD58-A79370C50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532" y="3218620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M: </a:t>
            </a:r>
            <a:r>
              <a:rPr lang="en-US" altLang="en-VN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nhờ</a:t>
            </a:r>
            <a:endParaRPr lang="en-US" altLang="en-VN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8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>
            <a:extLst>
              <a:ext uri="{FF2B5EF4-FFF2-40B4-BE49-F238E27FC236}">
                <a16:creationId xmlns:a16="http://schemas.microsoft.com/office/drawing/2014/main" id="{232EF262-AB1C-FB4F-A91D-6C5CEC82D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2590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. Nhận xét 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B37A6C6D-97FD-2D42-964B-AA629105E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VN" altLang="en-VN" sz="1800">
              <a:latin typeface="Times New Roman" panose="02020603050405020304" pitchFamily="18" charset="0"/>
            </a:endParaRP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FC43CB06-6A2D-004B-8A6C-FB07132B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>
                <a:solidFill>
                  <a:srgbClr val="006600"/>
                </a:solidFill>
                <a:latin typeface="Times New Roman" panose="02020603050405020304" pitchFamily="18" charset="0"/>
              </a:rPr>
              <a:t>   Câu sau có 14 từ, mỗi từ được phân cách băng một dấu gạch chéo:</a:t>
            </a:r>
          </a:p>
        </p:txBody>
      </p:sp>
      <p:sp>
        <p:nvSpPr>
          <p:cNvPr id="5" name="Text Box 23">
            <a:extLst>
              <a:ext uri="{FF2B5EF4-FFF2-40B4-BE49-F238E27FC236}">
                <a16:creationId xmlns:a16="http://schemas.microsoft.com/office/drawing/2014/main" id="{A658779A-DA06-8249-9A4F-E60DD50D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11734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      Nhờ / bạn/ giúp  đỡ/, lại / có/ chí/ học  hành/, nhiều / năm/  liền/, Hanh/ là / học  sinh/ tiên tiến/.</a:t>
            </a: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3235FA64-A6D5-CD4D-8C3E-282EC4B55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384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4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Hãy chia các từ trên thành hai loại :</a:t>
            </a:r>
          </a:p>
        </p:txBody>
      </p:sp>
      <p:graphicFrame>
        <p:nvGraphicFramePr>
          <p:cNvPr id="7" name="Group 25">
            <a:extLst>
              <a:ext uri="{FF2B5EF4-FFF2-40B4-BE49-F238E27FC236}">
                <a16:creationId xmlns:a16="http://schemas.microsoft.com/office/drawing/2014/main" id="{95B11847-1455-2041-9E15-46E8AAD51B96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3048000"/>
          <a:ext cx="11125200" cy="1981200"/>
        </p:xfrm>
        <a:graphic>
          <a:graphicData uri="http://schemas.openxmlformats.org/drawingml/2006/table">
            <a:tbl>
              <a:tblPr/>
              <a:tblGrid>
                <a:gridCol w="3603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2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phức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36">
            <a:extLst>
              <a:ext uri="{FF2B5EF4-FFF2-40B4-BE49-F238E27FC236}">
                <a16:creationId xmlns:a16="http://schemas.microsoft.com/office/drawing/2014/main" id="{5A4AED87-E6CB-BB4B-88A2-AA2A622D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8" y="3265488"/>
            <a:ext cx="7543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 dirty="0">
                <a:solidFill>
                  <a:srgbClr val="0000FF"/>
                </a:solidFill>
                <a:latin typeface="VNI-Times" pitchFamily="2" charset="0"/>
              </a:rPr>
              <a:t>    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Hanh,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VN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7">
            <a:extLst>
              <a:ext uri="{FF2B5EF4-FFF2-40B4-BE49-F238E27FC236}">
                <a16:creationId xmlns:a16="http://schemas.microsoft.com/office/drawing/2014/main" id="{D415F8E1-EE0B-6346-8A42-373536FC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638" y="4224338"/>
            <a:ext cx="7348537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38">
            <a:extLst>
              <a:ext uri="{FF2B5EF4-FFF2-40B4-BE49-F238E27FC236}">
                <a16:creationId xmlns:a16="http://schemas.microsoft.com/office/drawing/2014/main" id="{92B8EA17-9393-6742-85A0-0DAD086F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05400"/>
            <a:ext cx="3124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F07A7D43-51B1-8643-8A5A-F50185A1C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91200"/>
            <a:ext cx="3581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- Thế nào là từ phức?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E530B5C3-E887-7948-A525-6D81486F2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105400"/>
            <a:ext cx="5867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>
                <a:solidFill>
                  <a:srgbClr val="990000"/>
                </a:solidFill>
                <a:latin typeface="Times New Roman" panose="02020603050405020304" pitchFamily="18" charset="0"/>
              </a:rPr>
              <a:t>- Từ đơn là từ có một tiếng.</a:t>
            </a:r>
          </a:p>
        </p:txBody>
      </p:sp>
      <p:sp>
        <p:nvSpPr>
          <p:cNvPr id="13" name="Text Box 41">
            <a:extLst>
              <a:ext uri="{FF2B5EF4-FFF2-40B4-BE49-F238E27FC236}">
                <a16:creationId xmlns:a16="http://schemas.microsoft.com/office/drawing/2014/main" id="{02A4BF0E-7C3D-FB40-8100-91967A1EE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759450"/>
            <a:ext cx="5867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phức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VN" sz="2600" b="1" dirty="0" err="1">
                <a:solidFill>
                  <a:srgbClr val="9900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VN" sz="2600" b="1" dirty="0">
                <a:solidFill>
                  <a:srgbClr val="99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211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>
            <a:extLst>
              <a:ext uri="{FF2B5EF4-FFF2-40B4-BE49-F238E27FC236}">
                <a16:creationId xmlns:a16="http://schemas.microsoft.com/office/drawing/2014/main" id="{4EFA5354-7171-B740-87EA-8B26B954B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838200"/>
            <a:ext cx="2590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VN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</a:t>
            </a:r>
            <a:r>
              <a:rPr lang="vi-VN" altLang="en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Box 33">
            <a:extLst>
              <a:ext uri="{FF2B5EF4-FFF2-40B4-BE49-F238E27FC236}">
                <a16:creationId xmlns:a16="http://schemas.microsoft.com/office/drawing/2014/main" id="{37ED7B5F-44F9-304E-8A31-8E4B55B27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834055"/>
            <a:ext cx="103632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VN" sz="3600" b="1" dirty="0">
                <a:latin typeface="Times New Roman" panose="02020603050405020304" pitchFamily="18" charset="0"/>
              </a:rPr>
              <a:t>1.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dùng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làm</a:t>
            </a:r>
            <a:r>
              <a:rPr lang="en-US" altLang="en-VN" sz="3600" b="1" dirty="0">
                <a:latin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latin typeface="Times New Roman" panose="02020603050405020304" pitchFamily="18" charset="0"/>
              </a:rPr>
              <a:t>gì</a:t>
            </a:r>
            <a:r>
              <a:rPr lang="en-US" altLang="en-VN" sz="3600" b="1" dirty="0">
                <a:latin typeface="Times New Roman" panose="02020603050405020304" pitchFamily="18" charset="0"/>
              </a:rPr>
              <a:t>?</a:t>
            </a:r>
            <a:r>
              <a:rPr lang="vi-VN" altLang="en-VN" sz="36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			Từ đơn gồm mấy tiếng?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latin typeface="Times New Roman" panose="02020603050405020304" pitchFamily="18" charset="0"/>
              </a:rPr>
              <a:t>			Từ phức gồm mấy tiếng? </a:t>
            </a:r>
            <a:endParaRPr lang="en-US" altLang="en-VN" sz="3600" b="1" dirty="0">
              <a:latin typeface="Times New Roman" panose="02020603050405020304" pitchFamily="18" charset="0"/>
            </a:endParaRP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070B0913-4108-E64E-BCB1-78C7066F7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273550"/>
            <a:ext cx="5445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VN" altLang="en-VN" sz="3600">
              <a:latin typeface="Times New Roman" panose="02020603050405020304" pitchFamily="18" charset="0"/>
            </a:endParaRP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2DAACE4D-26C2-C94B-B35A-BF1EFE34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00058"/>
            <a:ext cx="52578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vi-VN" altLang="en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Từ dùng để làm gì?</a:t>
            </a:r>
            <a:endParaRPr lang="en-US" altLang="en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E425CE9A-FADA-1D4A-9163-9EEE2E2F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703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2FF4EA5-BF7B-7E4E-8F2B-EAC9D17E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7BEFB6-9572-AA45-88D6-7224A1066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1066800"/>
            <a:ext cx="13038860" cy="8762999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60A4A57-972A-274E-96F2-BAE7653A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453640"/>
            <a:ext cx="86868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VN" sz="4400" b="1" dirty="0">
                <a:latin typeface="Times New Roman" panose="02020603050405020304" pitchFamily="18" charset="0"/>
              </a:rPr>
              <a:t>1. </a:t>
            </a:r>
            <a:r>
              <a:rPr lang="vi-VN" altLang="en-VN" sz="4400" b="1" dirty="0">
                <a:latin typeface="Times New Roman" panose="02020603050405020304" pitchFamily="18" charset="0"/>
              </a:rPr>
              <a:t>Tiếng cấu tạo nên từ .Từ chỉ gồm một tiếng gọi là </a:t>
            </a:r>
            <a:r>
              <a:rPr lang="vi-VN" altLang="en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từ đơn</a:t>
            </a:r>
            <a:r>
              <a:rPr lang="vi-VN" altLang="en-VN" sz="4400" b="1" dirty="0">
                <a:latin typeface="Times New Roman" panose="02020603050405020304" pitchFamily="18" charset="0"/>
              </a:rPr>
              <a:t>. Từ gồm hai hay nhiều tiếng gọi là </a:t>
            </a:r>
            <a:r>
              <a:rPr lang="vi-VN" altLang="en-V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từ phức </a:t>
            </a:r>
            <a:r>
              <a:rPr lang="vi-VN" altLang="en-VN" sz="44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VN" sz="4400" b="1" dirty="0">
                <a:latin typeface="Times New Roman" panose="02020603050405020304" pitchFamily="18" charset="0"/>
              </a:rPr>
              <a:t>2.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Từ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nào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cũng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có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nghĩa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và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dùng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để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tạo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nên</a:t>
            </a:r>
            <a:r>
              <a:rPr lang="en-US" altLang="en-VN" sz="4400" b="1" dirty="0">
                <a:latin typeface="Times New Roman" panose="02020603050405020304" pitchFamily="18" charset="0"/>
              </a:rPr>
              <a:t> </a:t>
            </a:r>
            <a:r>
              <a:rPr lang="en-US" altLang="en-VN" sz="4400" b="1" dirty="0" err="1">
                <a:latin typeface="Times New Roman" panose="02020603050405020304" pitchFamily="18" charset="0"/>
              </a:rPr>
              <a:t>câu</a:t>
            </a:r>
            <a:r>
              <a:rPr lang="en-US" altLang="en-VN" sz="44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0428E97-7BF2-974A-BD1F-4A2A9183FDAD}"/>
              </a:ext>
            </a:extLst>
          </p:cNvPr>
          <p:cNvSpPr/>
          <p:nvPr/>
        </p:nvSpPr>
        <p:spPr>
          <a:xfrm>
            <a:off x="4000500" y="1524000"/>
            <a:ext cx="3810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rgbClr val="074F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solidFill>
                  <a:srgbClr val="074F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74F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dirty="0">
              <a:solidFill>
                <a:srgbClr val="074F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01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5">
            <a:extLst>
              <a:ext uri="{FF2B5EF4-FFF2-40B4-BE49-F238E27FC236}">
                <a16:creationId xmlns:a16="http://schemas.microsoft.com/office/drawing/2014/main" id="{C34C604D-7EE4-9E4A-BB40-4FF78BDF18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2" name="图片 17">
            <a:extLst>
              <a:ext uri="{FF2B5EF4-FFF2-40B4-BE49-F238E27FC236}">
                <a16:creationId xmlns:a16="http://schemas.microsoft.com/office/drawing/2014/main" id="{F0548233-D23C-554C-882C-44A8A093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178175"/>
            <a:ext cx="1220946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4515E326-757C-8442-95A1-C847D0D48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465388"/>
            <a:ext cx="4905375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54604D3F-A3E7-6248-9663-A41AAC7A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21538" y="3967163"/>
            <a:ext cx="3773487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9">
            <a:extLst>
              <a:ext uri="{FF2B5EF4-FFF2-40B4-BE49-F238E27FC236}">
                <a16:creationId xmlns:a16="http://schemas.microsoft.com/office/drawing/2014/main" id="{6755B573-5234-E447-ADB7-51295128B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64" y="278042"/>
            <a:ext cx="4465638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3AD3938C-001D-4B4E-ACF8-BB1782F3D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670650-FA11-8E4F-A624-C6C684DE350C}"/>
              </a:ext>
            </a:extLst>
          </p:cNvPr>
          <p:cNvSpPr/>
          <p:nvPr/>
        </p:nvSpPr>
        <p:spPr>
          <a:xfrm>
            <a:off x="990600" y="1864026"/>
            <a:ext cx="939323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70009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mẫu 15</Template>
  <TotalTime>2172</TotalTime>
  <Words>812</Words>
  <Application>Microsoft Macintosh PowerPoint</Application>
  <PresentationFormat>Widescreen</PresentationFormat>
  <Paragraphs>114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Impact</vt:lpstr>
      <vt:lpstr>Times New Roman</vt:lpstr>
      <vt:lpstr>VNI-Times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101</cp:revision>
  <cp:lastPrinted>1601-01-01T00:00:00Z</cp:lastPrinted>
  <dcterms:created xsi:type="dcterms:W3CDTF">2009-02-20T13:46:22Z</dcterms:created>
  <dcterms:modified xsi:type="dcterms:W3CDTF">2021-09-16T18:41:12Z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