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85" r:id="rId3"/>
    <p:sldId id="257" r:id="rId4"/>
    <p:sldId id="258" r:id="rId5"/>
    <p:sldId id="279" r:id="rId6"/>
    <p:sldId id="274" r:id="rId7"/>
    <p:sldId id="287" r:id="rId8"/>
    <p:sldId id="301" r:id="rId9"/>
    <p:sldId id="267" r:id="rId10"/>
    <p:sldId id="264" r:id="rId11"/>
    <p:sldId id="289" r:id="rId12"/>
    <p:sldId id="291" r:id="rId13"/>
    <p:sldId id="292" r:id="rId14"/>
    <p:sldId id="293" r:id="rId15"/>
    <p:sldId id="294" r:id="rId16"/>
    <p:sldId id="295" r:id="rId17"/>
    <p:sldId id="296" r:id="rId18"/>
    <p:sldId id="297" r:id="rId19"/>
    <p:sldId id="304" r:id="rId20"/>
    <p:sldId id="298" r:id="rId21"/>
    <p:sldId id="305" r:id="rId22"/>
    <p:sldId id="299" r:id="rId23"/>
    <p:sldId id="306" r:id="rId24"/>
    <p:sldId id="303"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4A4"/>
    <a:srgbClr val="71C8BC"/>
    <a:srgbClr val="ABDFD8"/>
    <a:srgbClr val="FCFCEC"/>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8" autoAdjust="0"/>
  </p:normalViewPr>
  <p:slideViewPr>
    <p:cSldViewPr snapToGrid="0" showGuides="1">
      <p:cViewPr varScale="1">
        <p:scale>
          <a:sx n="67" d="100"/>
          <a:sy n="67" d="100"/>
        </p:scale>
        <p:origin x="644" y="56"/>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2021/9/10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algn="ctr">
              <a:lnSpc>
                <a:spcPct val="130000"/>
              </a:lnSpc>
            </a:pPr>
            <a:r>
              <a:rPr lang="zh-CN" altLang="en-US" sz="3600" b="1" dirty="0">
                <a:solidFill>
                  <a:schemeClr val="accent1"/>
                </a:solidFill>
                <a:latin typeface="+mn-ea"/>
              </a:rPr>
              <a:t>教学工作回顾</a:t>
            </a: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png"/><Relationship Id="rId1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image" Target="../media/image2.png"/><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tags" Target="../tags/tag6.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5"/>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7801" y="44302"/>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sp>
        <p:nvSpPr>
          <p:cNvPr id="34" name="矩形 33">
            <a:extLst>
              <a:ext uri="{FF2B5EF4-FFF2-40B4-BE49-F238E27FC236}">
                <a16:creationId xmlns:a16="http://schemas.microsoft.com/office/drawing/2014/main" id="{A985DF43-6FB7-4CFA-B7D8-B5EC31CB43E1}"/>
              </a:ext>
            </a:extLst>
          </p:cNvPr>
          <p:cNvSpPr/>
          <p:nvPr/>
        </p:nvSpPr>
        <p:spPr>
          <a:xfrm>
            <a:off x="2621144" y="1422359"/>
            <a:ext cx="6948656" cy="1081306"/>
          </a:xfrm>
          <a:prstGeom prst="rect">
            <a:avLst/>
          </a:prstGeom>
        </p:spPr>
        <p:txBody>
          <a:bodyPr wrap="square" lIns="65008" tIns="32504" rIns="65008" bIns="32504">
            <a:spAutoFit/>
          </a:bodyPr>
          <a:lstStyle/>
          <a:p>
            <a:pPr algn="ctr"/>
            <a:r>
              <a:rPr lang="en-US" altLang="zh-CN" sz="6600" b="1" i="1" spc="284">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Tập đọc 4</a:t>
            </a:r>
            <a:endParaRPr lang="en-US" altLang="zh-CN" sz="6600" b="1" i="1" spc="284"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8" name="167d_3659_61f6_41256f96aef465244359a905b4335697">
            <a:hlinkClick r:id="" action="ppaction://media"/>
            <a:extLst>
              <a:ext uri="{FF2B5EF4-FFF2-40B4-BE49-F238E27FC236}">
                <a16:creationId xmlns:a16="http://schemas.microsoft.com/office/drawing/2014/main" id="{750F0B9C-A98F-497D-AD97-929F7AE6995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44538" y="-1257300"/>
            <a:ext cx="609600" cy="609600"/>
          </a:xfrm>
          <a:prstGeom prst="rect">
            <a:avLst/>
          </a:prstGeom>
        </p:spPr>
      </p:pic>
      <p:sp>
        <p:nvSpPr>
          <p:cNvPr id="24" name="TextBox 23">
            <a:extLst>
              <a:ext uri="{FF2B5EF4-FFF2-40B4-BE49-F238E27FC236}">
                <a16:creationId xmlns:a16="http://schemas.microsoft.com/office/drawing/2014/main" id="{1A0E098E-C8AA-4D78-A7CC-3EC07256D71D}"/>
              </a:ext>
            </a:extLst>
          </p:cNvPr>
          <p:cNvSpPr txBox="1"/>
          <p:nvPr/>
        </p:nvSpPr>
        <p:spPr>
          <a:xfrm>
            <a:off x="2491199" y="2601119"/>
            <a:ext cx="7026832" cy="1374149"/>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buClr>
                <a:srgbClr val="000000"/>
              </a:buClr>
              <a:buFont typeface="Arial"/>
              <a:buNone/>
            </a:pPr>
            <a:r>
              <a:rPr lang="en-US" sz="2400" b="1" kern="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rPr>
              <a:t>THƯ THĂM BẠN</a:t>
            </a:r>
            <a:endParaRPr lang="vi-VN" sz="2400" b="1" kern="0" dirty="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6140"/>
                                  </p:iterate>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4"/>
                                        </p:tgtEl>
                                        <p:attrNameLst>
                                          <p:attrName>ppt_y</p:attrName>
                                        </p:attrNameLst>
                                      </p:cBhvr>
                                      <p:tavLst>
                                        <p:tav tm="0">
                                          <p:val>
                                            <p:strVal val="#ppt_y"/>
                                          </p:val>
                                        </p:tav>
                                        <p:tav tm="100000">
                                          <p:val>
                                            <p:strVal val="#ppt_y"/>
                                          </p:val>
                                        </p:tav>
                                      </p:tavLst>
                                    </p:anim>
                                    <p:anim calcmode="lin" valueType="num">
                                      <p:cBhvr>
                                        <p:cTn id="13"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4"/>
                                        </p:tgtEl>
                                      </p:cBhvr>
                                    </p:animEffect>
                                  </p:childTnLst>
                                </p:cTn>
                              </p:par>
                            </p:childTnLst>
                          </p:cTn>
                        </p:par>
                        <p:par>
                          <p:cTn id="16" fill="hold">
                            <p:stCondLst>
                              <p:cond delay="684"/>
                            </p:stCondLst>
                            <p:childTnLst>
                              <p:par>
                                <p:cTn id="17" presetID="16" presetClass="entr" presetSubtype="37"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out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8"/>
                </p:tgtEl>
              </p:cMediaNode>
            </p:audio>
          </p:childTnLst>
        </p:cTn>
      </p:par>
    </p:tnLst>
    <p:bldLst>
      <p:bldP spid="3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8324"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TÌM HIỂU BÀI</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987297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36" name="Nhóm 14">
            <a:extLst>
              <a:ext uri="{FF2B5EF4-FFF2-40B4-BE49-F238E27FC236}">
                <a16:creationId xmlns:a16="http://schemas.microsoft.com/office/drawing/2014/main" id="{0D2828B9-9B11-4166-A318-71CF505C0E90}"/>
              </a:ext>
            </a:extLst>
          </p:cNvPr>
          <p:cNvGrpSpPr/>
          <p:nvPr/>
        </p:nvGrpSpPr>
        <p:grpSpPr>
          <a:xfrm>
            <a:off x="1215332" y="1334220"/>
            <a:ext cx="8042212" cy="796488"/>
            <a:chOff x="1221188" y="946681"/>
            <a:chExt cx="8042212" cy="796488"/>
          </a:xfrm>
          <a:effectLst>
            <a:outerShdw blurRad="50800" dist="38100" dir="5400000" algn="t" rotWithShape="0">
              <a:prstClr val="black">
                <a:alpha val="40000"/>
              </a:prstClr>
            </a:outerShdw>
          </a:effectLst>
        </p:grpSpPr>
        <p:sp>
          <p:nvSpPr>
            <p:cNvPr id="37" name="Hình chữ nhật: Góc Tròn 13">
              <a:extLst>
                <a:ext uri="{FF2B5EF4-FFF2-40B4-BE49-F238E27FC236}">
                  <a16:creationId xmlns:a16="http://schemas.microsoft.com/office/drawing/2014/main" id="{2A2D0538-1238-4F54-AC1C-09EA19A65C5E}"/>
                </a:ext>
              </a:extLst>
            </p:cNvPr>
            <p:cNvSpPr/>
            <p:nvPr/>
          </p:nvSpPr>
          <p:spPr>
            <a:xfrm>
              <a:off x="1221188" y="946681"/>
              <a:ext cx="8042212" cy="796488"/>
            </a:xfrm>
            <a:prstGeom prst="roundRect">
              <a:avLst/>
            </a:prstGeom>
            <a:solidFill>
              <a:schemeClr val="accent4">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thư</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8" name="Picture 2" descr="Writing premium icon">
              <a:extLst>
                <a:ext uri="{FF2B5EF4-FFF2-40B4-BE49-F238E27FC236}">
                  <a16:creationId xmlns:a16="http://schemas.microsoft.com/office/drawing/2014/main" id="{CAA5BA97-963F-4337-965B-4C6D0E874A4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279058" y="1036303"/>
              <a:ext cx="643100" cy="6431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Hộp Văn bản 17">
            <a:extLst>
              <a:ext uri="{FF2B5EF4-FFF2-40B4-BE49-F238E27FC236}">
                <a16:creationId xmlns:a16="http://schemas.microsoft.com/office/drawing/2014/main" id="{A0382347-8A15-4CAF-968F-FA79B9D3512E}"/>
              </a:ext>
            </a:extLst>
          </p:cNvPr>
          <p:cNvSpPr txBox="1"/>
          <p:nvPr/>
        </p:nvSpPr>
        <p:spPr>
          <a:xfrm>
            <a:off x="2407949" y="3134080"/>
            <a:ext cx="6789174" cy="1305037"/>
          </a:xfrm>
          <a:prstGeom prst="rect">
            <a:avLst/>
          </a:prstGeom>
          <a:noFill/>
          <a:ln w="38100">
            <a:solidFill>
              <a:srgbClr val="002060"/>
            </a:solidFill>
            <a:prstDash val="dashDot"/>
          </a:ln>
        </p:spPr>
        <p:txBody>
          <a:bodyPr wrap="square" rtlCol="0" anchor="ctr">
            <a:spAutoFit/>
          </a:bodyPr>
          <a:lstStyle/>
          <a:p>
            <a:pPr>
              <a:lnSpc>
                <a:spcPct val="150000"/>
              </a:lnSpc>
            </a:pP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buồn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trôi</a:t>
            </a:r>
            <a:r>
              <a:rPr lang="en-US" sz="28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4447801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4"/>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2" name="LŨ LỤT MIỀN TRUNG _ Những hình ảnh khiến hàng triệu trái tim Rơi Lệ (1080p)">
            <a:hlinkClick r:id="" action="ppaction://media"/>
            <a:extLst>
              <a:ext uri="{FF2B5EF4-FFF2-40B4-BE49-F238E27FC236}">
                <a16:creationId xmlns:a16="http://schemas.microsoft.com/office/drawing/2014/main" id="{FCD732E8-929E-4F1D-A1A1-C3A090A68FA9}"/>
              </a:ext>
            </a:extLst>
          </p:cNvPr>
          <p:cNvPicPr>
            <a:picLocks noChangeAspect="1"/>
          </p:cNvPicPr>
          <p:nvPr>
            <a:videoFile r:link="rId1"/>
            <p:extLst>
              <p:ext uri="{DAA4B4D4-6D71-4841-9C94-3DE7FCFB9230}">
                <p14:media xmlns:p14="http://schemas.microsoft.com/office/powerpoint/2010/main" r:embed="rId2">
                  <p14:trim end="30282"/>
                </p14:media>
              </p:ext>
            </p:extLst>
          </p:nvPr>
        </p:nvPicPr>
        <p:blipFill>
          <a:blip r:embed="rId6"/>
          <a:stretch>
            <a:fillRect/>
          </a:stretch>
        </p:blipFill>
        <p:spPr>
          <a:xfrm>
            <a:off x="1438380" y="938105"/>
            <a:ext cx="9420120" cy="5070217"/>
          </a:xfrm>
          <a:prstGeom prst="rect">
            <a:avLst/>
          </a:prstGeom>
          <a:ln>
            <a:noFill/>
          </a:ln>
          <a:effectLst>
            <a:softEdge rad="112500"/>
          </a:effectLst>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5900" y="280640"/>
            <a:ext cx="1971675" cy="1857375"/>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spTree>
    <p:extLst>
      <p:ext uri="{BB962C8B-B14F-4D97-AF65-F5344CB8AC3E}">
        <p14:creationId xmlns:p14="http://schemas.microsoft.com/office/powerpoint/2010/main" val="3309097062"/>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80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grpSp>
        <p:nvGrpSpPr>
          <p:cNvPr id="16" name="Nhóm 7">
            <a:extLst>
              <a:ext uri="{FF2B5EF4-FFF2-40B4-BE49-F238E27FC236}">
                <a16:creationId xmlns:a16="http://schemas.microsoft.com/office/drawing/2014/main" id="{E4D0968E-603B-422B-BFDD-EF23CA479519}"/>
              </a:ext>
            </a:extLst>
          </p:cNvPr>
          <p:cNvGrpSpPr/>
          <p:nvPr/>
        </p:nvGrpSpPr>
        <p:grpSpPr>
          <a:xfrm>
            <a:off x="1234867" y="1413121"/>
            <a:ext cx="9097920" cy="1000585"/>
            <a:chOff x="6889121" y="5235975"/>
            <a:chExt cx="5587565" cy="939070"/>
          </a:xfrm>
          <a:solidFill>
            <a:srgbClr val="DCEFEC"/>
          </a:solidFill>
          <a:effectLst>
            <a:outerShdw blurRad="50800" dist="38100" dir="5400000" algn="t" rotWithShape="0">
              <a:prstClr val="black">
                <a:alpha val="40000"/>
              </a:prstClr>
            </a:outerShdw>
          </a:effectLst>
        </p:grpSpPr>
        <p:sp>
          <p:nvSpPr>
            <p:cNvPr id="17" name="Hình chữ nhật: Góc Tròn 8">
              <a:extLst>
                <a:ext uri="{FF2B5EF4-FFF2-40B4-BE49-F238E27FC236}">
                  <a16:creationId xmlns:a16="http://schemas.microsoft.com/office/drawing/2014/main" id="{F195488E-27BF-467E-9BED-89EFFD2D766A}"/>
                </a:ext>
              </a:extLst>
            </p:cNvPr>
            <p:cNvSpPr/>
            <p:nvPr/>
          </p:nvSpPr>
          <p:spPr>
            <a:xfrm>
              <a:off x="7437327" y="5278303"/>
              <a:ext cx="5039359"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Lương</a:t>
              </a:r>
              <a:r>
                <a:rPr lang="en-US" sz="2800" b="1">
                  <a:solidFill>
                    <a:schemeClr val="tx1"/>
                  </a:solidFill>
                  <a:latin typeface="Cambria" panose="02040503050406030204" pitchFamily="18" charset="0"/>
                  <a:ea typeface="Cambria" panose="02040503050406030204" pitchFamily="18" charset="0"/>
                </a:rPr>
                <a:t> có cảm </a:t>
              </a:r>
              <a:r>
                <a:rPr lang="en-US" sz="2800" b="1" dirty="0" err="1">
                  <a:solidFill>
                    <a:schemeClr val="tx1"/>
                  </a:solidFill>
                  <a:latin typeface="Cambria" panose="02040503050406030204" pitchFamily="18" charset="0"/>
                  <a:ea typeface="Cambria" panose="02040503050406030204" pitchFamily="18" charset="0"/>
                </a:rPr>
                <a:t>xúc</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đối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bị</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8" name="Picture 6" descr="Flood free icon">
              <a:extLst>
                <a:ext uri="{FF2B5EF4-FFF2-40B4-BE49-F238E27FC236}">
                  <a16:creationId xmlns:a16="http://schemas.microsoft.com/office/drawing/2014/main" id="{2857A548-4734-4058-9DF3-BCA81771904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ình Bầu dục 2">
            <a:extLst>
              <a:ext uri="{FF2B5EF4-FFF2-40B4-BE49-F238E27FC236}">
                <a16:creationId xmlns:a16="http://schemas.microsoft.com/office/drawing/2014/main" id="{5926254B-1E77-4F18-A026-9167D2813BDB}"/>
              </a:ext>
            </a:extLst>
          </p:cNvPr>
          <p:cNvSpPr/>
          <p:nvPr/>
        </p:nvSpPr>
        <p:spPr>
          <a:xfrm rot="17602923">
            <a:off x="4528493" y="2608651"/>
            <a:ext cx="3267486" cy="335426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3875735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8" name="图片 1">
            <a:extLst>
              <a:ext uri="{FF2B5EF4-FFF2-40B4-BE49-F238E27FC236}">
                <a16:creationId xmlns:a16="http://schemas.microsoft.com/office/drawing/2014/main" id="{5DDB3A18-8ABC-45A0-AA6E-4353C9F96089}"/>
              </a:ext>
            </a:extLst>
          </p:cNvPr>
          <p:cNvPicPr>
            <a:picLocks noChangeAspect="1"/>
          </p:cNvPicPr>
          <p:nvPr/>
        </p:nvPicPr>
        <p:blipFill>
          <a:blip r:embed="rId2"/>
          <a:stretch>
            <a:fillRect/>
          </a:stretch>
        </p:blipFill>
        <p:spPr>
          <a:xfrm>
            <a:off x="-528" y="-297"/>
            <a:ext cx="12193057" cy="6858594"/>
          </a:xfrm>
          <a:prstGeom prst="rect">
            <a:avLst/>
          </a:prstGeom>
        </p:spPr>
      </p:pic>
      <p:pic>
        <p:nvPicPr>
          <p:cNvPr id="12" name="图片 2">
            <a:extLst>
              <a:ext uri="{FF2B5EF4-FFF2-40B4-BE49-F238E27FC236}">
                <a16:creationId xmlns:a16="http://schemas.microsoft.com/office/drawing/2014/main" id="{35B25207-E125-48BE-9952-D35E3B2C4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15" name="图片 9">
            <a:extLst>
              <a:ext uri="{FF2B5EF4-FFF2-40B4-BE49-F238E27FC236}">
                <a16:creationId xmlns:a16="http://schemas.microsoft.com/office/drawing/2014/main" id="{D5B33B6D-2C59-4C27-A581-4EA29A7FDA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6" name="Picture 15" descr="Ask premium icon">
            <a:extLst>
              <a:ext uri="{FF2B5EF4-FFF2-40B4-BE49-F238E27FC236}">
                <a16:creationId xmlns:a16="http://schemas.microsoft.com/office/drawing/2014/main" id="{23D608D8-ACF8-4064-9279-C4CC4CA6BBD2}"/>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811289" y="929036"/>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Góc Tròn 11">
            <a:extLst>
              <a:ext uri="{FF2B5EF4-FFF2-40B4-BE49-F238E27FC236}">
                <a16:creationId xmlns:a16="http://schemas.microsoft.com/office/drawing/2014/main" id="{592DA29A-D205-479E-99B8-F38B3B9F4AC5}"/>
              </a:ext>
            </a:extLst>
          </p:cNvPr>
          <p:cNvSpPr/>
          <p:nvPr/>
        </p:nvSpPr>
        <p:spPr>
          <a:xfrm>
            <a:off x="2669992" y="764621"/>
            <a:ext cx="7559592" cy="955484"/>
          </a:xfrm>
          <a:prstGeom prst="roundRect">
            <a:avLst/>
          </a:prstGeom>
          <a:solidFill>
            <a:schemeClr val="accent5">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rất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thông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cảm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
        <p:nvSpPr>
          <p:cNvPr id="22" name="Hộp Văn bản 18">
            <a:extLst>
              <a:ext uri="{FF2B5EF4-FFF2-40B4-BE49-F238E27FC236}">
                <a16:creationId xmlns:a16="http://schemas.microsoft.com/office/drawing/2014/main" id="{49D2F655-1886-4692-AEB9-0F64B22F29F2}"/>
              </a:ext>
            </a:extLst>
          </p:cNvPr>
          <p:cNvSpPr txBox="1"/>
          <p:nvPr/>
        </p:nvSpPr>
        <p:spPr>
          <a:xfrm>
            <a:off x="2029020" y="1819694"/>
            <a:ext cx="8854879" cy="2239203"/>
          </a:xfrm>
          <a:prstGeom prst="rect">
            <a:avLst/>
          </a:prstGeom>
          <a:noFill/>
        </p:spPr>
        <p:txBody>
          <a:bodyPr wrap="square" rtlCol="0">
            <a:spAutoFit/>
          </a:bodyPr>
          <a:lstStyle/>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đọc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Thiếu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xúc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hi </a:t>
            </a:r>
            <a:r>
              <a:rPr lang="en-US" sz="2600" dirty="0" err="1">
                <a:latin typeface="Cambria" panose="02040503050406030204" pitchFamily="18" charset="0"/>
                <a:ea typeface="Cambria" panose="02040503050406030204" pitchFamily="18" charset="0"/>
              </a:rPr>
              <a:t>sinh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vừa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gửi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chia </a:t>
            </a:r>
            <a:r>
              <a:rPr lang="en-US" sz="2600" dirty="0" err="1">
                <a:latin typeface="Cambria" panose="02040503050406030204" pitchFamily="18" charset="0"/>
                <a:ea typeface="Cambria" panose="02040503050406030204" pitchFamily="18" charset="0"/>
              </a:rPr>
              <a:t>buồn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đớn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thòi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ra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
        <p:nvSpPr>
          <p:cNvPr id="23" name="Hình Bầu dục 19">
            <a:extLst>
              <a:ext uri="{FF2B5EF4-FFF2-40B4-BE49-F238E27FC236}">
                <a16:creationId xmlns:a16="http://schemas.microsoft.com/office/drawing/2014/main" id="{1050F437-536A-4A24-82EA-C6872AB1DAF9}"/>
              </a:ext>
            </a:extLst>
          </p:cNvPr>
          <p:cNvSpPr/>
          <p:nvPr/>
        </p:nvSpPr>
        <p:spPr>
          <a:xfrm>
            <a:off x="2892119" y="3574706"/>
            <a:ext cx="717861" cy="484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0">
            <a:extLst>
              <a:ext uri="{FF2B5EF4-FFF2-40B4-BE49-F238E27FC236}">
                <a16:creationId xmlns:a16="http://schemas.microsoft.com/office/drawing/2014/main" id="{DC8FD35F-8960-4EBD-BFD1-C671207D33E7}"/>
              </a:ext>
            </a:extLst>
          </p:cNvPr>
          <p:cNvSpPr txBox="1"/>
          <p:nvPr/>
        </p:nvSpPr>
        <p:spPr>
          <a:xfrm>
            <a:off x="3950753" y="4216151"/>
            <a:ext cx="4794869" cy="577787"/>
          </a:xfrm>
          <a:prstGeom prst="rect">
            <a:avLst/>
          </a:prstGeom>
          <a:noFill/>
          <a:ln w="38100">
            <a:solidFill>
              <a:srgbClr val="002060"/>
            </a:solidFill>
            <a:prstDash val="dashDot"/>
          </a:ln>
        </p:spPr>
        <p:txBody>
          <a:bodyPr wrap="square" rtlCol="0" anchor="ctr">
            <a:spAutoFit/>
          </a:bodyPr>
          <a:lstStyle/>
          <a:p>
            <a:pPr algn="ctr">
              <a:lnSpc>
                <a:spcPct val="150000"/>
              </a:lnSpc>
            </a:pPr>
            <a:r>
              <a:rPr lang="en-US" sz="2400" b="1" dirty="0">
                <a:solidFill>
                  <a:srgbClr val="002060"/>
                </a:solidFill>
                <a:latin typeface="Cambria" panose="02040503050406030204" pitchFamily="18" charset="0"/>
                <a:ea typeface="Cambria" panose="02040503050406030204" pitchFamily="18" charset="0"/>
              </a:rPr>
              <a:t>ra </a:t>
            </a:r>
            <a:r>
              <a:rPr lang="en-US" sz="2400" b="1" dirty="0" err="1">
                <a:solidFill>
                  <a:srgbClr val="002060"/>
                </a:solidFill>
                <a:latin typeface="Cambria" panose="02040503050406030204" pitchFamily="18" charset="0"/>
                <a:ea typeface="Cambria" panose="02040503050406030204" pitchFamily="18" charset="0"/>
              </a:rPr>
              <a:t>đi</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chết</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mất</a:t>
            </a:r>
            <a:r>
              <a:rPr lang="en-US" sz="2400" b="1" dirty="0">
                <a:solidFill>
                  <a:srgbClr val="002060"/>
                </a:solidFill>
                <a:latin typeface="Cambria" panose="02040503050406030204" pitchFamily="18" charset="0"/>
                <a:ea typeface="Cambria" panose="02040503050406030204" pitchFamily="18" charset="0"/>
              </a:rPr>
              <a:t>  = qua </a:t>
            </a:r>
            <a:r>
              <a:rPr lang="en-US" sz="2400" b="1" dirty="0" err="1">
                <a:solidFill>
                  <a:srgbClr val="002060"/>
                </a:solidFill>
                <a:latin typeface="Cambria" panose="02040503050406030204" pitchFamily="18" charset="0"/>
                <a:ea typeface="Cambria" panose="02040503050406030204" pitchFamily="18" charset="0"/>
              </a:rPr>
              <a:t>đời</a:t>
            </a:r>
            <a:r>
              <a:rPr lang="en-US" sz="2400" b="1" dirty="0">
                <a:solidFill>
                  <a:srgbClr val="002060"/>
                </a:solidFill>
                <a:latin typeface="Cambria" panose="02040503050406030204" pitchFamily="18" charset="0"/>
                <a:ea typeface="Cambria" panose="02040503050406030204" pitchFamily="18" charset="0"/>
              </a:rPr>
              <a:t>,… </a:t>
            </a:r>
          </a:p>
        </p:txBody>
      </p:sp>
      <p:grpSp>
        <p:nvGrpSpPr>
          <p:cNvPr id="25" name="Nhóm 22">
            <a:extLst>
              <a:ext uri="{FF2B5EF4-FFF2-40B4-BE49-F238E27FC236}">
                <a16:creationId xmlns:a16="http://schemas.microsoft.com/office/drawing/2014/main" id="{2E613E4D-6DE5-4CD9-8985-D846053C00FF}"/>
              </a:ext>
            </a:extLst>
          </p:cNvPr>
          <p:cNvGrpSpPr/>
          <p:nvPr/>
        </p:nvGrpSpPr>
        <p:grpSpPr>
          <a:xfrm>
            <a:off x="1811289" y="5081180"/>
            <a:ext cx="8271542" cy="889718"/>
            <a:chOff x="1160227" y="6013766"/>
            <a:chExt cx="10303456" cy="883176"/>
          </a:xfrm>
          <a:solidFill>
            <a:schemeClr val="accent1">
              <a:lumMod val="20000"/>
              <a:lumOff val="80000"/>
            </a:schemeClr>
          </a:solidFill>
          <a:scene3d>
            <a:camera prst="orthographicFront">
              <a:rot lat="0" lon="0" rev="0"/>
            </a:camera>
            <a:lightRig rig="balanced" dir="t">
              <a:rot lat="0" lon="0" rev="8700000"/>
            </a:lightRig>
          </a:scene3d>
        </p:grpSpPr>
        <p:sp>
          <p:nvSpPr>
            <p:cNvPr id="26" name="Hình chữ nhật: Góc Tròn 23">
              <a:extLst>
                <a:ext uri="{FF2B5EF4-FFF2-40B4-BE49-F238E27FC236}">
                  <a16:creationId xmlns:a16="http://schemas.microsoft.com/office/drawing/2014/main" id="{0EB7027D-65D6-45EA-9BD7-90DBE58DE154}"/>
                </a:ext>
              </a:extLst>
            </p:cNvPr>
            <p:cNvSpPr/>
            <p:nvPr/>
          </p:nvSpPr>
          <p:spPr>
            <a:xfrm>
              <a:off x="2412672" y="6013766"/>
              <a:ext cx="9051011" cy="883176"/>
            </a:xfrm>
            <a:prstGeom prst="round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Khi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lựa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ngữ</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phù</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hợp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r>
                <a:rPr lang="en-US" sz="2800" b="1" err="1">
                  <a:solidFill>
                    <a:srgbClr val="FF0000"/>
                  </a:solidFill>
                  <a:latin typeface="Cambria" panose="02040503050406030204" pitchFamily="18" charset="0"/>
                  <a:ea typeface="Cambria" panose="02040503050406030204" pitchFamily="18" charset="0"/>
                </a:rPr>
                <a:t>hoàn</a:t>
              </a:r>
              <a:r>
                <a:rPr lang="en-US" sz="2800" b="1">
                  <a:solidFill>
                    <a:srgbClr val="FF0000"/>
                  </a:solidFill>
                  <a:latin typeface="Cambria" panose="02040503050406030204" pitchFamily="18" charset="0"/>
                  <a:ea typeface="Cambria" panose="02040503050406030204" pitchFamily="18" charset="0"/>
                </a:rPr>
                <a:t> cảnh.</a:t>
              </a:r>
              <a:endParaRPr lang="vi-VN" sz="2800" b="1" dirty="0">
                <a:solidFill>
                  <a:srgbClr val="FF0000"/>
                </a:solidFill>
                <a:latin typeface="Cambria" panose="02040503050406030204" pitchFamily="18" charset="0"/>
                <a:ea typeface="Cambria" panose="02040503050406030204" pitchFamily="18" charset="0"/>
              </a:endParaRPr>
            </a:p>
          </p:txBody>
        </p:sp>
        <p:sp>
          <p:nvSpPr>
            <p:cNvPr id="27" name="Mũi tên: Phải 24">
              <a:extLst>
                <a:ext uri="{FF2B5EF4-FFF2-40B4-BE49-F238E27FC236}">
                  <a16:creationId xmlns:a16="http://schemas.microsoft.com/office/drawing/2014/main" id="{E35686B0-7C41-4D42-9F97-69A049EDB564}"/>
                </a:ext>
              </a:extLst>
            </p:cNvPr>
            <p:cNvSpPr/>
            <p:nvPr/>
          </p:nvSpPr>
          <p:spPr>
            <a:xfrm>
              <a:off x="1160227" y="6168542"/>
              <a:ext cx="996558" cy="552371"/>
            </a:xfrm>
            <a:prstGeom prst="rightArrow">
              <a:avLst/>
            </a:prstGeom>
            <a:grpFill/>
            <a:ln w="38100">
              <a:solidFill>
                <a:schemeClr val="accent1">
                  <a:lumMod val="75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3751002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750"/>
                                        <p:tgtEl>
                                          <p:spTgt spid="2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750"/>
                                        <p:tgtEl>
                                          <p:spTgt spid="2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750"/>
                                        <p:tgtEl>
                                          <p:spTgt spid="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435">
                                          <p:stCondLst>
                                            <p:cond delay="0"/>
                                          </p:stCondLst>
                                        </p:cTn>
                                        <p:tgtEl>
                                          <p:spTgt spid="25"/>
                                        </p:tgtEl>
                                      </p:cBhvr>
                                    </p:animEffect>
                                    <p:anim calcmode="lin" valueType="num">
                                      <p:cBhvr>
                                        <p:cTn id="37"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42" dur="20">
                                          <p:stCondLst>
                                            <p:cond delay="487"/>
                                          </p:stCondLst>
                                        </p:cTn>
                                        <p:tgtEl>
                                          <p:spTgt spid="25"/>
                                        </p:tgtEl>
                                      </p:cBhvr>
                                      <p:to x="100000" y="60000"/>
                                    </p:animScale>
                                    <p:animScale>
                                      <p:cBhvr>
                                        <p:cTn id="43" dur="124" decel="50000">
                                          <p:stCondLst>
                                            <p:cond delay="507"/>
                                          </p:stCondLst>
                                        </p:cTn>
                                        <p:tgtEl>
                                          <p:spTgt spid="25"/>
                                        </p:tgtEl>
                                      </p:cBhvr>
                                      <p:to x="100000" y="100000"/>
                                    </p:animScale>
                                    <p:animScale>
                                      <p:cBhvr>
                                        <p:cTn id="44" dur="20">
                                          <p:stCondLst>
                                            <p:cond delay="984"/>
                                          </p:stCondLst>
                                        </p:cTn>
                                        <p:tgtEl>
                                          <p:spTgt spid="25"/>
                                        </p:tgtEl>
                                      </p:cBhvr>
                                      <p:to x="100000" y="80000"/>
                                    </p:animScale>
                                    <p:animScale>
                                      <p:cBhvr>
                                        <p:cTn id="45" dur="124" decel="50000">
                                          <p:stCondLst>
                                            <p:cond delay="1004"/>
                                          </p:stCondLst>
                                        </p:cTn>
                                        <p:tgtEl>
                                          <p:spTgt spid="25"/>
                                        </p:tgtEl>
                                      </p:cBhvr>
                                      <p:to x="100000" y="100000"/>
                                    </p:animScale>
                                    <p:animScale>
                                      <p:cBhvr>
                                        <p:cTn id="46" dur="20">
                                          <p:stCondLst>
                                            <p:cond delay="1231"/>
                                          </p:stCondLst>
                                        </p:cTn>
                                        <p:tgtEl>
                                          <p:spTgt spid="25"/>
                                        </p:tgtEl>
                                      </p:cBhvr>
                                      <p:to x="100000" y="90000"/>
                                    </p:animScale>
                                    <p:animScale>
                                      <p:cBhvr>
                                        <p:cTn id="47" dur="124" decel="50000">
                                          <p:stCondLst>
                                            <p:cond delay="1251"/>
                                          </p:stCondLst>
                                        </p:cTn>
                                        <p:tgtEl>
                                          <p:spTgt spid="25"/>
                                        </p:tgtEl>
                                      </p:cBhvr>
                                      <p:to x="100000" y="100000"/>
                                    </p:animScale>
                                    <p:animScale>
                                      <p:cBhvr>
                                        <p:cTn id="48" dur="20">
                                          <p:stCondLst>
                                            <p:cond delay="1356"/>
                                          </p:stCondLst>
                                        </p:cTn>
                                        <p:tgtEl>
                                          <p:spTgt spid="25"/>
                                        </p:tgtEl>
                                      </p:cBhvr>
                                      <p:to x="100000" y="95000"/>
                                    </p:animScale>
                                    <p:animScale>
                                      <p:cBhvr>
                                        <p:cTn id="49"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allAtOnce"/>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12" name="Nhóm 16">
            <a:extLst>
              <a:ext uri="{FF2B5EF4-FFF2-40B4-BE49-F238E27FC236}">
                <a16:creationId xmlns:a16="http://schemas.microsoft.com/office/drawing/2014/main" id="{D6F33D5E-271F-4D33-BC6E-0CBB9A8A9979}"/>
              </a:ext>
            </a:extLst>
          </p:cNvPr>
          <p:cNvGrpSpPr/>
          <p:nvPr/>
        </p:nvGrpSpPr>
        <p:grpSpPr>
          <a:xfrm>
            <a:off x="1395908" y="935138"/>
            <a:ext cx="9400183" cy="930919"/>
            <a:chOff x="721841" y="1593884"/>
            <a:chExt cx="7631327" cy="955484"/>
          </a:xfrm>
          <a:solidFill>
            <a:schemeClr val="accent6">
              <a:lumMod val="20000"/>
              <a:lumOff val="80000"/>
            </a:schemeClr>
          </a:solidFill>
        </p:grpSpPr>
        <p:sp>
          <p:nvSpPr>
            <p:cNvPr id="13" name="Hình chữ nhật: Góc Tròn 14">
              <a:extLst>
                <a:ext uri="{FF2B5EF4-FFF2-40B4-BE49-F238E27FC236}">
                  <a16:creationId xmlns:a16="http://schemas.microsoft.com/office/drawing/2014/main" id="{F2FAC43F-3C88-416C-A3F1-0806F4DB3187}"/>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descr="Sympathy - Free education icons">
              <a:extLst>
                <a:ext uri="{FF2B5EF4-FFF2-40B4-BE49-F238E27FC236}">
                  <a16:creationId xmlns:a16="http://schemas.microsoft.com/office/drawing/2014/main" id="{A1D9092A-D5D3-4507-A2EC-DB6339C2872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1841" y="1659682"/>
              <a:ext cx="889686" cy="889686"/>
            </a:xfrm>
            <a:prstGeom prst="rect">
              <a:avLst/>
            </a:prstGeom>
            <a:grpFill/>
          </p:spPr>
        </p:pic>
      </p:grpSp>
      <p:grpSp>
        <p:nvGrpSpPr>
          <p:cNvPr id="16" name="Nhóm 19">
            <a:extLst>
              <a:ext uri="{FF2B5EF4-FFF2-40B4-BE49-F238E27FC236}">
                <a16:creationId xmlns:a16="http://schemas.microsoft.com/office/drawing/2014/main" id="{362C17C2-4C1B-4FDD-9CAD-C9EBA1446C40}"/>
              </a:ext>
            </a:extLst>
          </p:cNvPr>
          <p:cNvGrpSpPr/>
          <p:nvPr/>
        </p:nvGrpSpPr>
        <p:grpSpPr>
          <a:xfrm>
            <a:off x="182955" y="2388651"/>
            <a:ext cx="4154640" cy="2677656"/>
            <a:chOff x="1734203" y="3911524"/>
            <a:chExt cx="3897232" cy="2987831"/>
          </a:xfrm>
        </p:grpSpPr>
        <p:sp>
          <p:nvSpPr>
            <p:cNvPr id="17" name="Hộp Văn bản 20">
              <a:extLst>
                <a:ext uri="{FF2B5EF4-FFF2-40B4-BE49-F238E27FC236}">
                  <a16:creationId xmlns:a16="http://schemas.microsoft.com/office/drawing/2014/main" id="{A4CC36DA-F6AA-4056-91CC-3697A09740E8}"/>
                </a:ext>
              </a:extLst>
            </p:cNvPr>
            <p:cNvSpPr txBox="1"/>
            <p:nvPr/>
          </p:nvSpPr>
          <p:spPr>
            <a:xfrm>
              <a:off x="1734203" y="3911524"/>
              <a:ext cx="3897232" cy="2987831"/>
            </a:xfrm>
            <a:prstGeom prst="rect">
              <a:avLst/>
            </a:prstGeom>
            <a:solidFill>
              <a:schemeClr val="bg1"/>
            </a:solidFill>
            <a:ln w="38100">
              <a:solidFill>
                <a:srgbClr val="002060"/>
              </a:solid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0" i="0" dirty="0" err="1">
                  <a:solidFill>
                    <a:srgbClr val="000000"/>
                  </a:solidFill>
                  <a:effectLst/>
                  <a:latin typeface="Cambria" panose="02040503050406030204" pitchFamily="18" charset="0"/>
                  <a:ea typeface="Cambria" panose="02040503050406030204" pitchFamily="18" charset="0"/>
                </a:rPr>
                <a:t>Chắc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tự</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hào</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về</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tấm</a:t>
              </a:r>
              <a:r>
                <a:rPr lang="vi-VN" sz="2800" b="0" i="0" dirty="0">
                  <a:solidFill>
                    <a:srgbClr val="000000"/>
                  </a:solidFill>
                  <a:effectLst/>
                  <a:latin typeface="Cambria" panose="02040503050406030204" pitchFamily="18" charset="0"/>
                  <a:ea typeface="Cambria" panose="02040503050406030204" pitchFamily="18" charset="0"/>
                </a:rPr>
                <a:t> gương </a:t>
              </a:r>
              <a:r>
                <a:rPr lang="vi-VN" sz="2800" b="0" i="0" dirty="0" err="1">
                  <a:solidFill>
                    <a:srgbClr val="000000"/>
                  </a:solidFill>
                  <a:effectLst/>
                  <a:latin typeface="Cambria" panose="02040503050406030204" pitchFamily="18" charset="0"/>
                  <a:ea typeface="Cambria" panose="02040503050406030204" pitchFamily="18" charset="0"/>
                </a:rPr>
                <a:t>dũng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cảm</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ba </a:t>
              </a:r>
              <a:r>
                <a:rPr lang="vi-VN" sz="2800" b="0" i="0" dirty="0" err="1">
                  <a:solidFill>
                    <a:srgbClr val="000000"/>
                  </a:solidFill>
                  <a:effectLst/>
                  <a:latin typeface="Cambria" panose="02040503050406030204" pitchFamily="18" charset="0"/>
                  <a:ea typeface="Cambria" panose="02040503050406030204" pitchFamily="18" charset="0"/>
                </a:rPr>
                <a:t>xả</a:t>
              </a:r>
              <a:r>
                <a:rPr lang="vi-VN" sz="2800" b="0" i="0" dirty="0">
                  <a:solidFill>
                    <a:srgbClr val="000000"/>
                  </a:solidFill>
                  <a:effectLst/>
                  <a:latin typeface="Cambria" panose="02040503050406030204" pitchFamily="18" charset="0"/>
                  <a:ea typeface="Cambria" panose="02040503050406030204" pitchFamily="18" charset="0"/>
                </a:rPr>
                <a:t> thân </a:t>
              </a:r>
              <a:r>
                <a:rPr lang="vi-VN" sz="2800" b="0" i="0" dirty="0" err="1">
                  <a:solidFill>
                    <a:srgbClr val="000000"/>
                  </a:solidFill>
                  <a:effectLst/>
                  <a:latin typeface="Cambria" panose="02040503050406030204" pitchFamily="18" charset="0"/>
                  <a:ea typeface="Cambria" panose="02040503050406030204" pitchFamily="18" charset="0"/>
                </a:rPr>
                <a:t>cứu</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giữa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dòng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nước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lũ</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Hình chữ nhật: Góc Tròn 21">
              <a:extLst>
                <a:ext uri="{FF2B5EF4-FFF2-40B4-BE49-F238E27FC236}">
                  <a16:creationId xmlns:a16="http://schemas.microsoft.com/office/drawing/2014/main" id="{B4F3D2C9-3A67-458A-ACBC-290E158F8DE5}"/>
                </a:ext>
              </a:extLst>
            </p:cNvPr>
            <p:cNvSpPr/>
            <p:nvPr/>
          </p:nvSpPr>
          <p:spPr>
            <a:xfrm>
              <a:off x="1879477" y="4134202"/>
              <a:ext cx="3468230" cy="717842"/>
            </a:xfrm>
            <a:prstGeom prst="round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9" name="Nhóm 22">
            <a:extLst>
              <a:ext uri="{FF2B5EF4-FFF2-40B4-BE49-F238E27FC236}">
                <a16:creationId xmlns:a16="http://schemas.microsoft.com/office/drawing/2014/main" id="{234EB7A4-49E8-4747-91C3-AC9F40B9CE6D}"/>
              </a:ext>
            </a:extLst>
          </p:cNvPr>
          <p:cNvGrpSpPr/>
          <p:nvPr/>
        </p:nvGrpSpPr>
        <p:grpSpPr>
          <a:xfrm>
            <a:off x="4603234" y="2388651"/>
            <a:ext cx="3501322" cy="2677656"/>
            <a:chOff x="1658360" y="3911524"/>
            <a:chExt cx="3973077" cy="2316102"/>
          </a:xfrm>
        </p:grpSpPr>
        <p:sp>
          <p:nvSpPr>
            <p:cNvPr id="20" name="Hộp Văn bản 23">
              <a:extLst>
                <a:ext uri="{FF2B5EF4-FFF2-40B4-BE49-F238E27FC236}">
                  <a16:creationId xmlns:a16="http://schemas.microsoft.com/office/drawing/2014/main" id="{1D2AEC76-C6F0-4903-AC91-B4FED1F23CB4}"/>
                </a:ext>
              </a:extLst>
            </p:cNvPr>
            <p:cNvSpPr txBox="1"/>
            <p:nvPr/>
          </p:nvSpPr>
          <p:spPr>
            <a:xfrm>
              <a:off x="1658360" y="3911524"/>
              <a:ext cx="3973077" cy="2316102"/>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 tin </a:t>
              </a:r>
              <a:r>
                <a:rPr lang="vi-VN" sz="2800" b="0" i="0" dirty="0" err="1">
                  <a:solidFill>
                    <a:srgbClr val="000000"/>
                  </a:solidFill>
                  <a:effectLst/>
                  <a:latin typeface="Cambria" panose="02040503050406030204" pitchFamily="18" charset="0"/>
                  <a:ea typeface="Cambria" panose="02040503050406030204" pitchFamily="18" charset="0"/>
                </a:rPr>
                <a:t>rằng</a:t>
              </a:r>
              <a:r>
                <a:rPr lang="vi-VN" sz="2800" b="0" i="0" dirty="0">
                  <a:solidFill>
                    <a:srgbClr val="000000"/>
                  </a:solidFill>
                  <a:effectLst/>
                  <a:latin typeface="Cambria" panose="02040503050406030204" pitchFamily="18" charset="0"/>
                  <a:ea typeface="Cambria" panose="02040503050406030204" pitchFamily="18" charset="0"/>
                </a:rPr>
                <a:t> theo gương ba,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sẽ</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vượt</a:t>
              </a:r>
              <a:r>
                <a:rPr lang="vi-VN" sz="2800" b="0" i="0" dirty="0">
                  <a:solidFill>
                    <a:srgbClr val="000000"/>
                  </a:solidFill>
                  <a:effectLst/>
                  <a:latin typeface="Cambria" panose="02040503050406030204" pitchFamily="18" charset="0"/>
                  <a:ea typeface="Cambria" panose="02040503050406030204" pitchFamily="18" charset="0"/>
                </a:rPr>
                <a:t> qua </a:t>
              </a:r>
              <a:r>
                <a:rPr lang="vi-VN" sz="2800" b="0" i="0" dirty="0" err="1">
                  <a:solidFill>
                    <a:srgbClr val="000000"/>
                  </a:solidFill>
                  <a:effectLst/>
                  <a:latin typeface="Cambria" panose="02040503050406030204" pitchFamily="18" charset="0"/>
                  <a:ea typeface="Cambria" panose="02040503050406030204" pitchFamily="18" charset="0"/>
                </a:rPr>
                <a:t>nỗi</a:t>
              </a:r>
              <a:r>
                <a:rPr lang="vi-VN" sz="2800" b="0" i="0" dirty="0">
                  <a:solidFill>
                    <a:srgbClr val="000000"/>
                  </a:solidFill>
                  <a:effectLst/>
                  <a:latin typeface="Cambria" panose="02040503050406030204" pitchFamily="18" charset="0"/>
                  <a:ea typeface="Cambria" panose="02040503050406030204" pitchFamily="18" charset="0"/>
                </a:rPr>
                <a:t> đau </a:t>
              </a:r>
              <a:r>
                <a:rPr lang="vi-VN" sz="2800" b="0" i="0" dirty="0" err="1">
                  <a:solidFill>
                    <a:srgbClr val="000000"/>
                  </a:solidFill>
                  <a:effectLst/>
                  <a:latin typeface="Cambria" panose="02040503050406030204" pitchFamily="18" charset="0"/>
                  <a:ea typeface="Cambria" panose="02040503050406030204" pitchFamily="18" charset="0"/>
                </a:rPr>
                <a:t>này</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Hình chữ nhật: Góc Tròn 24">
              <a:extLst>
                <a:ext uri="{FF2B5EF4-FFF2-40B4-BE49-F238E27FC236}">
                  <a16:creationId xmlns:a16="http://schemas.microsoft.com/office/drawing/2014/main" id="{E0EE560F-7DC9-484E-942B-6B3E0E2D2A4D}"/>
                </a:ext>
              </a:extLst>
            </p:cNvPr>
            <p:cNvSpPr/>
            <p:nvPr/>
          </p:nvSpPr>
          <p:spPr>
            <a:xfrm>
              <a:off x="2188632" y="4170377"/>
              <a:ext cx="2988372" cy="556456"/>
            </a:xfrm>
            <a:prstGeom prst="roundRect">
              <a:avLst/>
            </a:prstGeom>
            <a:solidFill>
              <a:schemeClr val="accent4">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Khuyến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khích</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22" name="Nhóm 25">
            <a:extLst>
              <a:ext uri="{FF2B5EF4-FFF2-40B4-BE49-F238E27FC236}">
                <a16:creationId xmlns:a16="http://schemas.microsoft.com/office/drawing/2014/main" id="{563D74BF-18DD-4E56-B5B4-B389A5281D76}"/>
              </a:ext>
            </a:extLst>
          </p:cNvPr>
          <p:cNvGrpSpPr/>
          <p:nvPr/>
        </p:nvGrpSpPr>
        <p:grpSpPr>
          <a:xfrm>
            <a:off x="8328296" y="2357231"/>
            <a:ext cx="3636464" cy="2677656"/>
            <a:chOff x="1734203" y="3911524"/>
            <a:chExt cx="3897232" cy="2401316"/>
          </a:xfrm>
        </p:grpSpPr>
        <p:sp>
          <p:nvSpPr>
            <p:cNvPr id="23" name="Hộp Văn bản 26">
              <a:extLst>
                <a:ext uri="{FF2B5EF4-FFF2-40B4-BE49-F238E27FC236}">
                  <a16:creationId xmlns:a16="http://schemas.microsoft.com/office/drawing/2014/main" id="{330258D9-4D03-443B-AACF-C99F19D32A44}"/>
                </a:ext>
              </a:extLst>
            </p:cNvPr>
            <p:cNvSpPr txBox="1"/>
            <p:nvPr/>
          </p:nvSpPr>
          <p:spPr>
            <a:xfrm>
              <a:off x="1734203" y="3911524"/>
              <a:ext cx="3897232" cy="2401316"/>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a:solidFill>
                    <a:srgbClr val="000000"/>
                  </a:solidFill>
                  <a:effectLst/>
                  <a:latin typeface="Cambria" panose="02040503050406030204" pitchFamily="18" charset="0"/>
                  <a:ea typeface="Cambria" panose="02040503050406030204" pitchFamily="18" charset="0"/>
                </a:rPr>
                <a:t>Bên </a:t>
              </a:r>
              <a:r>
                <a:rPr lang="vi-VN" sz="2800" b="0" i="0" dirty="0" err="1">
                  <a:solidFill>
                    <a:srgbClr val="000000"/>
                  </a:solidFill>
                  <a:effectLst/>
                  <a:latin typeface="Cambria" panose="02040503050406030204" pitchFamily="18" charset="0"/>
                  <a:ea typeface="Cambria" panose="02040503050406030204" pitchFamily="18" charset="0"/>
                </a:rPr>
                <a:t>cạnh</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còn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má</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cô </a:t>
              </a:r>
              <a:r>
                <a:rPr lang="vi-VN" sz="2800" b="0" i="0" dirty="0" err="1">
                  <a:solidFill>
                    <a:srgbClr val="000000"/>
                  </a:solidFill>
                  <a:effectLst/>
                  <a:latin typeface="Cambria" panose="02040503050406030204" pitchFamily="18" charset="0"/>
                  <a:ea typeface="Cambria" panose="02040503050406030204" pitchFamily="18" charset="0"/>
                </a:rPr>
                <a:t>bác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những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bạn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mới</a:t>
              </a:r>
              <a:r>
                <a:rPr lang="vi-VN" sz="2800" b="0" i="0" dirty="0">
                  <a:solidFill>
                    <a:srgbClr val="000000"/>
                  </a:solidFill>
                  <a:effectLst/>
                  <a:latin typeface="Cambria" panose="02040503050406030204" pitchFamily="18" charset="0"/>
                  <a:ea typeface="Cambria" panose="02040503050406030204" pitchFamily="18" charset="0"/>
                </a:rPr>
                <a:t> như </a:t>
              </a: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4" name="Hình chữ nhật: Góc Tròn 27">
              <a:extLst>
                <a:ext uri="{FF2B5EF4-FFF2-40B4-BE49-F238E27FC236}">
                  <a16:creationId xmlns:a16="http://schemas.microsoft.com/office/drawing/2014/main" id="{46565EC5-78FC-4041-824D-C539ED150CC7}"/>
                </a:ext>
              </a:extLst>
            </p:cNvPr>
            <p:cNvSpPr/>
            <p:nvPr/>
          </p:nvSpPr>
          <p:spPr>
            <a:xfrm>
              <a:off x="1975821" y="4169137"/>
              <a:ext cx="3355606" cy="557696"/>
            </a:xfrm>
            <a:prstGeom prst="roundRect">
              <a:avLst/>
            </a:prstGeom>
            <a:solidFill>
              <a:schemeClr val="accent4">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endParaRPr lang="vi-VN" sz="2800" b="1" dirty="0">
                <a:solidFill>
                  <a:srgbClr val="002060"/>
                </a:solidFill>
                <a:latin typeface="Cambria" panose="02040503050406030204" pitchFamily="18" charset="0"/>
                <a:ea typeface="Cambria" panose="02040503050406030204" pitchFamily="18" charset="0"/>
              </a:endParaRPr>
            </a:p>
          </p:txBody>
        </p:sp>
      </p:grpSp>
      <p:sp>
        <p:nvSpPr>
          <p:cNvPr id="25" name="Hình chữ nhật: Góc Tròn 31">
            <a:extLst>
              <a:ext uri="{FF2B5EF4-FFF2-40B4-BE49-F238E27FC236}">
                <a16:creationId xmlns:a16="http://schemas.microsoft.com/office/drawing/2014/main" id="{A079C00F-D9F9-4DF9-9148-572A21736BDB}"/>
              </a:ext>
            </a:extLst>
          </p:cNvPr>
          <p:cNvSpPr/>
          <p:nvPr/>
        </p:nvSpPr>
        <p:spPr>
          <a:xfrm>
            <a:off x="2781006" y="5615518"/>
            <a:ext cx="6935378" cy="736352"/>
          </a:xfrm>
          <a:prstGeom prst="roundRect">
            <a:avLst/>
          </a:prstGeom>
          <a:solidFill>
            <a:schemeClr val="accent6">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Nếu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em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sẽ</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nói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64085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out)">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26" name="Nhóm 20">
            <a:extLst>
              <a:ext uri="{FF2B5EF4-FFF2-40B4-BE49-F238E27FC236}">
                <a16:creationId xmlns:a16="http://schemas.microsoft.com/office/drawing/2014/main" id="{6F43E50A-C651-4B60-B493-F523C9D6062F}"/>
              </a:ext>
            </a:extLst>
          </p:cNvPr>
          <p:cNvGrpSpPr/>
          <p:nvPr/>
        </p:nvGrpSpPr>
        <p:grpSpPr>
          <a:xfrm>
            <a:off x="1376045" y="957738"/>
            <a:ext cx="9400183" cy="999450"/>
            <a:chOff x="1376045" y="931331"/>
            <a:chExt cx="9400183" cy="999450"/>
          </a:xfrm>
        </p:grpSpPr>
        <p:sp>
          <p:nvSpPr>
            <p:cNvPr id="27" name="Hình chữ nhật: Góc Tròn 14">
              <a:extLst>
                <a:ext uri="{FF2B5EF4-FFF2-40B4-BE49-F238E27FC236}">
                  <a16:creationId xmlns:a16="http://schemas.microsoft.com/office/drawing/2014/main" id="{62D95F5F-2641-406E-A9DE-EA9A8EDDE03B}"/>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28" name="Picture 2" descr="Helping hand - Free hands and gestures icons">
              <a:extLst>
                <a:ext uri="{FF2B5EF4-FFF2-40B4-BE49-F238E27FC236}">
                  <a16:creationId xmlns:a16="http://schemas.microsoft.com/office/drawing/2014/main" id="{ECD12327-3945-4C1B-9232-BED96D5F9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ình chữ nhật: Góc Tròn 21">
            <a:extLst>
              <a:ext uri="{FF2B5EF4-FFF2-40B4-BE49-F238E27FC236}">
                <a16:creationId xmlns:a16="http://schemas.microsoft.com/office/drawing/2014/main" id="{EF4CC2E8-805B-4A6E-AF95-BBECDB85BBD6}"/>
              </a:ext>
            </a:extLst>
          </p:cNvPr>
          <p:cNvSpPr/>
          <p:nvPr/>
        </p:nvSpPr>
        <p:spPr>
          <a:xfrm>
            <a:off x="333332" y="2253913"/>
            <a:ext cx="5227210" cy="955484"/>
          </a:xfrm>
          <a:prstGeom prst="roundRect">
            <a:avLst/>
          </a:prstGeom>
          <a:solidFill>
            <a:srgbClr val="EAB76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Phong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quyên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ủng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khắc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phục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thiên</a:t>
            </a:r>
            <a:r>
              <a:rPr lang="en-US" sz="2800" dirty="0">
                <a:solidFill>
                  <a:schemeClr val="tx1"/>
                </a:solidFill>
                <a:latin typeface="Cambria" panose="02040503050406030204" pitchFamily="18" charset="0"/>
                <a:ea typeface="Cambria" panose="02040503050406030204" pitchFamily="18" charset="0"/>
              </a:rPr>
              <a:t> tai.</a:t>
            </a:r>
            <a:endParaRPr lang="vi-VN" sz="2800" dirty="0">
              <a:solidFill>
                <a:schemeClr val="tx1"/>
              </a:solidFill>
              <a:latin typeface="Cambria" panose="02040503050406030204" pitchFamily="18" charset="0"/>
              <a:ea typeface="Cambria" panose="02040503050406030204" pitchFamily="18" charset="0"/>
            </a:endParaRPr>
          </a:p>
        </p:txBody>
      </p:sp>
      <p:sp>
        <p:nvSpPr>
          <p:cNvPr id="30" name="Hình chữ nhật: Góc Tròn 25">
            <a:extLst>
              <a:ext uri="{FF2B5EF4-FFF2-40B4-BE49-F238E27FC236}">
                <a16:creationId xmlns:a16="http://schemas.microsoft.com/office/drawing/2014/main" id="{464FEA95-8592-4938-B5E5-D06D3B0AEB0E}"/>
              </a:ext>
            </a:extLst>
          </p:cNvPr>
          <p:cNvSpPr/>
          <p:nvPr/>
        </p:nvSpPr>
        <p:spPr>
          <a:xfrm>
            <a:off x="2675922" y="3675746"/>
            <a:ext cx="8865290" cy="721322"/>
          </a:xfrm>
          <a:prstGeom prst="roundRect">
            <a:avLst/>
          </a:prstGeom>
          <a:solidFill>
            <a:srgbClr val="00A9AF"/>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Tổ</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chức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đợt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dùng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vùnglũ</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lụt</a:t>
            </a:r>
            <a:endParaRPr lang="vi-VN" sz="2800" dirty="0">
              <a:solidFill>
                <a:schemeClr val="tx1"/>
              </a:solidFill>
              <a:latin typeface="Cambria" panose="02040503050406030204" pitchFamily="18" charset="0"/>
              <a:ea typeface="Cambria" panose="02040503050406030204" pitchFamily="18" charset="0"/>
            </a:endParaRPr>
          </a:p>
        </p:txBody>
      </p:sp>
      <p:sp>
        <p:nvSpPr>
          <p:cNvPr id="31" name="Hình chữ nhật: Góc Tròn 26">
            <a:extLst>
              <a:ext uri="{FF2B5EF4-FFF2-40B4-BE49-F238E27FC236}">
                <a16:creationId xmlns:a16="http://schemas.microsoft.com/office/drawing/2014/main" id="{91BC2632-1E65-40A1-934A-157337B59B60}"/>
              </a:ext>
            </a:extLst>
          </p:cNvPr>
          <p:cNvSpPr/>
          <p:nvPr/>
        </p:nvSpPr>
        <p:spPr>
          <a:xfrm>
            <a:off x="333332" y="5012436"/>
            <a:ext cx="8521463" cy="721322"/>
          </a:xfrm>
          <a:prstGeom prst="roundRect">
            <a:avLst/>
          </a:prstGeom>
          <a:solidFill>
            <a:srgbClr val="BC71D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Lương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tặng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toàn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tiền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bỏ</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ống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mấy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năm</a:t>
            </a:r>
            <a:r>
              <a:rPr lang="en-US" sz="2800" dirty="0">
                <a:solidFill>
                  <a:schemeClr val="tx1"/>
                </a:solidFill>
                <a:latin typeface="Cambria" panose="02040503050406030204" pitchFamily="18" charset="0"/>
                <a:ea typeface="Cambria" panose="02040503050406030204" pitchFamily="18" charset="0"/>
              </a:rPr>
              <a:t>.</a:t>
            </a:r>
            <a:endParaRPr lang="vi-VN" sz="2800" dirty="0">
              <a:solidFill>
                <a:schemeClr val="tx1"/>
              </a:solidFill>
              <a:latin typeface="Cambria" panose="02040503050406030204" pitchFamily="18" charset="0"/>
              <a:ea typeface="Cambria" panose="02040503050406030204" pitchFamily="18" charset="0"/>
            </a:endParaRPr>
          </a:p>
        </p:txBody>
      </p:sp>
      <p:sp>
        <p:nvSpPr>
          <p:cNvPr id="32" name="Hộp Văn bản 24">
            <a:extLst>
              <a:ext uri="{FF2B5EF4-FFF2-40B4-BE49-F238E27FC236}">
                <a16:creationId xmlns:a16="http://schemas.microsoft.com/office/drawing/2014/main" id="{49444C53-45A5-4B27-A20A-3A1EF65FCD63}"/>
              </a:ext>
            </a:extLst>
          </p:cNvPr>
          <p:cNvSpPr txBox="1"/>
          <p:nvPr/>
        </p:nvSpPr>
        <p:spPr>
          <a:xfrm>
            <a:off x="5692347" y="2226691"/>
            <a:ext cx="6376085" cy="892552"/>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Quyên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góp</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mọi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góp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hay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pic>
        <p:nvPicPr>
          <p:cNvPr id="33" name="Picture 4" descr="Lý do triệu phú tự thân khuyên bạn không nên tiết kiệm tiền">
            <a:extLst>
              <a:ext uri="{FF2B5EF4-FFF2-40B4-BE49-F238E27FC236}">
                <a16:creationId xmlns:a16="http://schemas.microsoft.com/office/drawing/2014/main" id="{CDD91B62-B397-4AA8-997F-BAF0557999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31532" y="4611762"/>
            <a:ext cx="2627136" cy="2031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Hộp Văn bản 29">
            <a:extLst>
              <a:ext uri="{FF2B5EF4-FFF2-40B4-BE49-F238E27FC236}">
                <a16:creationId xmlns:a16="http://schemas.microsoft.com/office/drawing/2014/main" id="{DBD6DA80-4CA0-4F46-A4A6-A3E1BB9114A9}"/>
              </a:ext>
            </a:extLst>
          </p:cNvPr>
          <p:cNvSpPr txBox="1"/>
          <p:nvPr/>
        </p:nvSpPr>
        <p:spPr>
          <a:xfrm>
            <a:off x="2738965" y="5974828"/>
            <a:ext cx="4644900" cy="492443"/>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Bỏ</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ống</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kiệm</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650339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7025564" cy="1060969"/>
          </a:xfrm>
          <a:prstGeom prst="rect">
            <a:avLst/>
          </a:prstGeom>
        </p:spPr>
      </p:pic>
      <p:grpSp>
        <p:nvGrpSpPr>
          <p:cNvPr id="4" name="Nhóm 11">
            <a:extLst>
              <a:ext uri="{FF2B5EF4-FFF2-40B4-BE49-F238E27FC236}">
                <a16:creationId xmlns:a16="http://schemas.microsoft.com/office/drawing/2014/main" id="{B879E7CB-B03B-419E-A9B7-40918DC0B9B3}"/>
              </a:ext>
            </a:extLst>
          </p:cNvPr>
          <p:cNvGrpSpPr/>
          <p:nvPr/>
        </p:nvGrpSpPr>
        <p:grpSpPr>
          <a:xfrm>
            <a:off x="0" y="1011088"/>
            <a:ext cx="7025565" cy="5474151"/>
            <a:chOff x="1872344" y="610800"/>
            <a:chExt cx="8023869" cy="5979546"/>
          </a:xfrm>
        </p:grpSpPr>
        <p:pic>
          <p:nvPicPr>
            <p:cNvPr id="5" name="Hình ảnh 12">
              <a:extLst>
                <a:ext uri="{FF2B5EF4-FFF2-40B4-BE49-F238E27FC236}">
                  <a16:creationId xmlns:a16="http://schemas.microsoft.com/office/drawing/2014/main" id="{E5D26448-0EA6-4EF4-B203-5375810A6B12}"/>
                </a:ext>
              </a:extLst>
            </p:cNvPr>
            <p:cNvPicPr>
              <a:picLocks noChangeAspect="1"/>
            </p:cNvPicPr>
            <p:nvPr/>
          </p:nvPicPr>
          <p:blipFill>
            <a:blip r:embed="rId4"/>
            <a:stretch>
              <a:fillRect/>
            </a:stretch>
          </p:blipFill>
          <p:spPr>
            <a:xfrm>
              <a:off x="1872345" y="610800"/>
              <a:ext cx="8023868" cy="2972155"/>
            </a:xfrm>
            <a:prstGeom prst="rect">
              <a:avLst/>
            </a:prstGeom>
          </p:spPr>
        </p:pic>
        <p:pic>
          <p:nvPicPr>
            <p:cNvPr id="6" name="Hình ảnh 13">
              <a:extLst>
                <a:ext uri="{FF2B5EF4-FFF2-40B4-BE49-F238E27FC236}">
                  <a16:creationId xmlns:a16="http://schemas.microsoft.com/office/drawing/2014/main" id="{253315FC-1AAA-4CAF-A295-AB3948B7EB95}"/>
                </a:ext>
              </a:extLst>
            </p:cNvPr>
            <p:cNvPicPr>
              <a:picLocks noChangeAspect="1"/>
            </p:cNvPicPr>
            <p:nvPr/>
          </p:nvPicPr>
          <p:blipFill>
            <a:blip r:embed="rId5"/>
            <a:stretch>
              <a:fillRect/>
            </a:stretch>
          </p:blipFill>
          <p:spPr>
            <a:xfrm>
              <a:off x="1872344" y="3475236"/>
              <a:ext cx="8011643" cy="3115110"/>
            </a:xfrm>
            <a:prstGeom prst="rect">
              <a:avLst/>
            </a:prstGeom>
          </p:spPr>
        </p:pic>
      </p:grpSp>
      <p:sp>
        <p:nvSpPr>
          <p:cNvPr id="7" name="Hình chữ nhật: Góc Tròn 14">
            <a:extLst>
              <a:ext uri="{FF2B5EF4-FFF2-40B4-BE49-F238E27FC236}">
                <a16:creationId xmlns:a16="http://schemas.microsoft.com/office/drawing/2014/main" id="{2B3FE83C-CE80-46C7-9099-2BFE51E170B4}"/>
              </a:ext>
            </a:extLst>
          </p:cNvPr>
          <p:cNvSpPr/>
          <p:nvPr/>
        </p:nvSpPr>
        <p:spPr>
          <a:xfrm>
            <a:off x="7228160" y="298549"/>
            <a:ext cx="4738067" cy="1060969"/>
          </a:xfrm>
          <a:prstGeom prst="roundRect">
            <a:avLst/>
          </a:prstGeom>
          <a:solidFill>
            <a:schemeClr val="accent1">
              <a:lumMod val="20000"/>
              <a:lumOff val="80000"/>
            </a:schemeClr>
          </a:solid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Cambria" panose="02040503050406030204" pitchFamily="18" charset="0"/>
                <a:ea typeface="Cambria" panose="02040503050406030204" pitchFamily="18" charset="0"/>
              </a:rPr>
              <a:t>Nh</a:t>
            </a:r>
            <a:r>
              <a:rPr lang="vi-VN" sz="2800" b="1" dirty="0" err="1">
                <a:solidFill>
                  <a:srgbClr val="000000"/>
                </a:solidFill>
                <a:latin typeface="Cambria" panose="02040503050406030204" pitchFamily="18" charset="0"/>
                <a:ea typeface="Cambria" panose="02040503050406030204" pitchFamily="18" charset="0"/>
              </a:rPr>
              <a:t>ững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d</a:t>
            </a:r>
            <a:r>
              <a:rPr lang="vi-VN" sz="2800" b="1" i="0" dirty="0" err="1">
                <a:solidFill>
                  <a:srgbClr val="000000"/>
                </a:solidFill>
                <a:effectLst/>
                <a:latin typeface="Cambria" panose="02040503050406030204" pitchFamily="18" charset="0"/>
                <a:ea typeface="Cambria" panose="02040503050406030204" pitchFamily="18" charset="0"/>
              </a:rPr>
              <a:t>òng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err="1">
                <a:solidFill>
                  <a:srgbClr val="000000"/>
                </a:solidFill>
                <a:effectLst/>
                <a:latin typeface="Cambria" panose="02040503050406030204" pitchFamily="18" charset="0"/>
                <a:ea typeface="Cambria" panose="02040503050406030204" pitchFamily="18" charset="0"/>
              </a:rPr>
              <a:t>mở</a:t>
            </a:r>
            <a:r>
              <a:rPr lang="vi-VN" sz="2800" b="1" i="0">
                <a:solidFill>
                  <a:srgbClr val="000000"/>
                </a:solidFill>
                <a:effectLst/>
                <a:latin typeface="Cambria" panose="02040503050406030204" pitchFamily="18" charset="0"/>
                <a:ea typeface="Cambria" panose="02040503050406030204" pitchFamily="18" charset="0"/>
              </a:rPr>
              <a:t> đầu và </a:t>
            </a:r>
            <a:r>
              <a:rPr lang="vi-VN" sz="2800" b="1" i="0" dirty="0" err="1">
                <a:solidFill>
                  <a:srgbClr val="000000"/>
                </a:solidFill>
                <a:effectLst/>
                <a:latin typeface="Cambria" panose="02040503050406030204" pitchFamily="18" charset="0"/>
                <a:ea typeface="Cambria" panose="02040503050406030204" pitchFamily="18" charset="0"/>
              </a:rPr>
              <a:t>kết</a:t>
            </a:r>
            <a:r>
              <a:rPr lang="vi-VN" sz="2800" b="1" i="0" dirty="0">
                <a:solidFill>
                  <a:srgbClr val="000000"/>
                </a:solidFill>
                <a:effectLst/>
                <a:latin typeface="Cambria" panose="02040503050406030204" pitchFamily="18" charset="0"/>
                <a:ea typeface="Cambria" panose="02040503050406030204" pitchFamily="18" charset="0"/>
              </a:rPr>
              <a:t> thư cung </a:t>
            </a:r>
            <a:r>
              <a:rPr lang="vi-VN" sz="2800" b="1" i="0" dirty="0" err="1">
                <a:solidFill>
                  <a:srgbClr val="000000"/>
                </a:solidFill>
                <a:effectLst/>
                <a:latin typeface="Cambria" panose="02040503050406030204" pitchFamily="18" charset="0"/>
                <a:ea typeface="Cambria" panose="02040503050406030204" pitchFamily="18" charset="0"/>
              </a:rPr>
              <a:t>cấp</a:t>
            </a:r>
            <a:r>
              <a:rPr lang="vi-VN" sz="2800" b="1" i="0" dirty="0">
                <a:solidFill>
                  <a:srgbClr val="000000"/>
                </a:solidFill>
                <a:effectLst/>
                <a:latin typeface="Cambria" panose="02040503050406030204" pitchFamily="18" charset="0"/>
                <a:ea typeface="Cambria" panose="02040503050406030204" pitchFamily="18" charset="0"/>
              </a:rPr>
              <a:t> thông tin </a:t>
            </a:r>
            <a:r>
              <a:rPr lang="vi-VN" sz="2800" b="1" i="0" dirty="0" err="1">
                <a:solidFill>
                  <a:srgbClr val="000000"/>
                </a:solidFill>
                <a:effectLst/>
                <a:latin typeface="Cambria" panose="02040503050406030204" pitchFamily="18" charset="0"/>
                <a:ea typeface="Cambria" panose="02040503050406030204" pitchFamily="18" charset="0"/>
              </a:rPr>
              <a:t>gì</a:t>
            </a:r>
            <a:r>
              <a:rPr lang="vi-VN" sz="2800" b="1" i="0" dirty="0">
                <a:solidFill>
                  <a:srgbClr val="000000"/>
                </a:solidFill>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Hình chữ nhật: Góc Tròn 15">
            <a:extLst>
              <a:ext uri="{FF2B5EF4-FFF2-40B4-BE49-F238E27FC236}">
                <a16:creationId xmlns:a16="http://schemas.microsoft.com/office/drawing/2014/main" id="{1279D1BD-EA8B-4E9B-93F1-C01E47D3B87A}"/>
              </a:ext>
            </a:extLst>
          </p:cNvPr>
          <p:cNvSpPr/>
          <p:nvPr/>
        </p:nvSpPr>
        <p:spPr>
          <a:xfrm>
            <a:off x="7228160" y="1752447"/>
            <a:ext cx="4738067" cy="9416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Nêu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tác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dụng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dòng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mở</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đầu</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thúc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thư.</a:t>
            </a:r>
            <a:endParaRPr lang="vi-VN" sz="260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Hộp Văn bản 18">
            <a:extLst>
              <a:ext uri="{FF2B5EF4-FFF2-40B4-BE49-F238E27FC236}">
                <a16:creationId xmlns:a16="http://schemas.microsoft.com/office/drawing/2014/main" id="{658DF36C-5F6F-4EBA-B11F-14BA01C2C3ED}"/>
              </a:ext>
            </a:extLst>
          </p:cNvPr>
          <p:cNvSpPr txBox="1"/>
          <p:nvPr/>
        </p:nvSpPr>
        <p:spPr>
          <a:xfrm>
            <a:off x="7076368" y="3006489"/>
            <a:ext cx="5189609" cy="353943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mở</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đầu</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cho </a:t>
            </a:r>
            <a:r>
              <a:rPr lang="vi-VN" sz="2800" dirty="0" err="1">
                <a:solidFill>
                  <a:srgbClr val="002060"/>
                </a:solidFill>
                <a:latin typeface="Cambria" panose="02040503050406030204" pitchFamily="18" charset="0"/>
                <a:ea typeface="Cambria" panose="02040503050406030204" pitchFamily="18" charset="0"/>
              </a:rPr>
              <a:t>biết</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rõ</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địa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điểm</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thời</a:t>
            </a:r>
            <a:r>
              <a:rPr lang="vi-VN" sz="2800" dirty="0">
                <a:solidFill>
                  <a:srgbClr val="002060"/>
                </a:solidFill>
                <a:latin typeface="Cambria" panose="02040503050406030204" pitchFamily="18" charset="0"/>
                <a:ea typeface="Cambria" panose="02040503050406030204" pitchFamily="18" charset="0"/>
              </a:rPr>
              <a:t> gian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chào</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hỏi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nhận</a:t>
            </a:r>
            <a:r>
              <a:rPr lang="vi-VN" sz="2800" dirty="0">
                <a:solidFill>
                  <a:srgbClr val="002060"/>
                </a:solidFill>
                <a:latin typeface="Cambria" panose="02040503050406030204" pitchFamily="18" charset="0"/>
                <a:ea typeface="Cambria" panose="02040503050406030204" pitchFamily="18" charset="0"/>
              </a:rPr>
              <a:t> thư.</a:t>
            </a:r>
          </a:p>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cuối</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ghi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chúc</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nhắn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nhủ</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cám</a:t>
            </a:r>
            <a:r>
              <a:rPr lang="vi-VN" sz="2800" dirty="0">
                <a:solidFill>
                  <a:srgbClr val="002060"/>
                </a:solidFill>
                <a:latin typeface="Cambria" panose="02040503050406030204" pitchFamily="18" charset="0"/>
                <a:ea typeface="Cambria" panose="02040503050406030204" pitchFamily="18" charset="0"/>
              </a:rPr>
              <a:t> ơn, </a:t>
            </a:r>
            <a:r>
              <a:rPr lang="vi-VN" sz="2800" dirty="0" err="1">
                <a:solidFill>
                  <a:srgbClr val="002060"/>
                </a:solidFill>
                <a:latin typeface="Cambria" panose="02040503050406030204" pitchFamily="18" charset="0"/>
                <a:ea typeface="Cambria" panose="02040503050406030204" pitchFamily="18" charset="0"/>
              </a:rPr>
              <a:t>hứa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hẹn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kí</a:t>
            </a:r>
            <a:r>
              <a:rPr lang="vi-VN" sz="2800" dirty="0">
                <a:solidFill>
                  <a:srgbClr val="002060"/>
                </a:solidFill>
                <a:latin typeface="Cambria" panose="02040503050406030204" pitchFamily="18" charset="0"/>
                <a:ea typeface="Cambria" panose="02040503050406030204" pitchFamily="18" charset="0"/>
              </a:rPr>
              <a:t> tên, ghi </a:t>
            </a:r>
            <a:r>
              <a:rPr lang="vi-VN" sz="2800" dirty="0" err="1">
                <a:solidFill>
                  <a:srgbClr val="002060"/>
                </a:solidFill>
                <a:latin typeface="Cambria" panose="02040503050406030204" pitchFamily="18" charset="0"/>
                <a:ea typeface="Cambria" panose="02040503050406030204" pitchFamily="18" charset="0"/>
              </a:rPr>
              <a:t>họ</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tên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a:t>
            </a:r>
          </a:p>
        </p:txBody>
      </p:sp>
      <p:cxnSp>
        <p:nvCxnSpPr>
          <p:cNvPr id="11" name="Đường nối Thẳng 2">
            <a:extLst>
              <a:ext uri="{FF2B5EF4-FFF2-40B4-BE49-F238E27FC236}">
                <a16:creationId xmlns:a16="http://schemas.microsoft.com/office/drawing/2014/main" id="{3C2599FE-DA7A-4F3B-B24B-DBB0F75405D5}"/>
              </a:ext>
            </a:extLst>
          </p:cNvPr>
          <p:cNvCxnSpPr/>
          <p:nvPr/>
        </p:nvCxnSpPr>
        <p:spPr>
          <a:xfrm>
            <a:off x="3489649" y="1334278"/>
            <a:ext cx="3396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6">
            <a:extLst>
              <a:ext uri="{FF2B5EF4-FFF2-40B4-BE49-F238E27FC236}">
                <a16:creationId xmlns:a16="http://schemas.microsoft.com/office/drawing/2014/main" id="{6341F034-29CD-4E87-803B-F8B9CF0C6A93}"/>
              </a:ext>
            </a:extLst>
          </p:cNvPr>
          <p:cNvCxnSpPr>
            <a:cxnSpLocks/>
          </p:cNvCxnSpPr>
          <p:nvPr/>
        </p:nvCxnSpPr>
        <p:spPr>
          <a:xfrm>
            <a:off x="339006" y="1682623"/>
            <a:ext cx="19283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7">
            <a:extLst>
              <a:ext uri="{FF2B5EF4-FFF2-40B4-BE49-F238E27FC236}">
                <a16:creationId xmlns:a16="http://schemas.microsoft.com/office/drawing/2014/main" id="{9CB25285-28D0-4608-846D-0912FFD4AC07}"/>
              </a:ext>
            </a:extLst>
          </p:cNvPr>
          <p:cNvCxnSpPr>
            <a:cxnSpLocks/>
          </p:cNvCxnSpPr>
          <p:nvPr/>
        </p:nvCxnSpPr>
        <p:spPr>
          <a:xfrm>
            <a:off x="339006" y="5834743"/>
            <a:ext cx="4081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9">
            <a:extLst>
              <a:ext uri="{FF2B5EF4-FFF2-40B4-BE49-F238E27FC236}">
                <a16:creationId xmlns:a16="http://schemas.microsoft.com/office/drawing/2014/main" id="{6881B224-BC58-4280-B145-F75FAB7B46C0}"/>
              </a:ext>
            </a:extLst>
          </p:cNvPr>
          <p:cNvCxnSpPr>
            <a:cxnSpLocks/>
          </p:cNvCxnSpPr>
          <p:nvPr/>
        </p:nvCxnSpPr>
        <p:spPr>
          <a:xfrm>
            <a:off x="3589124" y="6089779"/>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0">
            <a:extLst>
              <a:ext uri="{FF2B5EF4-FFF2-40B4-BE49-F238E27FC236}">
                <a16:creationId xmlns:a16="http://schemas.microsoft.com/office/drawing/2014/main" id="{F16CE6C7-F5FB-42F3-B35A-2E2F2A5B4160}"/>
              </a:ext>
            </a:extLst>
          </p:cNvPr>
          <p:cNvCxnSpPr>
            <a:cxnSpLocks/>
          </p:cNvCxnSpPr>
          <p:nvPr/>
        </p:nvCxnSpPr>
        <p:spPr>
          <a:xfrm>
            <a:off x="3616455" y="6447916"/>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250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additive="base">
                                        <p:cTn id="3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17" name="Hình chữ nhật: Góc Tròn 14">
            <a:extLst>
              <a:ext uri="{FF2B5EF4-FFF2-40B4-BE49-F238E27FC236}">
                <a16:creationId xmlns:a16="http://schemas.microsoft.com/office/drawing/2014/main" id="{83E1E279-1B63-4983-BCB5-5C4A0A61E67F}"/>
              </a:ext>
            </a:extLst>
          </p:cNvPr>
          <p:cNvSpPr/>
          <p:nvPr/>
        </p:nvSpPr>
        <p:spPr>
          <a:xfrm>
            <a:off x="7008885" y="211042"/>
            <a:ext cx="4644636" cy="649395"/>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Nêu </a:t>
            </a:r>
            <a:r>
              <a:rPr lang="vi-VN" sz="2800" b="0" i="0" dirty="0" err="1">
                <a:solidFill>
                  <a:srgbClr val="000000"/>
                </a:solidFill>
                <a:effectLst/>
                <a:latin typeface="Cambria" panose="02040503050406030204" pitchFamily="18" charset="0"/>
                <a:ea typeface="Cambria" panose="02040503050406030204" pitchFamily="18" charset="0"/>
              </a:rPr>
              <a:t>bố</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cục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một</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bức</a:t>
            </a:r>
            <a:r>
              <a:rPr lang="vi-VN" sz="2800" b="0" i="0" dirty="0">
                <a:solidFill>
                  <a:srgbClr val="000000"/>
                </a:solidFill>
                <a:effectLst/>
                <a:latin typeface="Cambria" panose="02040503050406030204" pitchFamily="18" charset="0"/>
                <a:ea typeface="Cambria" panose="02040503050406030204" pitchFamily="18" charset="0"/>
              </a:rPr>
              <a:t> thư</a:t>
            </a:r>
            <a:endParaRPr lang="vi-VN" sz="2800" dirty="0">
              <a:latin typeface="Cambria" panose="02040503050406030204" pitchFamily="18" charset="0"/>
              <a:ea typeface="Cambria" panose="02040503050406030204" pitchFamily="18" charset="0"/>
            </a:endParaRPr>
          </a:p>
        </p:txBody>
      </p:sp>
      <p:sp>
        <p:nvSpPr>
          <p:cNvPr id="18" name="Hộp chú thích: Đường với Viền và Thanh có Điểm nhấn 16">
            <a:extLst>
              <a:ext uri="{FF2B5EF4-FFF2-40B4-BE49-F238E27FC236}">
                <a16:creationId xmlns:a16="http://schemas.microsoft.com/office/drawing/2014/main" id="{6B44FBB1-D736-476E-B02F-4B48494FAF2C}"/>
              </a:ext>
            </a:extLst>
          </p:cNvPr>
          <p:cNvSpPr/>
          <p:nvPr/>
        </p:nvSpPr>
        <p:spPr>
          <a:xfrm flipH="1">
            <a:off x="3771461" y="1415861"/>
            <a:ext cx="1991916" cy="565478"/>
          </a:xfrm>
          <a:prstGeom prst="accentBorderCallout1">
            <a:avLst>
              <a:gd name="adj1" fmla="val 42083"/>
              <a:gd name="adj2" fmla="val -9549"/>
              <a:gd name="adj3" fmla="val 41973"/>
              <a:gd name="adj4" fmla="val -57424"/>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solidFill>
                <a:latin typeface="Cambria" panose="02040503050406030204" pitchFamily="18" charset="0"/>
                <a:ea typeface="Cambria" panose="02040503050406030204" pitchFamily="18" charset="0"/>
              </a:rPr>
              <a:t>Đầu</a:t>
            </a:r>
            <a:r>
              <a:rPr lang="vi-VN" sz="2400" b="1" dirty="0">
                <a:solidFill>
                  <a:schemeClr val="tx1"/>
                </a:solidFill>
                <a:latin typeface="Cambria" panose="02040503050406030204" pitchFamily="18" charset="0"/>
                <a:ea typeface="Cambria" panose="02040503050406030204" pitchFamily="18" charset="0"/>
              </a:rPr>
              <a:t> thư</a:t>
            </a:r>
            <a:endParaRPr lang="vi-VN" sz="2400" dirty="0">
              <a:solidFill>
                <a:schemeClr val="tx1"/>
              </a:solidFill>
              <a:latin typeface="Cambria" panose="02040503050406030204" pitchFamily="18" charset="0"/>
              <a:ea typeface="Cambria" panose="02040503050406030204" pitchFamily="18" charset="0"/>
            </a:endParaRPr>
          </a:p>
        </p:txBody>
      </p:sp>
      <p:sp>
        <p:nvSpPr>
          <p:cNvPr id="19" name="Hộp chú thích: Đường với Viền và Thanh có Điểm nhấn 17">
            <a:extLst>
              <a:ext uri="{FF2B5EF4-FFF2-40B4-BE49-F238E27FC236}">
                <a16:creationId xmlns:a16="http://schemas.microsoft.com/office/drawing/2014/main" id="{196ABB5E-2D06-4CB1-8CA7-5289CA71B549}"/>
              </a:ext>
            </a:extLst>
          </p:cNvPr>
          <p:cNvSpPr/>
          <p:nvPr/>
        </p:nvSpPr>
        <p:spPr>
          <a:xfrm flipH="1">
            <a:off x="1785047" y="2754291"/>
            <a:ext cx="1991918" cy="968873"/>
          </a:xfrm>
          <a:prstGeom prst="accentBorderCallout1">
            <a:avLst>
              <a:gd name="adj1" fmla="val 39367"/>
              <a:gd name="adj2" fmla="val -10036"/>
              <a:gd name="adj3" fmla="val 37424"/>
              <a:gd name="adj4" fmla="val -155742"/>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FF0000"/>
                </a:solidFill>
                <a:latin typeface="Cambria" panose="02040503050406030204" pitchFamily="18" charset="0"/>
                <a:ea typeface="Cambria" panose="02040503050406030204" pitchFamily="18" charset="0"/>
              </a:rPr>
              <a:t>Phần</a:t>
            </a:r>
            <a:r>
              <a:rPr lang="vi-VN" sz="2400" b="1" dirty="0">
                <a:solidFill>
                  <a:srgbClr val="FF0000"/>
                </a:solidFill>
                <a:latin typeface="Cambria" panose="02040503050406030204" pitchFamily="18" charset="0"/>
                <a:ea typeface="Cambria" panose="02040503050406030204" pitchFamily="18" charset="0"/>
              </a:rPr>
              <a:t> thân</a:t>
            </a:r>
            <a:endParaRPr lang="vi-VN" sz="2400" dirty="0">
              <a:solidFill>
                <a:srgbClr val="FF0000"/>
              </a:solidFill>
              <a:latin typeface="Cambria" panose="02040503050406030204" pitchFamily="18" charset="0"/>
              <a:ea typeface="Cambria" panose="02040503050406030204" pitchFamily="18" charset="0"/>
            </a:endParaRPr>
          </a:p>
        </p:txBody>
      </p:sp>
      <p:sp>
        <p:nvSpPr>
          <p:cNvPr id="20" name="Hộp chú thích: Đường với Viền và Thanh có Điểm nhấn 19">
            <a:extLst>
              <a:ext uri="{FF2B5EF4-FFF2-40B4-BE49-F238E27FC236}">
                <a16:creationId xmlns:a16="http://schemas.microsoft.com/office/drawing/2014/main" id="{982FA0EC-96E7-42F0-99AB-2F547BA3BB53}"/>
              </a:ext>
            </a:extLst>
          </p:cNvPr>
          <p:cNvSpPr/>
          <p:nvPr/>
        </p:nvSpPr>
        <p:spPr>
          <a:xfrm flipH="1">
            <a:off x="3776965" y="4577421"/>
            <a:ext cx="1991917" cy="565478"/>
          </a:xfrm>
          <a:prstGeom prst="accentBorderCallout1">
            <a:avLst>
              <a:gd name="adj1" fmla="val 43880"/>
              <a:gd name="adj2" fmla="val -3428"/>
              <a:gd name="adj3" fmla="val 44231"/>
              <a:gd name="adj4" fmla="val -5491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00B050"/>
                </a:solidFill>
                <a:latin typeface="Cambria" panose="02040503050406030204" pitchFamily="18" charset="0"/>
                <a:ea typeface="Cambria" panose="02040503050406030204" pitchFamily="18" charset="0"/>
              </a:rPr>
              <a:t>Cuối</a:t>
            </a:r>
            <a:r>
              <a:rPr lang="vi-VN" sz="2400" b="1" dirty="0">
                <a:solidFill>
                  <a:srgbClr val="00B050"/>
                </a:solidFill>
                <a:latin typeface="Cambria" panose="02040503050406030204" pitchFamily="18" charset="0"/>
                <a:ea typeface="Cambria" panose="02040503050406030204" pitchFamily="18" charset="0"/>
              </a:rPr>
              <a:t> thư</a:t>
            </a:r>
            <a:endParaRPr lang="vi-VN" sz="2400" dirty="0">
              <a:solidFill>
                <a:srgbClr val="00B050"/>
              </a:solidFill>
              <a:latin typeface="Cambria" panose="02040503050406030204" pitchFamily="18" charset="0"/>
              <a:ea typeface="Cambria" panose="02040503050406030204" pitchFamily="18" charset="0"/>
            </a:endParaRPr>
          </a:p>
        </p:txBody>
      </p:sp>
      <p:grpSp>
        <p:nvGrpSpPr>
          <p:cNvPr id="21" name="Nhóm 3">
            <a:extLst>
              <a:ext uri="{FF2B5EF4-FFF2-40B4-BE49-F238E27FC236}">
                <a16:creationId xmlns:a16="http://schemas.microsoft.com/office/drawing/2014/main" id="{404C32DF-A4B1-4104-BA80-A6F9CDC0DC43}"/>
              </a:ext>
            </a:extLst>
          </p:cNvPr>
          <p:cNvGrpSpPr/>
          <p:nvPr/>
        </p:nvGrpSpPr>
        <p:grpSpPr>
          <a:xfrm>
            <a:off x="112121" y="5478467"/>
            <a:ext cx="6481719" cy="1244534"/>
            <a:chOff x="2666373" y="5402424"/>
            <a:chExt cx="6481719" cy="1244534"/>
          </a:xfrm>
        </p:grpSpPr>
        <p:sp>
          <p:nvSpPr>
            <p:cNvPr id="22" name="Mũi tên: Phải 1">
              <a:extLst>
                <a:ext uri="{FF2B5EF4-FFF2-40B4-BE49-F238E27FC236}">
                  <a16:creationId xmlns:a16="http://schemas.microsoft.com/office/drawing/2014/main" id="{CA641887-DF4F-4E08-977D-3DFEC8780A3C}"/>
                </a:ext>
              </a:extLst>
            </p:cNvPr>
            <p:cNvSpPr/>
            <p:nvPr/>
          </p:nvSpPr>
          <p:spPr>
            <a:xfrm>
              <a:off x="2666373" y="5826917"/>
              <a:ext cx="731160" cy="640978"/>
            </a:xfrm>
            <a:prstGeom prst="rightArrow">
              <a:avLst/>
            </a:prstGeom>
            <a:solidFill>
              <a:srgbClr val="ABDFD8"/>
            </a:solidFill>
            <a:ln w="38100">
              <a:solidFill>
                <a:srgbClr val="46B4A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3" name="Hình chữ nhật: Góc Tròn 2">
              <a:extLst>
                <a:ext uri="{FF2B5EF4-FFF2-40B4-BE49-F238E27FC236}">
                  <a16:creationId xmlns:a16="http://schemas.microsoft.com/office/drawing/2014/main" id="{52CBC520-5C09-42D2-97F8-C6CF2CBE69F4}"/>
                </a:ext>
              </a:extLst>
            </p:cNvPr>
            <p:cNvSpPr/>
            <p:nvPr/>
          </p:nvSpPr>
          <p:spPr>
            <a:xfrm>
              <a:off x="3503334" y="5402424"/>
              <a:ext cx="5644758" cy="12445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err="1">
                  <a:solidFill>
                    <a:srgbClr val="FF0000"/>
                  </a:solidFill>
                  <a:latin typeface="Cambria" panose="02040503050406030204" pitchFamily="18" charset="0"/>
                  <a:ea typeface="Cambria" panose="02040503050406030204" pitchFamily="18" charset="0"/>
                </a:rPr>
                <a:t>Tùy</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thuộc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vào</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mục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đích</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viết</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có</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nhiều</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loại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khác</a:t>
              </a:r>
              <a:r>
                <a:rPr lang="vi-VN" sz="2400" dirty="0">
                  <a:solidFill>
                    <a:srgbClr val="FF0000"/>
                  </a:solidFill>
                  <a:latin typeface="Cambria" panose="02040503050406030204" pitchFamily="18" charset="0"/>
                  <a:ea typeface="Cambria" panose="02040503050406030204" pitchFamily="18" charset="0"/>
                </a:rPr>
                <a:t> nhau: thư thăm </a:t>
              </a:r>
              <a:r>
                <a:rPr lang="vi-VN" sz="2400" dirty="0" err="1">
                  <a:solidFill>
                    <a:srgbClr val="FF0000"/>
                  </a:solidFill>
                  <a:latin typeface="Cambria" panose="02040503050406030204" pitchFamily="18" charset="0"/>
                  <a:ea typeface="Cambria" panose="02040503050406030204" pitchFamily="18" charset="0"/>
                </a:rPr>
                <a:t>hỏi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tình</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mời</a:t>
              </a:r>
              <a:r>
                <a:rPr lang="vi-VN" sz="2400" dirty="0">
                  <a:solidFill>
                    <a:srgbClr val="FF0000"/>
                  </a:solidFill>
                  <a:latin typeface="Cambria" panose="02040503050406030204" pitchFamily="18" charset="0"/>
                  <a:ea typeface="Cambria" panose="02040503050406030204" pitchFamily="18" charset="0"/>
                </a:rPr>
                <a: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mật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ngỏ</a:t>
              </a:r>
              <a:r>
                <a:rPr lang="en-US" sz="2400">
                  <a:solidFill>
                    <a:srgbClr val="FF0000"/>
                  </a:solidFill>
                  <a:latin typeface="Cambria" panose="02040503050406030204" pitchFamily="18" charset="0"/>
                  <a:ea typeface="Cambria" panose="02040503050406030204" pitchFamily="18" charset="0"/>
                </a:rPr>
                <a:t>, ...</a:t>
              </a:r>
              <a:endParaRPr lang="vi-VN" sz="2400" dirty="0">
                <a:solidFill>
                  <a:srgbClr val="FF0000"/>
                </a:solidFill>
                <a:latin typeface="Cambria" panose="02040503050406030204" pitchFamily="18" charset="0"/>
                <a:ea typeface="Cambria" panose="02040503050406030204" pitchFamily="18" charset="0"/>
              </a:endParaRPr>
            </a:p>
          </p:txBody>
        </p:sp>
      </p:grpSp>
      <p:grpSp>
        <p:nvGrpSpPr>
          <p:cNvPr id="24" name="Nhóm 13">
            <a:extLst>
              <a:ext uri="{FF2B5EF4-FFF2-40B4-BE49-F238E27FC236}">
                <a16:creationId xmlns:a16="http://schemas.microsoft.com/office/drawing/2014/main" id="{A299D7B8-4D96-44D9-87C6-8B1AC90FDC3C}"/>
              </a:ext>
            </a:extLst>
          </p:cNvPr>
          <p:cNvGrpSpPr/>
          <p:nvPr/>
        </p:nvGrpSpPr>
        <p:grpSpPr>
          <a:xfrm>
            <a:off x="7570005" y="1486453"/>
            <a:ext cx="3748235" cy="1266486"/>
            <a:chOff x="7570005" y="1486453"/>
            <a:chExt cx="3748235" cy="1266486"/>
          </a:xfrm>
        </p:grpSpPr>
        <p:sp>
          <p:nvSpPr>
            <p:cNvPr id="25" name="Hộp Văn bản 5">
              <a:extLst>
                <a:ext uri="{FF2B5EF4-FFF2-40B4-BE49-F238E27FC236}">
                  <a16:creationId xmlns:a16="http://schemas.microsoft.com/office/drawing/2014/main" id="{062E1315-80FB-42BD-804F-6A1827A3E253}"/>
                </a:ext>
              </a:extLst>
            </p:cNvPr>
            <p:cNvSpPr txBox="1"/>
            <p:nvPr/>
          </p:nvSpPr>
          <p:spPr>
            <a:xfrm>
              <a:off x="8155042" y="1486453"/>
              <a:ext cx="31631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Thành</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phố</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ngày</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tháng</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6" name="Hộp Văn bản 18">
              <a:extLst>
                <a:ext uri="{FF2B5EF4-FFF2-40B4-BE49-F238E27FC236}">
                  <a16:creationId xmlns:a16="http://schemas.microsoft.com/office/drawing/2014/main" id="{B01634AE-A2A2-4259-9B8C-C1EF155EAD4D}"/>
                </a:ext>
              </a:extLst>
            </p:cNvPr>
            <p:cNvSpPr txBox="1"/>
            <p:nvPr/>
          </p:nvSpPr>
          <p:spPr>
            <a:xfrm>
              <a:off x="7570005" y="1974971"/>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7" name="Hộp Văn bản 20">
              <a:extLst>
                <a:ext uri="{FF2B5EF4-FFF2-40B4-BE49-F238E27FC236}">
                  <a16:creationId xmlns:a16="http://schemas.microsoft.com/office/drawing/2014/main" id="{7F0FFC82-AC4A-4A0F-A9D0-395416D43571}"/>
                </a:ext>
              </a:extLst>
            </p:cNvPr>
            <p:cNvSpPr txBox="1"/>
            <p:nvPr/>
          </p:nvSpPr>
          <p:spPr>
            <a:xfrm>
              <a:off x="7570005" y="2383607"/>
              <a:ext cx="2538390"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Lý</a:t>
              </a:r>
              <a:r>
                <a:rPr lang="en-US" b="1" dirty="0">
                  <a:solidFill>
                    <a:schemeClr val="accent5">
                      <a:lumMod val="75000"/>
                    </a:schemeClr>
                  </a:solidFill>
                  <a:latin typeface="Cambria" panose="02040503050406030204" pitchFamily="18" charset="0"/>
                  <a:ea typeface="Cambria" panose="02040503050406030204" pitchFamily="18" charset="0"/>
                </a:rPr>
                <a:t> 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sp>
        <p:nvSpPr>
          <p:cNvPr id="28" name="Hình tự do: Hình 22">
            <a:extLst>
              <a:ext uri="{FF2B5EF4-FFF2-40B4-BE49-F238E27FC236}">
                <a16:creationId xmlns:a16="http://schemas.microsoft.com/office/drawing/2014/main" id="{11F7A0CE-779E-4EF7-BDF8-E219D53AD3E8}"/>
              </a:ext>
            </a:extLst>
          </p:cNvPr>
          <p:cNvSpPr/>
          <p:nvPr/>
        </p:nvSpPr>
        <p:spPr>
          <a:xfrm>
            <a:off x="7104962" y="1123650"/>
            <a:ext cx="4531315" cy="5488718"/>
          </a:xfrm>
          <a:custGeom>
            <a:avLst/>
            <a:gdLst>
              <a:gd name="connsiteX0" fmla="*/ 261038 w 4531315"/>
              <a:gd name="connsiteY0" fmla="*/ 237788 h 5488718"/>
              <a:gd name="connsiteX1" fmla="*/ 261038 w 4531315"/>
              <a:gd name="connsiteY1" fmla="*/ 5216189 h 5488718"/>
              <a:gd name="connsiteX2" fmla="*/ 4274239 w 4531315"/>
              <a:gd name="connsiteY2" fmla="*/ 5216189 h 5488718"/>
              <a:gd name="connsiteX3" fmla="*/ 4274239 w 4531315"/>
              <a:gd name="connsiteY3" fmla="*/ 237788 h 5488718"/>
              <a:gd name="connsiteX4" fmla="*/ 0 w 4531315"/>
              <a:gd name="connsiteY4" fmla="*/ 0 h 5488718"/>
              <a:gd name="connsiteX5" fmla="*/ 4531315 w 4531315"/>
              <a:gd name="connsiteY5" fmla="*/ 0 h 5488718"/>
              <a:gd name="connsiteX6" fmla="*/ 4531315 w 4531315"/>
              <a:gd name="connsiteY6" fmla="*/ 5488718 h 5488718"/>
              <a:gd name="connsiteX7" fmla="*/ 0 w 4531315"/>
              <a:gd name="connsiteY7" fmla="*/ 5488718 h 54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1315" h="5488718">
                <a:moveTo>
                  <a:pt x="261038" y="237788"/>
                </a:moveTo>
                <a:lnTo>
                  <a:pt x="261038" y="5216189"/>
                </a:lnTo>
                <a:lnTo>
                  <a:pt x="4274239" y="5216189"/>
                </a:lnTo>
                <a:lnTo>
                  <a:pt x="4274239" y="237788"/>
                </a:lnTo>
                <a:close/>
                <a:moveTo>
                  <a:pt x="0" y="0"/>
                </a:moveTo>
                <a:lnTo>
                  <a:pt x="4531315" y="0"/>
                </a:lnTo>
                <a:lnTo>
                  <a:pt x="4531315" y="5488718"/>
                </a:lnTo>
                <a:lnTo>
                  <a:pt x="0" y="5488718"/>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nvGrpSpPr>
          <p:cNvPr id="29" name="Nhóm 15">
            <a:extLst>
              <a:ext uri="{FF2B5EF4-FFF2-40B4-BE49-F238E27FC236}">
                <a16:creationId xmlns:a16="http://schemas.microsoft.com/office/drawing/2014/main" id="{986479F0-9486-4667-98F0-62132A95CE9A}"/>
              </a:ext>
            </a:extLst>
          </p:cNvPr>
          <p:cNvGrpSpPr/>
          <p:nvPr/>
        </p:nvGrpSpPr>
        <p:grpSpPr>
          <a:xfrm>
            <a:off x="7319104" y="2910035"/>
            <a:ext cx="4131216" cy="1686912"/>
            <a:chOff x="7319104" y="2910035"/>
            <a:chExt cx="4131216" cy="1686912"/>
          </a:xfrm>
        </p:grpSpPr>
        <p:sp>
          <p:nvSpPr>
            <p:cNvPr id="30" name="Hộp Văn bản 23">
              <a:extLst>
                <a:ext uri="{FF2B5EF4-FFF2-40B4-BE49-F238E27FC236}">
                  <a16:creationId xmlns:a16="http://schemas.microsoft.com/office/drawing/2014/main" id="{CDA4F53A-D125-43AB-AE31-D2F50F7022B2}"/>
                </a:ext>
              </a:extLst>
            </p:cNvPr>
            <p:cNvSpPr txBox="1"/>
            <p:nvPr/>
          </p:nvSpPr>
          <p:spPr>
            <a:xfrm>
              <a:off x="757310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31" name="Hộp Văn bản 24">
              <a:extLst>
                <a:ext uri="{FF2B5EF4-FFF2-40B4-BE49-F238E27FC236}">
                  <a16:creationId xmlns:a16="http://schemas.microsoft.com/office/drawing/2014/main" id="{52296A95-047E-4D07-B2A2-D1C3938B7125}"/>
                </a:ext>
              </a:extLst>
            </p:cNvPr>
            <p:cNvSpPr txBox="1"/>
            <p:nvPr/>
          </p:nvSpPr>
          <p:spPr>
            <a:xfrm>
              <a:off x="7319104" y="3760659"/>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32" name="Hộp Văn bản 25">
              <a:extLst>
                <a:ext uri="{FF2B5EF4-FFF2-40B4-BE49-F238E27FC236}">
                  <a16:creationId xmlns:a16="http://schemas.microsoft.com/office/drawing/2014/main" id="{6952B30E-DB1F-43EC-9162-9FB33CA4C937}"/>
                </a:ext>
              </a:extLst>
            </p:cNvPr>
            <p:cNvSpPr txBox="1"/>
            <p:nvPr/>
          </p:nvSpPr>
          <p:spPr>
            <a:xfrm>
              <a:off x="7319104" y="3332053"/>
              <a:ext cx="3765456" cy="369332"/>
            </a:xfrm>
            <a:prstGeom prst="rect">
              <a:avLst/>
            </a:prstGeom>
            <a:noFill/>
          </p:spPr>
          <p:txBody>
            <a:bodyPr wrap="square">
              <a:spAutoFit/>
            </a:bodyPr>
            <a:lstStyle/>
            <a:p>
              <a:r>
                <a:rPr lang="en-US" b="1" dirty="0" err="1">
                  <a:solidFill>
                    <a:srgbClr val="FF0000"/>
                  </a:solidFill>
                  <a:latin typeface="Cambria" panose="02040503050406030204" pitchFamily="18" charset="0"/>
                  <a:ea typeface="Cambria" panose="02040503050406030204" pitchFamily="18" charset="0"/>
                </a:rPr>
                <a:t>Giới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33" name="Hộp Văn bản 26">
              <a:extLst>
                <a:ext uri="{FF2B5EF4-FFF2-40B4-BE49-F238E27FC236}">
                  <a16:creationId xmlns:a16="http://schemas.microsoft.com/office/drawing/2014/main" id="{B994C637-E906-4E6B-A2BE-B55E16461E38}"/>
                </a:ext>
              </a:extLst>
            </p:cNvPr>
            <p:cNvSpPr txBox="1"/>
            <p:nvPr/>
          </p:nvSpPr>
          <p:spPr>
            <a:xfrm>
              <a:off x="7319104" y="4227615"/>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4" name="Nhóm 30">
            <a:extLst>
              <a:ext uri="{FF2B5EF4-FFF2-40B4-BE49-F238E27FC236}">
                <a16:creationId xmlns:a16="http://schemas.microsoft.com/office/drawing/2014/main" id="{63E1BA3F-8770-420A-9817-0433401C90B6}"/>
              </a:ext>
            </a:extLst>
          </p:cNvPr>
          <p:cNvGrpSpPr/>
          <p:nvPr/>
        </p:nvGrpSpPr>
        <p:grpSpPr>
          <a:xfrm>
            <a:off x="7319104" y="4675494"/>
            <a:ext cx="4131216" cy="1588595"/>
            <a:chOff x="7319104" y="4675494"/>
            <a:chExt cx="4131216" cy="1588595"/>
          </a:xfrm>
        </p:grpSpPr>
        <p:sp>
          <p:nvSpPr>
            <p:cNvPr id="35" name="Hộp Văn bản 27">
              <a:extLst>
                <a:ext uri="{FF2B5EF4-FFF2-40B4-BE49-F238E27FC236}">
                  <a16:creationId xmlns:a16="http://schemas.microsoft.com/office/drawing/2014/main" id="{F7827A0C-A1E0-4490-908F-4AA586CB82A4}"/>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36" name="Hộp Văn bản 28">
              <a:extLst>
                <a:ext uri="{FF2B5EF4-FFF2-40B4-BE49-F238E27FC236}">
                  <a16:creationId xmlns:a16="http://schemas.microsoft.com/office/drawing/2014/main" id="{68DCD598-D35E-44AB-8317-87815E97FE46}"/>
                </a:ext>
              </a:extLst>
            </p:cNvPr>
            <p:cNvSpPr txBox="1"/>
            <p:nvPr/>
          </p:nvSpPr>
          <p:spPr>
            <a:xfrm>
              <a:off x="7335491" y="5137013"/>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7" name="Hộp Văn bản 29">
              <a:extLst>
                <a:ext uri="{FF2B5EF4-FFF2-40B4-BE49-F238E27FC236}">
                  <a16:creationId xmlns:a16="http://schemas.microsoft.com/office/drawing/2014/main" id="{4F7BF4B3-B2E1-4B61-862D-AE549768BC80}"/>
                </a:ext>
              </a:extLst>
            </p:cNvPr>
            <p:cNvSpPr txBox="1"/>
            <p:nvPr/>
          </p:nvSpPr>
          <p:spPr>
            <a:xfrm>
              <a:off x="9784066" y="5617758"/>
              <a:ext cx="1300494" cy="646331"/>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67910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1+#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96841" y="-3649269"/>
            <a:ext cx="7338098" cy="14455826"/>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42" y="73100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V="1">
            <a:off x="6324587" y="1652457"/>
            <a:ext cx="0" cy="374388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5" name="Picture 2" descr="Soạn bài – Tập đọc: Thư thăm bạn - SGK Tiếng Việt lớp 4 Tập 1">
            <a:extLst>
              <a:ext uri="{FF2B5EF4-FFF2-40B4-BE49-F238E27FC236}">
                <a16:creationId xmlns:a16="http://schemas.microsoft.com/office/drawing/2014/main" id="{DF88E525-7E6E-4825-831C-A0A524378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609" y="1826469"/>
            <a:ext cx="4336159" cy="346707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61FE984-A734-43FB-AE7C-A89CE6A6E4EB}"/>
              </a:ext>
            </a:extLst>
          </p:cNvPr>
          <p:cNvSpPr txBox="1"/>
          <p:nvPr/>
        </p:nvSpPr>
        <p:spPr>
          <a:xfrm>
            <a:off x="6323530" y="2540258"/>
            <a:ext cx="4767275" cy="2246769"/>
          </a:xfrm>
          <a:prstGeom prst="rect">
            <a:avLst/>
          </a:prstGeom>
          <a:noFill/>
        </p:spPr>
        <p:txBody>
          <a:bodyPr wrap="square">
            <a:spAutoFit/>
          </a:bodyPr>
          <a:lstStyle/>
          <a:p>
            <a:pPr algn="ctr"/>
            <a:r>
              <a:rPr lang="en-US" sz="2800" b="1">
                <a:solidFill>
                  <a:schemeClr val="tx1"/>
                </a:solidFill>
                <a:latin typeface="Cambria" panose="02040503050406030204" pitchFamily="18" charset="0"/>
                <a:ea typeface="Cambria" panose="02040503050406030204" pitchFamily="18" charset="0"/>
              </a:rPr>
              <a:t>Bức thư nói lên nỗi lòng thương bạn, muốn chia sẻ khó khăn cùng bạn khi bạn gặp chuyện buồn, khó khăn trong cuộc sống của Lương.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37" name="TextBox 60">
            <a:extLst>
              <a:ext uri="{FF2B5EF4-FFF2-40B4-BE49-F238E27FC236}">
                <a16:creationId xmlns:a16="http://schemas.microsoft.com/office/drawing/2014/main" id="{90547918-57E4-4FA6-95F9-26D96A359FC2}"/>
              </a:ext>
            </a:extLst>
          </p:cNvPr>
          <p:cNvSpPr txBox="1"/>
          <p:nvPr/>
        </p:nvSpPr>
        <p:spPr>
          <a:xfrm>
            <a:off x="7082039" y="1826469"/>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5646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randombar(horizontal)">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50"/>
                                        <p:tgtEl>
                                          <p:spTgt spid="37"/>
                                        </p:tgtEl>
                                      </p:cBhvr>
                                    </p:animEffect>
                                    <p:anim calcmode="lin" valueType="num">
                                      <p:cBhvr>
                                        <p:cTn id="17" dur="250" fill="hold"/>
                                        <p:tgtEl>
                                          <p:spTgt spid="37"/>
                                        </p:tgtEl>
                                        <p:attrNameLst>
                                          <p:attrName>ppt_x</p:attrName>
                                        </p:attrNameLst>
                                      </p:cBhvr>
                                      <p:tavLst>
                                        <p:tav tm="0">
                                          <p:val>
                                            <p:strVal val="#ppt_x"/>
                                          </p:val>
                                        </p:tav>
                                        <p:tav tm="100000">
                                          <p:val>
                                            <p:strVal val="#ppt_x"/>
                                          </p:val>
                                        </p:tav>
                                      </p:tavLst>
                                    </p:anim>
                                    <p:anim calcmode="lin" valueType="num">
                                      <p:cBhvr>
                                        <p:cTn id="18"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0" y="-19962"/>
            <a:ext cx="12193057" cy="6858594"/>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66"/>
            <a:ext cx="12192000" cy="1060969"/>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81" y="2273092"/>
            <a:ext cx="1181100" cy="1647825"/>
          </a:xfrm>
          <a:prstGeom prst="rect">
            <a:avLst/>
          </a:prstGeom>
        </p:spPr>
      </p:pic>
      <p:pic>
        <p:nvPicPr>
          <p:cNvPr id="2052" name="Picture 4" descr="Tập đọc: Thư thăm bạn">
            <a:extLst>
              <a:ext uri="{FF2B5EF4-FFF2-40B4-BE49-F238E27FC236}">
                <a16:creationId xmlns:a16="http://schemas.microsoft.com/office/drawing/2014/main" id="{45E3421F-DCF5-42EB-B628-5620E0115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2" t="2551" r="2481" b="2741"/>
          <a:stretch/>
        </p:blipFill>
        <p:spPr bwMode="auto">
          <a:xfrm>
            <a:off x="1477689" y="1003203"/>
            <a:ext cx="9321495" cy="5439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flipH="1">
            <a:off x="10310490" y="3920917"/>
            <a:ext cx="1541906" cy="2618792"/>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77" y="415717"/>
            <a:ext cx="1971675" cy="1857375"/>
          </a:xfrm>
          <a:prstGeom prst="rect">
            <a:avLst/>
          </a:prstGeom>
        </p:spPr>
      </p:pic>
    </p:spTree>
    <p:extLst>
      <p:ext uri="{BB962C8B-B14F-4D97-AF65-F5344CB8AC3E}">
        <p14:creationId xmlns:p14="http://schemas.microsoft.com/office/powerpoint/2010/main" val="387898775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21162"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6" name="Hộp Văn bản 26">
            <a:extLst>
              <a:ext uri="{FF2B5EF4-FFF2-40B4-BE49-F238E27FC236}">
                <a16:creationId xmlns:a16="http://schemas.microsoft.com/office/drawing/2014/main" id="{99D03175-E353-4DA7-9760-B260E27D349D}"/>
              </a:ext>
            </a:extLst>
          </p:cNvPr>
          <p:cNvSpPr txBox="1"/>
          <p:nvPr/>
        </p:nvSpPr>
        <p:spPr>
          <a:xfrm>
            <a:off x="189679" y="3924099"/>
            <a:ext cx="2690744" cy="7694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400" b="1" dirty="0">
                <a:solidFill>
                  <a:srgbClr val="002060"/>
                </a:solidFill>
                <a:latin typeface="Cambria" panose="02040503050406030204" pitchFamily="18" charset="0"/>
                <a:ea typeface="Roboto Slab" panose="020B0604020202020204" charset="0"/>
              </a:rPr>
              <a:t>BÀI HỌC</a:t>
            </a:r>
            <a:endParaRPr lang="vi-VN" sz="4400" b="1" dirty="0">
              <a:solidFill>
                <a:srgbClr val="002060"/>
              </a:solidFill>
              <a:latin typeface="Cambria" panose="02040503050406030204" pitchFamily="18" charset="0"/>
              <a:ea typeface="Roboto Slab" panose="020B0604020202020204" charset="0"/>
            </a:endParaRPr>
          </a:p>
        </p:txBody>
      </p:sp>
      <p:pic>
        <p:nvPicPr>
          <p:cNvPr id="7" name="Picture 2" descr="Book Cartoon Pointing With His Finger Royalty Free Cliparts, Vectors, And  Stock Illustration. Image 10163230.">
            <a:extLst>
              <a:ext uri="{FF2B5EF4-FFF2-40B4-BE49-F238E27FC236}">
                <a16:creationId xmlns:a16="http://schemas.microsoft.com/office/drawing/2014/main" id="{EE19B51F-5269-4AD9-A5F8-4FCB1DA714D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89" b="93821" l="5104" r="93762">
                        <a14:foregroundMark x1="23703" y1="86923" x2="23703" y2="86923"/>
                        <a14:foregroundMark x1="21020" y1="84615" x2="13059" y2="85615"/>
                        <a14:foregroundMark x1="9302" y1="84385" x2="8676" y2="90462"/>
                        <a14:foregroundMark x1="16100" y1="90615" x2="22093" y2="76308"/>
                        <a14:foregroundMark x1="18515" y1="92077" x2="17174" y2="91846"/>
                        <a14:foregroundMark x1="9660" y1="86692" x2="12343" y2="89923"/>
                        <a14:foregroundMark x1="11002" y1="89923" x2="6798" y2="89923"/>
                        <a14:foregroundMark x1="5188" y1="71846" x2="5993" y2="72231"/>
                        <a14:foregroundMark x1="86494" y1="8000" x2="83005" y2="27462"/>
                        <a14:foregroundMark x1="83005" y1="27462" x2="83363" y2="28154"/>
                        <a14:foregroundMark x1="90787" y1="18923" x2="84436" y2="10308"/>
                        <a14:foregroundMark x1="92665" y1="17308" x2="93918" y2="22462"/>
                        <a14:foregroundMark x1="87746" y1="3154" x2="86494" y2="10077"/>
                        <a14:foregroundMark x1="52773" y1="62692" x2="50089" y2="60000"/>
                        <a14:foregroundMark x1="55993" y1="62846" x2="57871" y2="64231"/>
                        <a14:foregroundMark x1="9452" y1="86016" x2="9452" y2="86016"/>
                        <a14:foregroundMark x1="6994" y1="93821" x2="6994" y2="93821"/>
                        <a14:foregroundMark x1="20983" y1="93496" x2="20983" y2="93496"/>
                        <a14:foregroundMark x1="89603" y1="5366" x2="89603" y2="5366"/>
                        <a14:foregroundMark x1="90548" y1="6504" x2="90548" y2="6504"/>
                        <a14:foregroundMark x1="81096" y1="9431" x2="81096" y2="9431"/>
                        <a14:foregroundMark x1="81096" y1="9431" x2="81096" y2="9431"/>
                      </a14:backgroundRemoval>
                    </a14:imgEffect>
                  </a14:imgLayer>
                </a14:imgProps>
              </a:ext>
              <a:ext uri="{28A0092B-C50C-407E-A947-70E740481C1C}">
                <a14:useLocalDpi xmlns:a14="http://schemas.microsoft.com/office/drawing/2010/main" val="0"/>
              </a:ext>
            </a:extLst>
          </a:blip>
          <a:srcRect/>
          <a:stretch>
            <a:fillRect/>
          </a:stretch>
        </p:blipFill>
        <p:spPr bwMode="auto">
          <a:xfrm rot="326213">
            <a:off x="485812" y="4164914"/>
            <a:ext cx="2149279" cy="249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
            <a:extLst>
              <a:ext uri="{FF2B5EF4-FFF2-40B4-BE49-F238E27FC236}">
                <a16:creationId xmlns:a16="http://schemas.microsoft.com/office/drawing/2014/main" id="{5616AD7F-DAD1-4ECC-9186-1905A402A126}"/>
              </a:ext>
            </a:extLst>
          </p:cNvPr>
          <p:cNvGrpSpPr/>
          <p:nvPr/>
        </p:nvGrpSpPr>
        <p:grpSpPr>
          <a:xfrm>
            <a:off x="2228586" y="3038199"/>
            <a:ext cx="9772913" cy="699166"/>
            <a:chOff x="2068621" y="1072691"/>
            <a:chExt cx="9715830" cy="699166"/>
          </a:xfrm>
          <a:solidFill>
            <a:schemeClr val="bg1"/>
          </a:solidFill>
        </p:grpSpPr>
        <p:sp>
          <p:nvSpPr>
            <p:cNvPr id="10" name="Hộp Văn bản 28">
              <a:extLst>
                <a:ext uri="{FF2B5EF4-FFF2-40B4-BE49-F238E27FC236}">
                  <a16:creationId xmlns:a16="http://schemas.microsoft.com/office/drawing/2014/main" id="{9FC5596B-60B1-40E2-A8CA-B433A93E92C4}"/>
                </a:ext>
              </a:extLst>
            </p:cNvPr>
            <p:cNvSpPr txBox="1"/>
            <p:nvPr/>
          </p:nvSpPr>
          <p:spPr>
            <a:xfrm>
              <a:off x="2068621" y="1072691"/>
              <a:ext cx="9715830" cy="699166"/>
            </a:xfrm>
            <a:prstGeom prst="rect">
              <a:avLst/>
            </a:prstGeom>
            <a:grpFill/>
            <a:ln w="38100">
              <a:solidFill>
                <a:srgbClr val="71C8BC"/>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Biết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thương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yêu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giúp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người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r>
                <a:rPr lang="en-US" sz="3000" b="1" dirty="0">
                  <a:latin typeface="Cambria" panose="02040503050406030204" pitchFamily="18" charset="0"/>
                  <a:ea typeface="Cambria" panose="02040503050406030204" pitchFamily="18" charset="0"/>
                </a:rPr>
                <a:t>.</a:t>
              </a:r>
              <a:endParaRPr lang="vi-VN" sz="3000" b="1" dirty="0">
                <a:latin typeface="Cambria" panose="02040503050406030204" pitchFamily="18" charset="0"/>
                <a:ea typeface="Cambria" panose="02040503050406030204" pitchFamily="18" charset="0"/>
              </a:endParaRPr>
            </a:p>
          </p:txBody>
        </p:sp>
        <p:pic>
          <p:nvPicPr>
            <p:cNvPr id="11" name="Picture 2" descr="Community free icon">
              <a:extLst>
                <a:ext uri="{FF2B5EF4-FFF2-40B4-BE49-F238E27FC236}">
                  <a16:creationId xmlns:a16="http://schemas.microsoft.com/office/drawing/2014/main" id="{6979466E-9302-4D69-980B-9816EFBBDFA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47238" y="1134723"/>
              <a:ext cx="586194" cy="586194"/>
            </a:xfrm>
            <a:prstGeom prst="rect">
              <a:avLst/>
            </a:prstGeom>
            <a:grpFill/>
            <a:ln>
              <a:solidFill>
                <a:srgbClr val="71C8BC"/>
              </a:solidFill>
            </a:ln>
          </p:spPr>
        </p:pic>
      </p:grpSp>
      <p:grpSp>
        <p:nvGrpSpPr>
          <p:cNvPr id="12" name="Nhóm 2">
            <a:extLst>
              <a:ext uri="{FF2B5EF4-FFF2-40B4-BE49-F238E27FC236}">
                <a16:creationId xmlns:a16="http://schemas.microsoft.com/office/drawing/2014/main" id="{3A1744DA-0D2E-4471-BF8D-295FB4D7E674}"/>
              </a:ext>
            </a:extLst>
          </p:cNvPr>
          <p:cNvGrpSpPr/>
          <p:nvPr/>
        </p:nvGrpSpPr>
        <p:grpSpPr>
          <a:xfrm>
            <a:off x="3555903" y="4479303"/>
            <a:ext cx="8114599" cy="1391663"/>
            <a:chOff x="3689265" y="2798054"/>
            <a:chExt cx="8114599" cy="1391663"/>
          </a:xfrm>
          <a:solidFill>
            <a:schemeClr val="bg1"/>
          </a:solidFill>
        </p:grpSpPr>
        <p:sp>
          <p:nvSpPr>
            <p:cNvPr id="13" name="Hộp Văn bản 29">
              <a:extLst>
                <a:ext uri="{FF2B5EF4-FFF2-40B4-BE49-F238E27FC236}">
                  <a16:creationId xmlns:a16="http://schemas.microsoft.com/office/drawing/2014/main" id="{819F3C5E-A2DC-4A44-A3EB-18148E14199A}"/>
                </a:ext>
              </a:extLst>
            </p:cNvPr>
            <p:cNvSpPr txBox="1"/>
            <p:nvPr/>
          </p:nvSpPr>
          <p:spPr>
            <a:xfrm>
              <a:off x="3689265" y="2798054"/>
              <a:ext cx="8114599" cy="1391663"/>
            </a:xfrm>
            <a:prstGeom prst="rect">
              <a:avLst/>
            </a:prstGeom>
            <a:grpFill/>
            <a:ln w="38100">
              <a:solidFill>
                <a:schemeClr val="accent5">
                  <a:lumMod val="75000"/>
                </a:schemeClr>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thăm</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hỏi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chủ</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thư</a:t>
              </a:r>
              <a:r>
                <a:rPr lang="en-US" sz="3000" b="1" dirty="0">
                  <a:latin typeface="Cambria" panose="02040503050406030204" pitchFamily="18" charset="0"/>
                  <a:ea typeface="Cambria" panose="02040503050406030204" pitchFamily="18" charset="0"/>
                  <a:cs typeface="Amatic SC" panose="00000500000000000000" pitchFamily="2" charset="-79"/>
                </a:rPr>
                <a:t> an </a:t>
              </a:r>
              <a:r>
                <a:rPr lang="en-US" sz="3000" b="1" dirty="0" err="1">
                  <a:latin typeface="Cambria" panose="02040503050406030204" pitchFamily="18" charset="0"/>
                  <a:ea typeface="Cambria" panose="02040503050406030204" pitchFamily="18" charset="0"/>
                  <a:cs typeface="Amatic SC" panose="00000500000000000000" pitchFamily="2" charset="-79"/>
                </a:rPr>
                <a:t>ủi</a:t>
              </a:r>
              <a:r>
                <a:rPr lang="en-US" sz="3000" b="1" dirty="0">
                  <a:latin typeface="Cambria" panose="02040503050406030204" pitchFamily="18" charset="0"/>
                  <a:ea typeface="Cambria" panose="02040503050406030204" pitchFamily="18" charset="0"/>
                  <a:cs typeface="Amatic SC" panose="00000500000000000000" pitchFamily="2" charset="-79"/>
                </a:rPr>
                <a:t>,</a:t>
              </a:r>
            </a:p>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viên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bạn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bè</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người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thân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khi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cần</a:t>
              </a:r>
              <a:r>
                <a:rPr lang="en-US" sz="3000" b="1" dirty="0">
                  <a:latin typeface="Cambria" panose="02040503050406030204" pitchFamily="18" charset="0"/>
                  <a:ea typeface="Cambria" panose="02040503050406030204" pitchFamily="18" charset="0"/>
                  <a:cs typeface="Amatic SC" panose="00000500000000000000" pitchFamily="2" charset="-79"/>
                </a:rPr>
                <a:t>.</a:t>
              </a:r>
              <a:endParaRPr lang="vi-VN" sz="3000" b="1" dirty="0">
                <a:latin typeface="Cambria" panose="02040503050406030204" pitchFamily="18" charset="0"/>
                <a:ea typeface="Cambria" panose="02040503050406030204" pitchFamily="18" charset="0"/>
                <a:cs typeface="Amatic SC" panose="00000500000000000000" pitchFamily="2" charset="-79"/>
              </a:endParaRPr>
            </a:p>
          </p:txBody>
        </p:sp>
        <p:pic>
          <p:nvPicPr>
            <p:cNvPr id="14" name="Picture 4" descr="Grandparents premium icon">
              <a:extLst>
                <a:ext uri="{FF2B5EF4-FFF2-40B4-BE49-F238E27FC236}">
                  <a16:creationId xmlns:a16="http://schemas.microsoft.com/office/drawing/2014/main" id="{324ED2B6-6EB0-484D-84D8-6F0B3DB2471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00075" y="3078685"/>
              <a:ext cx="904561" cy="904561"/>
            </a:xfrm>
            <a:prstGeom prst="rect">
              <a:avLst/>
            </a:prstGeom>
            <a:grpFill/>
          </p:spPr>
        </p:pic>
      </p:grpSp>
      <p:sp>
        <p:nvSpPr>
          <p:cNvPr id="15" name="Hình chữ nhật: Góc Tròn 34">
            <a:extLst>
              <a:ext uri="{FF2B5EF4-FFF2-40B4-BE49-F238E27FC236}">
                <a16:creationId xmlns:a16="http://schemas.microsoft.com/office/drawing/2014/main" id="{A317E579-86A9-4019-8D75-38D0394FB16E}"/>
              </a:ext>
            </a:extLst>
          </p:cNvPr>
          <p:cNvSpPr/>
          <p:nvPr/>
        </p:nvSpPr>
        <p:spPr>
          <a:xfrm>
            <a:off x="2139687" y="1140366"/>
            <a:ext cx="9003445" cy="1009648"/>
          </a:xfrm>
          <a:prstGeom prst="roundRect">
            <a:avLst>
              <a:gd name="adj" fmla="val 50000"/>
            </a:avLst>
          </a:prstGeom>
          <a:solidFill>
            <a:srgbClr val="ABDFD8"/>
          </a:solidFill>
          <a:ln w="38100">
            <a:solidFill>
              <a:srgbClr val="46B4A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latin typeface="Cambria" panose="02040503050406030204" pitchFamily="18" charset="0"/>
                <a:ea typeface="Cambria" panose="02040503050406030204" pitchFamily="18" charset="0"/>
              </a:rPr>
              <a:t>Qua </a:t>
            </a:r>
            <a:r>
              <a:rPr lang="en-US" sz="3300" b="1" dirty="0" err="1">
                <a:solidFill>
                  <a:schemeClr val="tx1"/>
                </a:solidFill>
                <a:latin typeface="Cambria" panose="02040503050406030204" pitchFamily="18" charset="0"/>
                <a:ea typeface="Cambria" panose="02040503050406030204" pitchFamily="18" charset="0"/>
              </a:rPr>
              <a:t>câu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chuyện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trên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em</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học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được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điều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gì</a:t>
            </a:r>
            <a:r>
              <a:rPr lang="en-US" sz="3300" b="1" dirty="0">
                <a:solidFill>
                  <a:schemeClr val="tx1"/>
                </a:solidFill>
                <a:latin typeface="Cambria" panose="02040503050406030204" pitchFamily="18" charset="0"/>
                <a:ea typeface="Cambria" panose="02040503050406030204" pitchFamily="18" charset="0"/>
              </a:rPr>
              <a:t>?</a:t>
            </a:r>
          </a:p>
        </p:txBody>
      </p:sp>
      <p:sp>
        <p:nvSpPr>
          <p:cNvPr id="16" name="Hộp Văn bản 3">
            <a:extLst>
              <a:ext uri="{FF2B5EF4-FFF2-40B4-BE49-F238E27FC236}">
                <a16:creationId xmlns:a16="http://schemas.microsoft.com/office/drawing/2014/main" id="{9B92FE00-F8C7-4629-8446-0C2178D02461}"/>
              </a:ext>
            </a:extLst>
          </p:cNvPr>
          <p:cNvSpPr txBox="1"/>
          <p:nvPr/>
        </p:nvSpPr>
        <p:spPr>
          <a:xfrm>
            <a:off x="1120320" y="1490938"/>
            <a:ext cx="10192210" cy="2085787"/>
          </a:xfrm>
          <a:prstGeom prst="rect">
            <a:avLst/>
          </a:prstGeom>
          <a:noFill/>
        </p:spPr>
        <p:txBody>
          <a:bodyPr wrap="square" rtlCol="0">
            <a:prstTxWarp prst="textArchUp">
              <a:avLst>
                <a:gd name="adj" fmla="val 10696364"/>
              </a:avLst>
            </a:prstTxWarp>
            <a:spAutoFit/>
          </a:bodyPr>
          <a:lstStyle/>
          <a:p>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người</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như</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thể</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thương</a:t>
            </a:r>
            <a:r>
              <a:rPr lang="en-US"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 </a:t>
            </a:r>
            <a:r>
              <a:rPr lang="en-US" sz="23900" b="1" dirty="0" err="1">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rPr>
              <a:t>thân</a:t>
            </a:r>
            <a:endParaRPr lang="vi-VN" sz="23900" b="1" dirty="0">
              <a:ln w="22225">
                <a:solidFill>
                  <a:schemeClr val="accent2"/>
                </a:solidFill>
                <a:prstDash val="solid"/>
              </a:ln>
              <a:solidFill>
                <a:schemeClr val="accent2">
                  <a:lumMod val="40000"/>
                  <a:lumOff val="60000"/>
                </a:schemeClr>
              </a:solidFill>
              <a:latin typeface="Dancing Script" pitchFamily="2" charset="-93"/>
              <a:ea typeface="Cambria" panose="02040503050406030204" pitchFamily="18" charset="0"/>
            </a:endParaRPr>
          </a:p>
        </p:txBody>
      </p:sp>
    </p:spTree>
    <p:extLst>
      <p:ext uri="{BB962C8B-B14F-4D97-AF65-F5344CB8AC3E}">
        <p14:creationId xmlns:p14="http://schemas.microsoft.com/office/powerpoint/2010/main" val="210889928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5">
                                            <p:bg/>
                                          </p:spTgt>
                                        </p:tgtEl>
                                        <p:attrNameLst>
                                          <p:attrName>style.visibility</p:attrName>
                                        </p:attrNameLst>
                                      </p:cBhvr>
                                      <p:to>
                                        <p:strVal val="visible"/>
                                      </p:to>
                                    </p:set>
                                    <p:anim by="(-#ppt_w*2)" calcmode="lin" valueType="num">
                                      <p:cBhvr rctx="PPT">
                                        <p:cTn id="41" dur="500" autoRev="1" fill="hold">
                                          <p:stCondLst>
                                            <p:cond delay="0"/>
                                          </p:stCondLst>
                                        </p:cTn>
                                        <p:tgtEl>
                                          <p:spTgt spid="15">
                                            <p:bg/>
                                          </p:spTgt>
                                        </p:tgtEl>
                                        <p:attrNameLst>
                                          <p:attrName>ppt_w</p:attrName>
                                        </p:attrNameLst>
                                      </p:cBhvr>
                                    </p:anim>
                                    <p:anim by="(#ppt_w*0.50)" calcmode="lin" valueType="num">
                                      <p:cBhvr>
                                        <p:cTn id="42" dur="500" decel="50000" autoRev="1" fill="hold">
                                          <p:stCondLst>
                                            <p:cond delay="0"/>
                                          </p:stCondLst>
                                        </p:cTn>
                                        <p:tgtEl>
                                          <p:spTgt spid="15">
                                            <p:bg/>
                                          </p:spTgt>
                                        </p:tgtEl>
                                        <p:attrNameLst>
                                          <p:attrName>ppt_x</p:attrName>
                                        </p:attrNameLst>
                                      </p:cBhvr>
                                    </p:anim>
                                    <p:anim from="(-#ppt_h/2)" to="(#ppt_y)" calcmode="lin" valueType="num">
                                      <p:cBhvr>
                                        <p:cTn id="43" dur="1000" fill="hold">
                                          <p:stCondLst>
                                            <p:cond delay="0"/>
                                          </p:stCondLst>
                                        </p:cTn>
                                        <p:tgtEl>
                                          <p:spTgt spid="15">
                                            <p:bg/>
                                          </p:spTgt>
                                        </p:tgtEl>
                                        <p:attrNameLst>
                                          <p:attrName>ppt_y</p:attrName>
                                        </p:attrNameLst>
                                      </p:cBhvr>
                                    </p:anim>
                                    <p:animRot by="21600000">
                                      <p:cBhvr>
                                        <p:cTn id="44" dur="1000" fill="hold">
                                          <p:stCondLst>
                                            <p:cond delay="0"/>
                                          </p:stCondLst>
                                        </p:cTn>
                                        <p:tgtEl>
                                          <p:spTgt spid="15">
                                            <p:bg/>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15">
                                            <p:txEl>
                                              <p:pRg st="0" end="0"/>
                                            </p:txEl>
                                          </p:spTgt>
                                        </p:tgtEl>
                                        <p:attrNameLst>
                                          <p:attrName>style.visibility</p:attrName>
                                        </p:attrNameLst>
                                      </p:cBhvr>
                                      <p:to>
                                        <p:strVal val="visible"/>
                                      </p:to>
                                    </p:set>
                                    <p:anim by="(-#ppt_w*2)" calcmode="lin" valueType="num">
                                      <p:cBhvr rctx="PPT">
                                        <p:cTn id="47" dur="250" autoRev="1" fill="hold">
                                          <p:stCondLst>
                                            <p:cond delay="0"/>
                                          </p:stCondLst>
                                        </p:cTn>
                                        <p:tgtEl>
                                          <p:spTgt spid="15">
                                            <p:txEl>
                                              <p:pRg st="0" end="0"/>
                                            </p:txEl>
                                          </p:spTgt>
                                        </p:tgtEl>
                                        <p:attrNameLst>
                                          <p:attrName>ppt_w</p:attrName>
                                        </p:attrNameLst>
                                      </p:cBhvr>
                                    </p:anim>
                                    <p:anim by="(#ppt_w*0.50)" calcmode="lin" valueType="num">
                                      <p:cBhvr>
                                        <p:cTn id="48" dur="250" decel="50000" autoRev="1" fill="hold">
                                          <p:stCondLst>
                                            <p:cond delay="0"/>
                                          </p:stCondLst>
                                        </p:cTn>
                                        <p:tgtEl>
                                          <p:spTgt spid="15">
                                            <p:txEl>
                                              <p:pRg st="0" end="0"/>
                                            </p:txEl>
                                          </p:spTgt>
                                        </p:tgtEl>
                                        <p:attrNameLst>
                                          <p:attrName>ppt_x</p:attrName>
                                        </p:attrNameLst>
                                      </p:cBhvr>
                                    </p:anim>
                                    <p:anim from="(-#ppt_h/2)" to="(#ppt_y)" calcmode="lin" valueType="num">
                                      <p:cBhvr>
                                        <p:cTn id="49" dur="500" fill="hold">
                                          <p:stCondLst>
                                            <p:cond delay="0"/>
                                          </p:stCondLst>
                                        </p:cTn>
                                        <p:tgtEl>
                                          <p:spTgt spid="15">
                                            <p:txEl>
                                              <p:pRg st="0" end="0"/>
                                            </p:txEl>
                                          </p:spTgt>
                                        </p:tgtEl>
                                        <p:attrNameLst>
                                          <p:attrName>ppt_y</p:attrName>
                                        </p:attrNameLst>
                                      </p:cBhvr>
                                    </p:anim>
                                    <p:animRot by="21600000">
                                      <p:cBhvr>
                                        <p:cTn id="50" dur="500" fill="hold">
                                          <p:stCondLst>
                                            <p:cond delay="0"/>
                                          </p:stCondLst>
                                        </p:cTn>
                                        <p:tgtEl>
                                          <p:spTgt spid="15">
                                            <p:txEl>
                                              <p:pRg st="0" end="0"/>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5">
                                            <p:txEl>
                                              <p:pRg st="0" end="0"/>
                                            </p:txEl>
                                          </p:spTgt>
                                        </p:tgtEl>
                                      </p:cBhvr>
                                    </p:animEffect>
                                    <p:set>
                                      <p:cBhvr>
                                        <p:cTn id="58" dur="1" fill="hold">
                                          <p:stCondLst>
                                            <p:cond delay="499"/>
                                          </p:stCondLst>
                                        </p:cTn>
                                        <p:tgtEl>
                                          <p:spTgt spid="15">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bg/>
                                          </p:spTgt>
                                        </p:tgtEl>
                                      </p:cBhvr>
                                    </p:animEffect>
                                    <p:set>
                                      <p:cBhvr>
                                        <p:cTn id="61" dur="1" fill="hold">
                                          <p:stCondLst>
                                            <p:cond delay="499"/>
                                          </p:stCondLst>
                                        </p:cTn>
                                        <p:tgtEl>
                                          <p:spTgt spid="15">
                                            <p:bg/>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1+#ppt_w/2"/>
                                          </p:val>
                                        </p:tav>
                                        <p:tav tm="100000">
                                          <p:val>
                                            <p:strVal val="#ppt_x"/>
                                          </p:val>
                                        </p:tav>
                                      </p:tavLst>
                                    </p:anim>
                                    <p:anim calcmode="lin" valueType="num">
                                      <p:cBhvr additive="base">
                                        <p:cTn id="6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1+#ppt_w/2"/>
                                          </p:val>
                                        </p:tav>
                                        <p:tav tm="100000">
                                          <p:val>
                                            <p:strVal val="#ppt_x"/>
                                          </p:val>
                                        </p:tav>
                                      </p:tavLst>
                                    </p:anim>
                                    <p:anim calcmode="lin" valueType="num">
                                      <p:cBhvr additive="base">
                                        <p:cTn id="7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build="p" animBg="1"/>
      <p:bldP spid="15" grpId="1" build="allAtOnce"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a:latin typeface="Agency FB" panose="020B0503020202020204" pitchFamily="34" charset="0"/>
              </a:rPr>
              <a:t>03</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9016" y="2795891"/>
            <a:ext cx="5162138" cy="1292662"/>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a:t>
            </a:r>
          </a:p>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DIỄN CẢM</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3709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7" name="Hình chữ nhật: Góc Tròn 11">
            <a:extLst>
              <a:ext uri="{FF2B5EF4-FFF2-40B4-BE49-F238E27FC236}">
                <a16:creationId xmlns:a16="http://schemas.microsoft.com/office/drawing/2014/main" id="{7FF64471-2CA4-4535-AD4F-AA5AD2F8B84B}"/>
              </a:ext>
            </a:extLst>
          </p:cNvPr>
          <p:cNvSpPr/>
          <p:nvPr/>
        </p:nvSpPr>
        <p:spPr>
          <a:xfrm>
            <a:off x="3156344" y="1854636"/>
            <a:ext cx="5878784" cy="814191"/>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0000"/>
                </a:solidFill>
                <a:effectLst/>
                <a:latin typeface="Cambria" panose="02040503050406030204" pitchFamily="18" charset="0"/>
                <a:ea typeface="Cambria" panose="02040503050406030204" pitchFamily="18" charset="0"/>
              </a:rPr>
              <a:t>Nhận</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xét</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giọng</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đọc</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của</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bài</a:t>
            </a:r>
            <a:r>
              <a:rPr lang="vi-VN" sz="3600" b="0" i="0" dirty="0">
                <a:solidFill>
                  <a:srgbClr val="000000"/>
                </a:solidFill>
                <a:effectLst/>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1" name="Picture 2" descr="Free Reading Books Colored Outline Icon - Available in SVG, PNG, EPS, AI &amp;amp;  Icon fonts">
            <a:extLst>
              <a:ext uri="{FF2B5EF4-FFF2-40B4-BE49-F238E27FC236}">
                <a16:creationId xmlns:a16="http://schemas.microsoft.com/office/drawing/2014/main" id="{C6FA5599-D135-4A50-99D7-876FC673D00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93743" y="1233281"/>
            <a:ext cx="803985" cy="80398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3">
            <a:extLst>
              <a:ext uri="{FF2B5EF4-FFF2-40B4-BE49-F238E27FC236}">
                <a16:creationId xmlns:a16="http://schemas.microsoft.com/office/drawing/2014/main" id="{3D1C9E99-164C-453C-A882-9C330C6E616F}"/>
              </a:ext>
            </a:extLst>
          </p:cNvPr>
          <p:cNvSpPr txBox="1"/>
          <p:nvPr/>
        </p:nvSpPr>
        <p:spPr>
          <a:xfrm>
            <a:off x="825500" y="3281233"/>
            <a:ext cx="10744200" cy="2462213"/>
          </a:xfrm>
          <a:prstGeom prst="rect">
            <a:avLst/>
          </a:prstGeom>
          <a:noFill/>
        </p:spPr>
        <p:txBody>
          <a:bodyPr wrap="square" rtlCol="0">
            <a:spAutoFit/>
          </a:bodyPr>
          <a:lstStyle/>
          <a:p>
            <a:pPr marL="432000" indent="-457200">
              <a:spcBef>
                <a:spcPts val="600"/>
              </a:spcBef>
              <a:spcAft>
                <a:spcPts val="600"/>
              </a:spcAft>
              <a:buFont typeface="Wingdings" panose="05000000000000000000" pitchFamily="2" charset="2"/>
              <a:buChar char="ü"/>
            </a:pPr>
            <a:r>
              <a:rPr lang="vi-VN" sz="3600" b="1" dirty="0" err="1">
                <a:solidFill>
                  <a:srgbClr val="002060"/>
                </a:solidFill>
                <a:latin typeface="Cambria" panose="02040503050406030204" pitchFamily="18" charset="0"/>
                <a:ea typeface="Cambria" panose="02040503050406030204" pitchFamily="18" charset="0"/>
              </a:rPr>
              <a:t>Giọng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đọc</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chậm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rãi</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trầm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thể</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hiện</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sự</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đồng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cảm</a:t>
            </a:r>
            <a:r>
              <a:rPr lang="vi-VN" sz="3600" b="1" dirty="0">
                <a:solidFill>
                  <a:srgbClr val="002060"/>
                </a:solidFill>
                <a:latin typeface="Cambria" panose="02040503050406030204" pitchFamily="18" charset="0"/>
                <a:ea typeface="Cambria" panose="02040503050406030204" pitchFamily="18" charset="0"/>
              </a:rPr>
              <a:t>, chia </a:t>
            </a:r>
            <a:r>
              <a:rPr lang="vi-VN" sz="3600" b="1" dirty="0" err="1">
                <a:solidFill>
                  <a:srgbClr val="002060"/>
                </a:solidFill>
                <a:latin typeface="Cambria" panose="02040503050406030204" pitchFamily="18" charset="0"/>
                <a:ea typeface="Cambria" panose="02040503050406030204" pitchFamily="18" charset="0"/>
              </a:rPr>
              <a:t>sẻ</a:t>
            </a:r>
            <a:r>
              <a:rPr lang="vi-VN" sz="3600" b="1" dirty="0">
                <a:solidFill>
                  <a:srgbClr val="002060"/>
                </a:solidFill>
                <a:latin typeface="Cambria" panose="02040503050406030204" pitchFamily="18" charset="0"/>
                <a:ea typeface="Cambria" panose="02040503050406030204" pitchFamily="18" charset="0"/>
              </a:rPr>
              <a:t> chân </a:t>
            </a:r>
            <a:r>
              <a:rPr lang="vi-VN" sz="3600" b="1" dirty="0" err="1">
                <a:solidFill>
                  <a:srgbClr val="002060"/>
                </a:solidFill>
                <a:latin typeface="Cambria" panose="02040503050406030204" pitchFamily="18" charset="0"/>
                <a:ea typeface="Cambria" panose="02040503050406030204" pitchFamily="18" charset="0"/>
              </a:rPr>
              <a:t>thành</a:t>
            </a:r>
            <a:r>
              <a:rPr lang="vi-VN" sz="3600" b="1" dirty="0">
                <a:solidFill>
                  <a:srgbClr val="002060"/>
                </a:solidFill>
                <a:latin typeface="Cambria" panose="02040503050406030204" pitchFamily="18" charset="0"/>
                <a:ea typeface="Cambria" panose="02040503050406030204" pitchFamily="18" charset="0"/>
              </a:rPr>
              <a:t>.</a:t>
            </a:r>
          </a:p>
          <a:p>
            <a:pPr marL="432000" indent="-457200">
              <a:spcBef>
                <a:spcPts val="600"/>
              </a:spcBef>
              <a:spcAft>
                <a:spcPts val="600"/>
              </a:spcAft>
              <a:buFont typeface="Wingdings" panose="05000000000000000000" pitchFamily="2" charset="2"/>
              <a:buChar char="ü"/>
            </a:pPr>
            <a:r>
              <a:rPr lang="vi-VN" sz="3600" b="1" dirty="0" err="1">
                <a:solidFill>
                  <a:srgbClr val="7030A0"/>
                </a:solidFill>
                <a:latin typeface="Cambria" panose="02040503050406030204" pitchFamily="18" charset="0"/>
                <a:ea typeface="Cambria" panose="02040503050406030204" pitchFamily="18" charset="0"/>
              </a:rPr>
              <a:t>Nhấn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giọng</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vào</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một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số</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từ</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thể</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hiện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mất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mát</a:t>
            </a:r>
            <a:r>
              <a:rPr lang="vi-VN" sz="3600" b="1" dirty="0">
                <a:solidFill>
                  <a:srgbClr val="7030A0"/>
                </a:solidFill>
                <a:latin typeface="Cambria" panose="02040503050406030204" pitchFamily="18" charset="0"/>
                <a:ea typeface="Cambria" panose="02040503050406030204" pitchFamily="18" charset="0"/>
              </a:rPr>
              <a:t>, đau thương </a:t>
            </a:r>
            <a:r>
              <a:rPr lang="vi-VN" sz="3600" b="1" dirty="0" err="1">
                <a:solidFill>
                  <a:srgbClr val="7030A0"/>
                </a:solidFill>
                <a:latin typeface="Cambria" panose="02040503050406030204" pitchFamily="18" charset="0"/>
                <a:ea typeface="Cambria" panose="02040503050406030204" pitchFamily="18" charset="0"/>
              </a:rPr>
              <a:t>và</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cảm</a:t>
            </a:r>
            <a:r>
              <a:rPr lang="vi-VN" sz="3600" b="1" dirty="0">
                <a:solidFill>
                  <a:srgbClr val="7030A0"/>
                </a:solidFill>
                <a:latin typeface="Cambria" panose="02040503050406030204" pitchFamily="18" charset="0"/>
                <a:ea typeface="Cambria" panose="02040503050406030204" pitchFamily="18" charset="0"/>
              </a:rPr>
              <a:t> thông, an </a:t>
            </a:r>
            <a:r>
              <a:rPr lang="vi-VN" sz="3600" b="1" dirty="0" err="1">
                <a:solidFill>
                  <a:srgbClr val="7030A0"/>
                </a:solidFill>
                <a:latin typeface="Cambria" panose="02040503050406030204" pitchFamily="18" charset="0"/>
                <a:ea typeface="Cambria" panose="02040503050406030204" pitchFamily="18" charset="0"/>
              </a:rPr>
              <a:t>ủi</a:t>
            </a:r>
            <a:r>
              <a:rPr lang="vi-VN" sz="3600" b="1" dirty="0">
                <a:solidFill>
                  <a:srgbClr val="7030A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031158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13" name="TextBox 12">
            <a:extLst>
              <a:ext uri="{FF2B5EF4-FFF2-40B4-BE49-F238E27FC236}">
                <a16:creationId xmlns:a16="http://schemas.microsoft.com/office/drawing/2014/main" id="{3A48C059-62D5-4673-A7C3-4F60B5BFE124}"/>
              </a:ext>
            </a:extLst>
          </p:cNvPr>
          <p:cNvSpPr txBox="1"/>
          <p:nvPr/>
        </p:nvSpPr>
        <p:spPr>
          <a:xfrm>
            <a:off x="1975888" y="2314136"/>
            <a:ext cx="8705850" cy="310854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sz="2800" b="0" i="0" u="none" strike="noStrike" cap="none" normalizeH="0" baseline="0">
              <a:ln>
                <a:noFill/>
              </a:ln>
              <a:solidFill>
                <a:schemeClr val="tx1"/>
              </a:solidFill>
              <a:effectLst/>
            </a:endParaRPr>
          </a:p>
        </p:txBody>
      </p:sp>
      <p:grpSp>
        <p:nvGrpSpPr>
          <p:cNvPr id="15" name="Nhóm 12">
            <a:extLst>
              <a:ext uri="{FF2B5EF4-FFF2-40B4-BE49-F238E27FC236}">
                <a16:creationId xmlns:a16="http://schemas.microsoft.com/office/drawing/2014/main" id="{1A6D61F6-BDFF-4411-8C74-064960EE1D44}"/>
              </a:ext>
            </a:extLst>
          </p:cNvPr>
          <p:cNvGrpSpPr/>
          <p:nvPr/>
        </p:nvGrpSpPr>
        <p:grpSpPr>
          <a:xfrm>
            <a:off x="1283719" y="1472347"/>
            <a:ext cx="4868361" cy="1010816"/>
            <a:chOff x="916755" y="278426"/>
            <a:chExt cx="4868361" cy="1010816"/>
          </a:xfrm>
        </p:grpSpPr>
        <p:sp>
          <p:nvSpPr>
            <p:cNvPr id="16" name="Title 1">
              <a:extLst>
                <a:ext uri="{FF2B5EF4-FFF2-40B4-BE49-F238E27FC236}">
                  <a16:creationId xmlns:a16="http://schemas.microsoft.com/office/drawing/2014/main" id="{2B656CDC-4FA4-4647-8A11-68B5EF2BF5A8}"/>
                </a:ext>
              </a:extLst>
            </p:cNvPr>
            <p:cNvSpPr txBox="1">
              <a:spLocks/>
            </p:cNvSpPr>
            <p:nvPr/>
          </p:nvSpPr>
          <p:spPr>
            <a:xfrm>
              <a:off x="1922637" y="410096"/>
              <a:ext cx="3862479" cy="879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Cambria" panose="02040503050406030204" pitchFamily="18" charset="0"/>
                </a:rPr>
                <a:t>Đọc </a:t>
              </a:r>
              <a:r>
                <a:rPr lang="en-US" sz="3200" b="1" dirty="0" err="1">
                  <a:latin typeface="Cambria" panose="02040503050406030204" pitchFamily="18" charset="0"/>
                </a:rPr>
                <a:t>diễn</a:t>
              </a:r>
              <a:r>
                <a:rPr lang="en-US" sz="3200" b="1" dirty="0">
                  <a:latin typeface="Cambria" panose="02040503050406030204" pitchFamily="18" charset="0"/>
                </a:rPr>
                <a:t> </a:t>
              </a:r>
              <a:r>
                <a:rPr lang="en-US" sz="3200" b="1" dirty="0" err="1">
                  <a:latin typeface="Cambria" panose="02040503050406030204" pitchFamily="18" charset="0"/>
                </a:rPr>
                <a:t>cảm</a:t>
              </a:r>
              <a:endParaRPr lang="en-US" sz="3200" b="1" dirty="0">
                <a:latin typeface="Cambria" panose="02040503050406030204" pitchFamily="18" charset="0"/>
              </a:endParaRPr>
            </a:p>
          </p:txBody>
        </p:sp>
        <p:pic>
          <p:nvPicPr>
            <p:cNvPr id="17" name="Picture 2" descr="Free Reading Books Colored Outline Icon - Available in SVG, PNG, EPS, AI &amp;amp;  Icon fonts">
              <a:extLst>
                <a:ext uri="{FF2B5EF4-FFF2-40B4-BE49-F238E27FC236}">
                  <a16:creationId xmlns:a16="http://schemas.microsoft.com/office/drawing/2014/main" id="{E1BDB2A3-3332-4569-817F-652A67D30F3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16755" y="278426"/>
              <a:ext cx="803985" cy="8039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5782D451-0F56-493E-9D35-68D5DFEC8C5C}"/>
              </a:ext>
            </a:extLst>
          </p:cNvPr>
          <p:cNvCxnSpPr/>
          <p:nvPr/>
        </p:nvCxnSpPr>
        <p:spPr>
          <a:xfrm flipH="1">
            <a:off x="7112000" y="2330763"/>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AAF61B-130B-4D07-9313-F63B1EE42455}"/>
              </a:ext>
            </a:extLst>
          </p:cNvPr>
          <p:cNvCxnSpPr/>
          <p:nvPr/>
        </p:nvCxnSpPr>
        <p:spPr>
          <a:xfrm flipH="1">
            <a:off x="5092700" y="3191606"/>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EB29B4-73EE-42FC-9237-53292E75BD84}"/>
              </a:ext>
            </a:extLst>
          </p:cNvPr>
          <p:cNvCxnSpPr/>
          <p:nvPr/>
        </p:nvCxnSpPr>
        <p:spPr>
          <a:xfrm flipH="1">
            <a:off x="10623923" y="3224382"/>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17A365-3BE7-4EB8-ADEE-DCFBF606FF1B}"/>
              </a:ext>
            </a:extLst>
          </p:cNvPr>
          <p:cNvCxnSpPr/>
          <p:nvPr/>
        </p:nvCxnSpPr>
        <p:spPr>
          <a:xfrm>
            <a:off x="3949700" y="3616743"/>
            <a:ext cx="10033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A5AE90-B925-4943-995E-A634CDFBF7AD}"/>
              </a:ext>
            </a:extLst>
          </p:cNvPr>
          <p:cNvCxnSpPr/>
          <p:nvPr/>
        </p:nvCxnSpPr>
        <p:spPr>
          <a:xfrm>
            <a:off x="7790940" y="3616743"/>
            <a:ext cx="14689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FE909B-B712-4408-B430-BDCEEAFFF7A6}"/>
              </a:ext>
            </a:extLst>
          </p:cNvPr>
          <p:cNvCxnSpPr/>
          <p:nvPr/>
        </p:nvCxnSpPr>
        <p:spPr>
          <a:xfrm>
            <a:off x="6200943" y="4467643"/>
            <a:ext cx="346366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3794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pic>
        <p:nvPicPr>
          <p:cNvPr id="6" name="图片 2">
            <a:extLst>
              <a:ext uri="{FF2B5EF4-FFF2-40B4-BE49-F238E27FC236}">
                <a16:creationId xmlns:a16="http://schemas.microsoft.com/office/drawing/2014/main" id="{692A3BAB-4D46-41F2-9FFD-A23592F0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sp>
        <p:nvSpPr>
          <p:cNvPr id="4" name="TextBox 3">
            <a:extLst>
              <a:ext uri="{FF2B5EF4-FFF2-40B4-BE49-F238E27FC236}">
                <a16:creationId xmlns:a16="http://schemas.microsoft.com/office/drawing/2014/main" id="{72E10EB9-22A5-44C7-9FD8-47E1D5DD5AB9}"/>
              </a:ext>
            </a:extLst>
          </p:cNvPr>
          <p:cNvSpPr txBox="1"/>
          <p:nvPr/>
        </p:nvSpPr>
        <p:spPr>
          <a:xfrm>
            <a:off x="1572417" y="2136942"/>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chemeClr val="accent4">
                    <a:lumMod val="75000"/>
                  </a:schemeClr>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chemeClr val="accent4"/>
                </a:solidFill>
                <a:latin typeface="Cambria" panose="02040503050406030204" pitchFamily="18" charset="0"/>
                <a:ea typeface="+mj-ea"/>
                <a:cs typeface="+mj-cs"/>
              </a:rPr>
              <a:t>TÍCH CỰC</a:t>
            </a:r>
            <a:r>
              <a:rPr lang="en-US" sz="2400" kern="1200" dirty="0">
                <a:solidFill>
                  <a:schemeClr val="accent4">
                    <a:lumMod val="75000"/>
                  </a:schemeClr>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a:t>
            </a:r>
            <a:r>
              <a:rPr lang="en-US" sz="2400" kern="1200">
                <a:solidFill>
                  <a:schemeClr val="tx1">
                    <a:lumMod val="65000"/>
                    <a:lumOff val="35000"/>
                  </a:schemeClr>
                </a:solidFill>
                <a:latin typeface="Cambria" panose="02040503050406030204" pitchFamily="18" charset="0"/>
                <a:ea typeface="+mj-ea"/>
                <a:cs typeface="+mj-cs"/>
              </a:rPr>
              <a:t>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4"/>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pic>
        <p:nvPicPr>
          <p:cNvPr id="7" name="图片 9">
            <a:extLst>
              <a:ext uri="{FF2B5EF4-FFF2-40B4-BE49-F238E27FC236}">
                <a16:creationId xmlns:a16="http://schemas.microsoft.com/office/drawing/2014/main" id="{F602E435-C586-413B-A1DD-BF6ADF9A31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1814" y="4365623"/>
            <a:ext cx="1360603" cy="2310865"/>
          </a:xfrm>
          <a:prstGeom prst="rect">
            <a:avLst/>
          </a:prstGeom>
        </p:spPr>
      </p:pic>
      <p:pic>
        <p:nvPicPr>
          <p:cNvPr id="8" name="图片 10">
            <a:extLst>
              <a:ext uri="{FF2B5EF4-FFF2-40B4-BE49-F238E27FC236}">
                <a16:creationId xmlns:a16="http://schemas.microsoft.com/office/drawing/2014/main" id="{14807F56-A714-4EC0-865B-AFE05655E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1" name="图片 6">
            <a:extLst>
              <a:ext uri="{FF2B5EF4-FFF2-40B4-BE49-F238E27FC236}">
                <a16:creationId xmlns:a16="http://schemas.microsoft.com/office/drawing/2014/main" id="{AA453805-5DCD-42BE-9D7A-CEC98C4DC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7717" y="5064664"/>
            <a:ext cx="1981200" cy="1540933"/>
          </a:xfrm>
          <a:prstGeom prst="rect">
            <a:avLst/>
          </a:prstGeom>
        </p:spPr>
      </p:pic>
      <p:pic>
        <p:nvPicPr>
          <p:cNvPr id="12" name="图片 11">
            <a:extLst>
              <a:ext uri="{FF2B5EF4-FFF2-40B4-BE49-F238E27FC236}">
                <a16:creationId xmlns:a16="http://schemas.microsoft.com/office/drawing/2014/main" id="{7A72A63D-10FA-4897-8751-572B914DF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505" y="781393"/>
            <a:ext cx="1181100" cy="1647825"/>
          </a:xfrm>
          <a:prstGeom prst="rect">
            <a:avLst/>
          </a:prstGeom>
        </p:spPr>
      </p:pic>
    </p:spTree>
    <p:extLst>
      <p:ext uri="{BB962C8B-B14F-4D97-AF65-F5344CB8AC3E}">
        <p14:creationId xmlns:p14="http://schemas.microsoft.com/office/powerpoint/2010/main" val="12171210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6"/>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7633" y="2391818"/>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15" name="PA_库_组合 1">
            <a:extLst>
              <a:ext uri="{FF2B5EF4-FFF2-40B4-BE49-F238E27FC236}">
                <a16:creationId xmlns:a16="http://schemas.microsoft.com/office/drawing/2014/main" id="{2E13F592-E75F-4613-BA7B-BCE8EA1C1C7F}"/>
              </a:ext>
            </a:extLst>
          </p:cNvPr>
          <p:cNvGrpSpPr/>
          <p:nvPr>
            <p:custDataLst>
              <p:tags r:id="rId1"/>
            </p:custDataLst>
          </p:nvPr>
        </p:nvGrpSpPr>
        <p:grpSpPr>
          <a:xfrm>
            <a:off x="2144661" y="2636911"/>
            <a:ext cx="1884169" cy="2623347"/>
            <a:chOff x="2144662" y="2636911"/>
            <a:chExt cx="1368152" cy="1800201"/>
          </a:xfrm>
        </p:grpSpPr>
        <p:sp>
          <p:nvSpPr>
            <p:cNvPr id="16" name="Oval 47">
              <a:extLst>
                <a:ext uri="{FF2B5EF4-FFF2-40B4-BE49-F238E27FC236}">
                  <a16:creationId xmlns:a16="http://schemas.microsoft.com/office/drawing/2014/main" id="{A49DB3C9-9315-43F8-97B3-50F75816864B}"/>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7" name="Freeform: Shape 48">
              <a:extLst>
                <a:ext uri="{FF2B5EF4-FFF2-40B4-BE49-F238E27FC236}">
                  <a16:creationId xmlns:a16="http://schemas.microsoft.com/office/drawing/2014/main" id="{3559AD0F-BCD4-491D-A264-292E70284C8F}"/>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8" name="TextBox 50">
              <a:extLst>
                <a:ext uri="{FF2B5EF4-FFF2-40B4-BE49-F238E27FC236}">
                  <a16:creationId xmlns:a16="http://schemas.microsoft.com/office/drawing/2014/main" id="{4426DE30-6BB4-4BD2-AAB2-99400871A004}"/>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19" name="PA_库_组合 53">
            <a:extLst>
              <a:ext uri="{FF2B5EF4-FFF2-40B4-BE49-F238E27FC236}">
                <a16:creationId xmlns:a16="http://schemas.microsoft.com/office/drawing/2014/main" id="{A21E6729-0CA3-43DA-ADAE-4489602F9A2E}"/>
              </a:ext>
            </a:extLst>
          </p:cNvPr>
          <p:cNvGrpSpPr/>
          <p:nvPr>
            <p:custDataLst>
              <p:tags r:id="rId2"/>
            </p:custDataLst>
          </p:nvPr>
        </p:nvGrpSpPr>
        <p:grpSpPr>
          <a:xfrm>
            <a:off x="5049201" y="2635890"/>
            <a:ext cx="1884169" cy="2624065"/>
            <a:chOff x="4322836" y="2636911"/>
            <a:chExt cx="1368152" cy="1800201"/>
          </a:xfrm>
        </p:grpSpPr>
        <p:sp>
          <p:nvSpPr>
            <p:cNvPr id="20" name="Oval 42">
              <a:extLst>
                <a:ext uri="{FF2B5EF4-FFF2-40B4-BE49-F238E27FC236}">
                  <a16:creationId xmlns:a16="http://schemas.microsoft.com/office/drawing/2014/main" id="{F69F7FBE-16BB-4A7D-9FD3-2FEE6163138F}"/>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1" name="Group 43">
              <a:extLst>
                <a:ext uri="{FF2B5EF4-FFF2-40B4-BE49-F238E27FC236}">
                  <a16:creationId xmlns:a16="http://schemas.microsoft.com/office/drawing/2014/main" id="{9AF2845A-B925-49A9-B95B-225EA1B924F5}"/>
                </a:ext>
              </a:extLst>
            </p:cNvPr>
            <p:cNvGrpSpPr/>
            <p:nvPr/>
          </p:nvGrpSpPr>
          <p:grpSpPr>
            <a:xfrm>
              <a:off x="4833729" y="3114529"/>
              <a:ext cx="346368" cy="412916"/>
              <a:chOff x="7500938" y="2982913"/>
              <a:chExt cx="685800" cy="817562"/>
            </a:xfrm>
            <a:solidFill>
              <a:schemeClr val="bg1"/>
            </a:solidFill>
          </p:grpSpPr>
          <p:sp>
            <p:nvSpPr>
              <p:cNvPr id="23" name="Freeform: Shape 44">
                <a:extLst>
                  <a:ext uri="{FF2B5EF4-FFF2-40B4-BE49-F238E27FC236}">
                    <a16:creationId xmlns:a16="http://schemas.microsoft.com/office/drawing/2014/main" id="{69458ED5-E16B-478A-880F-4DAB031EA93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4" name="Freeform: Shape 45">
                <a:extLst>
                  <a:ext uri="{FF2B5EF4-FFF2-40B4-BE49-F238E27FC236}">
                    <a16:creationId xmlns:a16="http://schemas.microsoft.com/office/drawing/2014/main" id="{8AB12404-DC7D-423E-9691-2C2E0B98486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2" name="TextBox 51">
              <a:extLst>
                <a:ext uri="{FF2B5EF4-FFF2-40B4-BE49-F238E27FC236}">
                  <a16:creationId xmlns:a16="http://schemas.microsoft.com/office/drawing/2014/main" id="{8B7B3F33-1646-49C4-8291-F6FEDD287020}"/>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5" name="PA_库_组合 54">
            <a:extLst>
              <a:ext uri="{FF2B5EF4-FFF2-40B4-BE49-F238E27FC236}">
                <a16:creationId xmlns:a16="http://schemas.microsoft.com/office/drawing/2014/main" id="{9F297898-601A-4C36-A244-627F77D4A08E}"/>
              </a:ext>
            </a:extLst>
          </p:cNvPr>
          <p:cNvGrpSpPr/>
          <p:nvPr>
            <p:custDataLst>
              <p:tags r:id="rId3"/>
            </p:custDataLst>
          </p:nvPr>
        </p:nvGrpSpPr>
        <p:grpSpPr>
          <a:xfrm>
            <a:off x="8284105" y="2651596"/>
            <a:ext cx="1850796" cy="2557559"/>
            <a:chOff x="6501010" y="2636911"/>
            <a:chExt cx="1368152" cy="1765141"/>
          </a:xfrm>
        </p:grpSpPr>
        <p:sp>
          <p:nvSpPr>
            <p:cNvPr id="26" name="Oval 5">
              <a:extLst>
                <a:ext uri="{FF2B5EF4-FFF2-40B4-BE49-F238E27FC236}">
                  <a16:creationId xmlns:a16="http://schemas.microsoft.com/office/drawing/2014/main" id="{84F87F76-5CBF-4C11-9F95-B03C934A898D}"/>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7" name="Group 6">
              <a:extLst>
                <a:ext uri="{FF2B5EF4-FFF2-40B4-BE49-F238E27FC236}">
                  <a16:creationId xmlns:a16="http://schemas.microsoft.com/office/drawing/2014/main" id="{43AECAC4-00E9-4883-8C65-7DEBAFD20EB9}"/>
                </a:ext>
              </a:extLst>
            </p:cNvPr>
            <p:cNvGrpSpPr/>
            <p:nvPr/>
          </p:nvGrpSpPr>
          <p:grpSpPr>
            <a:xfrm>
              <a:off x="6989483" y="3149466"/>
              <a:ext cx="391206" cy="343058"/>
              <a:chOff x="6365875" y="1458913"/>
              <a:chExt cx="619125" cy="542925"/>
            </a:xfrm>
            <a:solidFill>
              <a:schemeClr val="bg1"/>
            </a:solidFill>
          </p:grpSpPr>
          <p:sp>
            <p:nvSpPr>
              <p:cNvPr id="29" name="Freeform: Shape 7">
                <a:extLst>
                  <a:ext uri="{FF2B5EF4-FFF2-40B4-BE49-F238E27FC236}">
                    <a16:creationId xmlns:a16="http://schemas.microsoft.com/office/drawing/2014/main" id="{98B1AD3A-B3A1-4305-A036-1C7B5BC47175}"/>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0" name="Freeform: Shape 8">
                <a:extLst>
                  <a:ext uri="{FF2B5EF4-FFF2-40B4-BE49-F238E27FC236}">
                    <a16:creationId xmlns:a16="http://schemas.microsoft.com/office/drawing/2014/main" id="{E1380579-B10F-4BFD-BDA9-5FDEC69140B6}"/>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1" name="Freeform: Shape 9">
                <a:extLst>
                  <a:ext uri="{FF2B5EF4-FFF2-40B4-BE49-F238E27FC236}">
                    <a16:creationId xmlns:a16="http://schemas.microsoft.com/office/drawing/2014/main" id="{D0A53E74-6A8E-4C4C-98B1-F1B792490DB5}"/>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2" name="Freeform: Shape 10">
                <a:extLst>
                  <a:ext uri="{FF2B5EF4-FFF2-40B4-BE49-F238E27FC236}">
                    <a16:creationId xmlns:a16="http://schemas.microsoft.com/office/drawing/2014/main" id="{FD7AE061-3C51-406C-BCE6-2FA1A4D79194}"/>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3" name="Freeform: Shape 11">
                <a:extLst>
                  <a:ext uri="{FF2B5EF4-FFF2-40B4-BE49-F238E27FC236}">
                    <a16:creationId xmlns:a16="http://schemas.microsoft.com/office/drawing/2014/main" id="{9C37ECE9-59CA-49F8-BE35-D7F047A6EAD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4" name="Freeform: Shape 12">
                <a:extLst>
                  <a:ext uri="{FF2B5EF4-FFF2-40B4-BE49-F238E27FC236}">
                    <a16:creationId xmlns:a16="http://schemas.microsoft.com/office/drawing/2014/main" id="{6A34C39C-B278-4E0B-93F8-87AD690A291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8" name="TextBox 52">
              <a:extLst>
                <a:ext uri="{FF2B5EF4-FFF2-40B4-BE49-F238E27FC236}">
                  <a16:creationId xmlns:a16="http://schemas.microsoft.com/office/drawing/2014/main" id="{E0B8A874-76D5-4A5E-B210-3B0731A361CD}"/>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cxnSp>
        <p:nvCxnSpPr>
          <p:cNvPr id="64" name="PA_库_直接连接符 4">
            <a:extLst>
              <a:ext uri="{FF2B5EF4-FFF2-40B4-BE49-F238E27FC236}">
                <a16:creationId xmlns:a16="http://schemas.microsoft.com/office/drawing/2014/main" id="{82347F27-6C26-4679-B230-EECDA4A2CAFB}"/>
              </a:ext>
            </a:extLst>
          </p:cNvPr>
          <p:cNvCxnSpPr/>
          <p:nvPr>
            <p:custDataLst>
              <p:tags r:id="rId4"/>
            </p:custDataLst>
          </p:nvPr>
        </p:nvCxnSpPr>
        <p:spPr>
          <a:xfrm>
            <a:off x="2387587" y="1920316"/>
            <a:ext cx="7380822"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7" name="TextBox 60">
            <a:extLst>
              <a:ext uri="{FF2B5EF4-FFF2-40B4-BE49-F238E27FC236}">
                <a16:creationId xmlns:a16="http://schemas.microsoft.com/office/drawing/2014/main" id="{29D756C2-CA9B-41B8-A3CF-706933F07400}"/>
              </a:ext>
            </a:extLst>
          </p:cNvPr>
          <p:cNvSpPr txBox="1"/>
          <p:nvPr/>
        </p:nvSpPr>
        <p:spPr>
          <a:xfrm>
            <a:off x="4445616" y="1266958"/>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anim calcmode="lin" valueType="num">
                                      <p:cBhvr>
                                        <p:cTn id="10" dur="500" fill="hold"/>
                                        <p:tgtEl>
                                          <p:spTgt spid="64"/>
                                        </p:tgtEl>
                                        <p:attrNameLst>
                                          <p:attrName>ppt_x</p:attrName>
                                        </p:attrNameLst>
                                      </p:cBhvr>
                                      <p:tavLst>
                                        <p:tav tm="0">
                                          <p:val>
                                            <p:fltVal val="0.5"/>
                                          </p:val>
                                        </p:tav>
                                        <p:tav tm="100000">
                                          <p:val>
                                            <p:strVal val="#ppt_x"/>
                                          </p:val>
                                        </p:tav>
                                      </p:tavLst>
                                    </p:anim>
                                    <p:anim calcmode="lin" valueType="num">
                                      <p:cBhvr>
                                        <p:cTn id="11" dur="500" fill="hold"/>
                                        <p:tgtEl>
                                          <p:spTgt spid="6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44E5C75A-CDF4-48C9-8C18-08BA4D41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10" name="图片 9">
            <a:extLst>
              <a:ext uri="{FF2B5EF4-FFF2-40B4-BE49-F238E27FC236}">
                <a16:creationId xmlns:a16="http://schemas.microsoft.com/office/drawing/2014/main" id="{BD7323BD-A499-4060-8DFA-E5C47CDAC7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23" name="矩形 22">
            <a:extLst>
              <a:ext uri="{FF2B5EF4-FFF2-40B4-BE49-F238E27FC236}">
                <a16:creationId xmlns:a16="http://schemas.microsoft.com/office/drawing/2014/main" id="{75F9ABD7-6800-449A-BE7D-C31720583735}"/>
              </a:ext>
            </a:extLst>
          </p:cNvPr>
          <p:cNvSpPr/>
          <p:nvPr/>
        </p:nvSpPr>
        <p:spPr>
          <a:xfrm>
            <a:off x="3760299"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ĐÚNG</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8" name="十边形 27">
            <a:extLst>
              <a:ext uri="{FF2B5EF4-FFF2-40B4-BE49-F238E27FC236}">
                <a16:creationId xmlns:a16="http://schemas.microsoft.com/office/drawing/2014/main" id="{634C2506-6080-4BA9-B884-7D856052EB0E}"/>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spTree>
    <p:extLst>
      <p:ext uri="{BB962C8B-B14F-4D97-AF65-F5344CB8AC3E}">
        <p14:creationId xmlns:p14="http://schemas.microsoft.com/office/powerpoint/2010/main" val="3979056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794ED-D4D3-4287-AD7D-CAD765A3DD51}"/>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THĂM BẠN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1">
            <a:extLst>
              <a:ext uri="{FF2B5EF4-FFF2-40B4-BE49-F238E27FC236}">
                <a16:creationId xmlns:a16="http://schemas.microsoft.com/office/drawing/2014/main" id="{8364ADD2-96E5-4A1C-A55E-03E86A33D7EA}"/>
              </a:ext>
            </a:extLst>
          </p:cNvPr>
          <p:cNvSpPr>
            <a:spLocks noChangeArrowheads="1"/>
          </p:cNvSpPr>
          <p:nvPr/>
        </p:nvSpPr>
        <p:spPr bwMode="auto">
          <a:xfrm>
            <a:off x="1288025" y="1165865"/>
            <a:ext cx="9527458" cy="470898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Hoà Bình, ngày 5 tháng 8 năm 2000</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a:cs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Bạn Hồng thân mến,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là Quách Tuấn Lương, học sinh lớp 4B Trường Tiểu học Cù Chính Lan, thị xã Hoà Bình. Hôm nay, đọc báo thiếu niên tiền phong, mình rất xúc động được biết ba Hồng đã hi sinh trong trận lũ lụt vừa rồi. Mình gửi bức thư này chia buồn với bạn.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Hồng ơi !</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Mấy ngày nay, ở phường mình và khắp các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Chúc Hồng khoẻ. Mong nhận được thư bạn.</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Bạn mới của Hồng</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altLang="en-US" b="0" i="1" u="none" strike="noStrike" cap="none" normalizeH="0" baseline="0">
                <a:ln>
                  <a:noFill/>
                </a:ln>
                <a:solidFill>
                  <a:schemeClr val="tx1"/>
                </a:solidFill>
                <a:effectLst/>
                <a:latin typeface="Arial" panose="020B0604020202020204" pitchFamily="34" charset="0"/>
                <a:cs typeface="Arial" panose="020B0604020202020204" pitchFamily="34" charset="0"/>
              </a:rPr>
              <a:t>Quách Tuấn Lương</a:t>
            </a:r>
            <a:endParaRPr kumimoji="0" lang="en-US" altLang="en-US"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63572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439C52-8908-4797-AB9D-B4DBACC1066F}"/>
              </a:ext>
            </a:extLst>
          </p:cNvPr>
          <p:cNvGrpSpPr/>
          <p:nvPr/>
        </p:nvGrpSpPr>
        <p:grpSpPr>
          <a:xfrm>
            <a:off x="1745722" y="1940123"/>
            <a:ext cx="6072268" cy="696045"/>
            <a:chOff x="1745722" y="1940123"/>
            <a:chExt cx="6072268" cy="696045"/>
          </a:xfrm>
        </p:grpSpPr>
        <p:grpSp>
          <p:nvGrpSpPr>
            <p:cNvPr id="24" name="Group 45">
              <a:extLst>
                <a:ext uri="{FF2B5EF4-FFF2-40B4-BE49-F238E27FC236}">
                  <a16:creationId xmlns:a16="http://schemas.microsoft.com/office/drawing/2014/main" id="{1CCC39AA-2237-4D63-B0E6-18D5AB066DB6}"/>
                </a:ext>
              </a:extLst>
            </p:cNvPr>
            <p:cNvGrpSpPr/>
            <p:nvPr/>
          </p:nvGrpSpPr>
          <p:grpSpPr>
            <a:xfrm>
              <a:off x="1745722" y="1940123"/>
              <a:ext cx="693117" cy="696045"/>
              <a:chOff x="0" y="0"/>
              <a:chExt cx="767929" cy="767929"/>
            </a:xfrm>
          </p:grpSpPr>
          <p:sp>
            <p:nvSpPr>
              <p:cNvPr id="40" name="Freeform: Shape 49">
                <a:extLst>
                  <a:ext uri="{FF2B5EF4-FFF2-40B4-BE49-F238E27FC236}">
                    <a16:creationId xmlns:a16="http://schemas.microsoft.com/office/drawing/2014/main" id="{C82470BA-57DB-4EC8-B060-0F4D443EDEA4}"/>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p>
            </p:txBody>
          </p:sp>
          <p:sp>
            <p:nvSpPr>
              <p:cNvPr id="41" name="Freeform: Shape 50">
                <a:extLst>
                  <a:ext uri="{FF2B5EF4-FFF2-40B4-BE49-F238E27FC236}">
                    <a16:creationId xmlns:a16="http://schemas.microsoft.com/office/drawing/2014/main" id="{D86EA3EC-B8DF-4820-8964-F23E3036DE0E}"/>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8" name="Rectangle 47">
              <a:extLst>
                <a:ext uri="{FF2B5EF4-FFF2-40B4-BE49-F238E27FC236}">
                  <a16:creationId xmlns:a16="http://schemas.microsoft.com/office/drawing/2014/main" id="{012FDE2E-5451-44C6-8F2B-C1926D7A6CB1}"/>
                </a:ext>
              </a:extLst>
            </p:cNvPr>
            <p:cNvSpPr/>
            <p:nvPr/>
          </p:nvSpPr>
          <p:spPr>
            <a:xfrm>
              <a:off x="2558798" y="2132309"/>
              <a:ext cx="5259192" cy="311672"/>
            </a:xfrm>
            <a:prstGeom prst="rect">
              <a:avLst/>
            </a:prstGeom>
          </p:spPr>
          <p:txBody>
            <a:bodyPr wrap="none" lIns="144000" tIns="0" rIns="144000" bIns="0" anchor="ctr">
              <a:noAutofit/>
            </a:bodyPr>
            <a:lstStyle/>
            <a:p>
              <a:r>
                <a:rPr lang="en-US" altLang="zh-CN" sz="3600" b="1">
                  <a:solidFill>
                    <a:schemeClr val="accent1"/>
                  </a:solidFill>
                  <a:latin typeface="Calibri" panose="020F0502020204030204" pitchFamily="34" charset="0"/>
                  <a:cs typeface="Calibri" panose="020F0502020204030204" pitchFamily="34" charset="0"/>
                </a:rPr>
                <a:t>Đoạn 1: Từ đầu đến ... chia buồn với bạn.</a:t>
              </a:r>
              <a:endParaRPr lang="zh-CN" altLang="en-US" sz="3600" b="1" dirty="0">
                <a:solidFill>
                  <a:schemeClr val="accent1"/>
                </a:solidFill>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06BF8566-2E30-465D-B3B7-7A73F94E52EF}"/>
              </a:ext>
            </a:extLst>
          </p:cNvPr>
          <p:cNvGrpSpPr/>
          <p:nvPr/>
        </p:nvGrpSpPr>
        <p:grpSpPr>
          <a:xfrm>
            <a:off x="1745722" y="3060793"/>
            <a:ext cx="2181106" cy="696045"/>
            <a:chOff x="1745722" y="3060793"/>
            <a:chExt cx="2181106" cy="696045"/>
          </a:xfrm>
        </p:grpSpPr>
        <p:grpSp>
          <p:nvGrpSpPr>
            <p:cNvPr id="26" name="Group 39">
              <a:extLst>
                <a:ext uri="{FF2B5EF4-FFF2-40B4-BE49-F238E27FC236}">
                  <a16:creationId xmlns:a16="http://schemas.microsoft.com/office/drawing/2014/main" id="{807063B0-6017-426D-BF5B-E38DC3D9B509}"/>
                </a:ext>
              </a:extLst>
            </p:cNvPr>
            <p:cNvGrpSpPr/>
            <p:nvPr/>
          </p:nvGrpSpPr>
          <p:grpSpPr>
            <a:xfrm>
              <a:off x="1745722" y="3060793"/>
              <a:ext cx="693117" cy="696045"/>
              <a:chOff x="0" y="0"/>
              <a:chExt cx="767929" cy="767929"/>
            </a:xfrm>
          </p:grpSpPr>
          <p:sp>
            <p:nvSpPr>
              <p:cNvPr id="36" name="Freeform: Shape 43">
                <a:extLst>
                  <a:ext uri="{FF2B5EF4-FFF2-40B4-BE49-F238E27FC236}">
                    <a16:creationId xmlns:a16="http://schemas.microsoft.com/office/drawing/2014/main" id="{3B026689-6D22-4373-A212-669C055BD687}"/>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p>
            </p:txBody>
          </p:sp>
          <p:sp>
            <p:nvSpPr>
              <p:cNvPr id="37" name="Freeform: Shape 44">
                <a:extLst>
                  <a:ext uri="{FF2B5EF4-FFF2-40B4-BE49-F238E27FC236}">
                    <a16:creationId xmlns:a16="http://schemas.microsoft.com/office/drawing/2014/main" id="{65D6D3F7-1A89-4C2D-8302-B536DF21BBF1}"/>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4" name="Rectangle 41">
              <a:extLst>
                <a:ext uri="{FF2B5EF4-FFF2-40B4-BE49-F238E27FC236}">
                  <a16:creationId xmlns:a16="http://schemas.microsoft.com/office/drawing/2014/main" id="{F78B8F91-4187-4D58-B733-3C84FEDC15B6}"/>
                </a:ext>
              </a:extLst>
            </p:cNvPr>
            <p:cNvSpPr/>
            <p:nvPr/>
          </p:nvSpPr>
          <p:spPr>
            <a:xfrm>
              <a:off x="2558798" y="3301093"/>
              <a:ext cx="1368030" cy="215444"/>
            </a:xfrm>
            <a:prstGeom prst="rect">
              <a:avLst/>
            </a:prstGeom>
          </p:spPr>
          <p:txBody>
            <a:bodyPr wrap="none" lIns="144000" tIns="0" rIns="144000" bIns="0" anchor="ctr">
              <a:noAutofit/>
            </a:bodyPr>
            <a:lstStyle/>
            <a:p>
              <a:r>
                <a:rPr lang="en-US" altLang="zh-CN" sz="3600" b="1">
                  <a:solidFill>
                    <a:schemeClr val="accent2"/>
                  </a:solidFill>
                  <a:latin typeface="Calibri" panose="020F0502020204030204" pitchFamily="34" charset="0"/>
                  <a:cs typeface="Calibri" panose="020F0502020204030204" pitchFamily="34" charset="0"/>
                </a:rPr>
                <a:t>Đoạn 2: Tiếp theo ... như mình.</a:t>
              </a:r>
              <a:endParaRPr lang="zh-CN" altLang="en-US" sz="3600" b="1" dirty="0">
                <a:solidFill>
                  <a:schemeClr val="accent2"/>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F77AAD5C-CF63-4271-823E-14DE282B7C99}"/>
              </a:ext>
            </a:extLst>
          </p:cNvPr>
          <p:cNvGrpSpPr/>
          <p:nvPr/>
        </p:nvGrpSpPr>
        <p:grpSpPr>
          <a:xfrm>
            <a:off x="1745722" y="4181463"/>
            <a:ext cx="2181106" cy="696045"/>
            <a:chOff x="1745722" y="4181463"/>
            <a:chExt cx="2181106" cy="696045"/>
          </a:xfrm>
        </p:grpSpPr>
        <p:grpSp>
          <p:nvGrpSpPr>
            <p:cNvPr id="28" name="Group 33">
              <a:extLst>
                <a:ext uri="{FF2B5EF4-FFF2-40B4-BE49-F238E27FC236}">
                  <a16:creationId xmlns:a16="http://schemas.microsoft.com/office/drawing/2014/main" id="{C78A22C6-4F4B-488D-B683-A60FEAFE611A}"/>
                </a:ext>
              </a:extLst>
            </p:cNvPr>
            <p:cNvGrpSpPr/>
            <p:nvPr/>
          </p:nvGrpSpPr>
          <p:grpSpPr>
            <a:xfrm>
              <a:off x="1745722" y="4181463"/>
              <a:ext cx="693117" cy="696045"/>
              <a:chOff x="0" y="0"/>
              <a:chExt cx="767929" cy="767929"/>
            </a:xfrm>
          </p:grpSpPr>
          <p:sp>
            <p:nvSpPr>
              <p:cNvPr id="32" name="Freeform: Shape 37">
                <a:extLst>
                  <a:ext uri="{FF2B5EF4-FFF2-40B4-BE49-F238E27FC236}">
                    <a16:creationId xmlns:a16="http://schemas.microsoft.com/office/drawing/2014/main" id="{3AC6F87D-4AD8-41D5-8138-79F5FE1FC08B}"/>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p>
            </p:txBody>
          </p:sp>
          <p:sp>
            <p:nvSpPr>
              <p:cNvPr id="33" name="Freeform: Shape 38">
                <a:extLst>
                  <a:ext uri="{FF2B5EF4-FFF2-40B4-BE49-F238E27FC236}">
                    <a16:creationId xmlns:a16="http://schemas.microsoft.com/office/drawing/2014/main" id="{257249CE-9905-478D-B869-96A7D8091A9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0" name="Rectangle 35">
              <a:extLst>
                <a:ext uri="{FF2B5EF4-FFF2-40B4-BE49-F238E27FC236}">
                  <a16:creationId xmlns:a16="http://schemas.microsoft.com/office/drawing/2014/main" id="{0D739EC2-9F3A-43D7-80E5-07000DEBBEB6}"/>
                </a:ext>
              </a:extLst>
            </p:cNvPr>
            <p:cNvSpPr/>
            <p:nvPr/>
          </p:nvSpPr>
          <p:spPr>
            <a:xfrm>
              <a:off x="2558798" y="4407007"/>
              <a:ext cx="1368030" cy="215444"/>
            </a:xfrm>
            <a:prstGeom prst="rect">
              <a:avLst/>
            </a:prstGeom>
          </p:spPr>
          <p:txBody>
            <a:bodyPr wrap="none" lIns="144000" tIns="0" rIns="144000" bIns="0" anchor="ctr">
              <a:noAutofit/>
            </a:bodyPr>
            <a:lstStyle/>
            <a:p>
              <a:r>
                <a:rPr lang="en-US" altLang="zh-CN" sz="3600" b="1">
                  <a:solidFill>
                    <a:schemeClr val="accent3"/>
                  </a:solidFill>
                  <a:latin typeface="Calibri" panose="020F0502020204030204" pitchFamily="34" charset="0"/>
                  <a:cs typeface="Calibri" panose="020F0502020204030204" pitchFamily="34" charset="0"/>
                </a:rPr>
                <a:t>Đoạn 3: Phần  còn lại.</a:t>
              </a:r>
              <a:endParaRPr lang="zh-CN" altLang="en-US" sz="3600" b="1" dirty="0">
                <a:solidFill>
                  <a:schemeClr val="accent3"/>
                </a:solidFill>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F01094FB-D98B-4961-97FF-81B4280D3158}"/>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ĐOẠN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12283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538086" y="-3288638"/>
            <a:ext cx="793196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28" y="532489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H="1">
            <a:off x="5285520" y="2534940"/>
            <a:ext cx="1" cy="340458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4367A9-BF69-481C-A859-F0ECDDF32B4E}"/>
              </a:ext>
            </a:extLst>
          </p:cNvPr>
          <p:cNvSpPr txBox="1"/>
          <p:nvPr/>
        </p:nvSpPr>
        <p:spPr>
          <a:xfrm>
            <a:off x="3586433" y="1482726"/>
            <a:ext cx="4238086" cy="688875"/>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lgn="ctr">
              <a:buClr>
                <a:srgbClr val="000000"/>
              </a:buClr>
              <a:buFont typeface="Arial"/>
              <a:buNone/>
            </a:pPr>
            <a:r>
              <a:rPr lang="en-US" sz="2400" b="1" kern="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LUYỆN ĐỌC</a:t>
            </a:r>
            <a:endParaRPr lang="vi-VN" sz="2400" b="1" kern="0" dirty="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36" name="矩形 22">
            <a:extLst>
              <a:ext uri="{FF2B5EF4-FFF2-40B4-BE49-F238E27FC236}">
                <a16:creationId xmlns:a16="http://schemas.microsoft.com/office/drawing/2014/main" id="{7111A0E7-B440-44C0-95F0-4ECA461CF6B8}"/>
              </a:ext>
            </a:extLst>
          </p:cNvPr>
          <p:cNvSpPr/>
          <p:nvPr/>
        </p:nvSpPr>
        <p:spPr>
          <a:xfrm>
            <a:off x="1333928"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Từ ngữ</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6" name="TextBox 5">
            <a:extLst>
              <a:ext uri="{FF2B5EF4-FFF2-40B4-BE49-F238E27FC236}">
                <a16:creationId xmlns:a16="http://schemas.microsoft.com/office/drawing/2014/main" id="{E39CE720-350C-46FF-A7B1-7DD831B95AC7}"/>
              </a:ext>
            </a:extLst>
          </p:cNvPr>
          <p:cNvSpPr txBox="1"/>
          <p:nvPr/>
        </p:nvSpPr>
        <p:spPr>
          <a:xfrm>
            <a:off x="1819317" y="3148053"/>
            <a:ext cx="3146381" cy="2060885"/>
          </a:xfrm>
          <a:prstGeom prst="rect">
            <a:avLst/>
          </a:prstGeom>
          <a:noFill/>
        </p:spPr>
        <p:txBody>
          <a:bodyPr wrap="square" rtlCol="0" anchor="ctr" anchorCtr="0">
            <a:spAutoFit/>
          </a:bodyPr>
          <a:lstStyle/>
          <a:p>
            <a:pPr marL="342900" indent="-342900" algn="l">
              <a:lnSpc>
                <a:spcPct val="150000"/>
              </a:lnSpc>
              <a:buFont typeface="Wingdings" panose="05000000000000000000" pitchFamily="2" charset="2"/>
              <a:buChar char="§"/>
            </a:pPr>
            <a:r>
              <a:rPr lang="en-US" sz="2200"/>
              <a:t>Quách Tuấn Lương</a:t>
            </a:r>
          </a:p>
          <a:p>
            <a:pPr marL="342900" indent="-342900" algn="l">
              <a:lnSpc>
                <a:spcPct val="150000"/>
              </a:lnSpc>
              <a:buFont typeface="Wingdings" panose="05000000000000000000" pitchFamily="2" charset="2"/>
              <a:buChar char="§"/>
            </a:pPr>
            <a:r>
              <a:rPr lang="en-US" sz="2200"/>
              <a:t>Cù Chính Lan</a:t>
            </a:r>
          </a:p>
          <a:p>
            <a:pPr marL="342900" indent="-342900" algn="l">
              <a:lnSpc>
                <a:spcPct val="150000"/>
              </a:lnSpc>
              <a:buFont typeface="Wingdings" panose="05000000000000000000" pitchFamily="2" charset="2"/>
              <a:buChar char="§"/>
            </a:pPr>
            <a:r>
              <a:rPr lang="en-US" sz="2200"/>
              <a:t>lũ lụt</a:t>
            </a:r>
          </a:p>
          <a:p>
            <a:pPr marL="342900" indent="-342900" algn="l">
              <a:lnSpc>
                <a:spcPct val="150000"/>
              </a:lnSpc>
              <a:buFont typeface="Wingdings" panose="05000000000000000000" pitchFamily="2" charset="2"/>
              <a:buChar char="§"/>
            </a:pPr>
            <a:r>
              <a:rPr lang="en-US" sz="2200"/>
              <a:t>khắc phục</a:t>
            </a:r>
            <a:endParaRPr lang="en-US" sz="2200" dirty="0"/>
          </a:p>
        </p:txBody>
      </p:sp>
      <p:sp>
        <p:nvSpPr>
          <p:cNvPr id="15" name="矩形 22">
            <a:extLst>
              <a:ext uri="{FF2B5EF4-FFF2-40B4-BE49-F238E27FC236}">
                <a16:creationId xmlns:a16="http://schemas.microsoft.com/office/drawing/2014/main" id="{D8687202-19C3-456D-A29A-6219A6E38388}"/>
              </a:ext>
            </a:extLst>
          </p:cNvPr>
          <p:cNvSpPr/>
          <p:nvPr/>
        </p:nvSpPr>
        <p:spPr>
          <a:xfrm>
            <a:off x="5480223"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Câu</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638C5E7-FD32-4C8F-91B5-E67CEB57F0D6}"/>
              </a:ext>
            </a:extLst>
          </p:cNvPr>
          <p:cNvSpPr txBox="1"/>
          <p:nvPr/>
        </p:nvSpPr>
        <p:spPr>
          <a:xfrm>
            <a:off x="5705476" y="3180229"/>
            <a:ext cx="4976262" cy="1815882"/>
          </a:xfrm>
          <a:prstGeom prst="rect">
            <a:avLst/>
          </a:prstGeom>
          <a:noFill/>
        </p:spPr>
        <p:txBody>
          <a:bodyPr wrap="square">
            <a:spAutoFit/>
          </a:bodyPr>
          <a:lstStyle/>
          <a:p>
            <a:pPr algn="just"/>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Nhưng chắc là Hồng cũng tự hào về tấm gương dũng cảm của ba xả thân cứu người giữa dòng nước lũ.</a:t>
            </a:r>
            <a:endParaRPr lang="en-US" sz="28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A2E5EC18-E445-439E-BA9B-604118B78AD8}"/>
              </a:ext>
            </a:extLst>
          </p:cNvPr>
          <p:cNvCxnSpPr>
            <a:cxnSpLocks/>
          </p:cNvCxnSpPr>
          <p:nvPr/>
        </p:nvCxnSpPr>
        <p:spPr>
          <a:xfrm flipH="1">
            <a:off x="10581094" y="3209933"/>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8568B8-F1BB-4AE9-9716-8D4110B7EE0F}"/>
              </a:ext>
            </a:extLst>
          </p:cNvPr>
          <p:cNvCxnSpPr>
            <a:cxnSpLocks/>
          </p:cNvCxnSpPr>
          <p:nvPr/>
        </p:nvCxnSpPr>
        <p:spPr>
          <a:xfrm flipH="1">
            <a:off x="10628719" y="3657608"/>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057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4A0B86E7-5B58-4A72-B3EB-07E9CA82C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Arc 2">
            <a:extLst>
              <a:ext uri="{FF2B5EF4-FFF2-40B4-BE49-F238E27FC236}">
                <a16:creationId xmlns:a16="http://schemas.microsoft.com/office/drawing/2014/main" id="{DB8C97D0-8F3E-4C41-859F-1F2A13C3D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092AC66-DAA8-42B0-B36B-EE04A43F6CE3}"/>
              </a:ext>
            </a:extLst>
          </p:cNvPr>
          <p:cNvSpPr/>
          <p:nvPr/>
        </p:nvSpPr>
        <p:spPr>
          <a:xfrm>
            <a:off x="253180" y="106118"/>
            <a:ext cx="45719" cy="743760"/>
          </a:xfrm>
          <a:prstGeom prst="rect">
            <a:avLst/>
          </a:prstGeom>
          <a:solidFill>
            <a:srgbClr val="ABDFD8"/>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ù Chính Lan - hình ảnh sáng ngời của người chiến sĩ thi đua xứ Nghệ">
            <a:extLst>
              <a:ext uri="{FF2B5EF4-FFF2-40B4-BE49-F238E27FC236}">
                <a16:creationId xmlns:a16="http://schemas.microsoft.com/office/drawing/2014/main" id="{5D21A1AD-8ED2-4865-AF17-4D18BBD9B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 t="2973" r="48361" b="11744"/>
          <a:stretch/>
        </p:blipFill>
        <p:spPr bwMode="auto">
          <a:xfrm>
            <a:off x="100010" y="1267913"/>
            <a:ext cx="3315631" cy="4432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Giang Mỗ - nơi ghi dấu chiến công anh hùng">
            <a:extLst>
              <a:ext uri="{FF2B5EF4-FFF2-40B4-BE49-F238E27FC236}">
                <a16:creationId xmlns:a16="http://schemas.microsoft.com/office/drawing/2014/main" id="{C6EBB549-F8BC-412D-97D6-CE6620232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07" y="1267913"/>
            <a:ext cx="4969698" cy="40834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8" name="Hộp Văn bản 11">
            <a:extLst>
              <a:ext uri="{FF2B5EF4-FFF2-40B4-BE49-F238E27FC236}">
                <a16:creationId xmlns:a16="http://schemas.microsoft.com/office/drawing/2014/main" id="{1AC6AEEA-F386-424B-932A-1DC8E209CB42}"/>
              </a:ext>
            </a:extLst>
          </p:cNvPr>
          <p:cNvSpPr txBox="1"/>
          <p:nvPr/>
        </p:nvSpPr>
        <p:spPr>
          <a:xfrm>
            <a:off x="448637" y="216388"/>
            <a:ext cx="8705461" cy="523220"/>
          </a:xfrm>
          <a:prstGeom prst="rect">
            <a:avLst/>
          </a:prstGeom>
          <a:noFill/>
        </p:spPr>
        <p:txBody>
          <a:bodyPr wrap="square" rtlCol="0">
            <a:spAutoFit/>
          </a:bodyPr>
          <a:lstStyle/>
          <a:p>
            <a:r>
              <a:rPr lang="en-US" sz="2800" b="1" dirty="0">
                <a:solidFill>
                  <a:schemeClr val="accent1">
                    <a:lumMod val="75000"/>
                  </a:schemeClr>
                </a:solidFill>
                <a:latin typeface="Cambria" panose="02040503050406030204" pitchFamily="18" charset="0"/>
                <a:ea typeface="Cambria" panose="02040503050406030204" pitchFamily="18" charset="0"/>
              </a:rPr>
              <a:t>Anh </a:t>
            </a:r>
            <a:r>
              <a:rPr lang="en-US" sz="2800" b="1" dirty="0" err="1">
                <a:solidFill>
                  <a:schemeClr val="accent1">
                    <a:lumMod val="75000"/>
                  </a:schemeClr>
                </a:solidFill>
                <a:latin typeface="Cambria" panose="02040503050406030204" pitchFamily="18" charset="0"/>
                <a:ea typeface="Cambria" panose="02040503050406030204" pitchFamily="18" charset="0"/>
              </a:rPr>
              <a:t>hùng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chiến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tranh</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Việt</a:t>
            </a:r>
            <a:r>
              <a:rPr lang="en-US" sz="2800" b="1" dirty="0">
                <a:solidFill>
                  <a:schemeClr val="accent1">
                    <a:lumMod val="75000"/>
                  </a:schemeClr>
                </a:solidFill>
                <a:latin typeface="Cambria" panose="02040503050406030204" pitchFamily="18" charset="0"/>
                <a:ea typeface="Cambria" panose="02040503050406030204" pitchFamily="18" charset="0"/>
              </a:rPr>
              <a:t> Nam - </a:t>
            </a:r>
            <a:r>
              <a:rPr lang="en-US" sz="2800" b="1" dirty="0" err="1">
                <a:solidFill>
                  <a:schemeClr val="accent1">
                    <a:lumMod val="75000"/>
                  </a:schemeClr>
                </a:solidFill>
                <a:latin typeface="Cambria" panose="02040503050406030204" pitchFamily="18" charset="0"/>
                <a:ea typeface="Cambria" panose="02040503050406030204" pitchFamily="18" charset="0"/>
              </a:rPr>
              <a:t>Cù</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Chính</a:t>
            </a:r>
            <a:r>
              <a:rPr lang="en-US" sz="2800" b="1" dirty="0">
                <a:solidFill>
                  <a:schemeClr val="accent1">
                    <a:lumMod val="75000"/>
                  </a:schemeClr>
                </a:solidFill>
                <a:latin typeface="Cambria" panose="02040503050406030204" pitchFamily="18" charset="0"/>
                <a:ea typeface="Cambria" panose="02040503050406030204" pitchFamily="18" charset="0"/>
              </a:rPr>
              <a:t> Lan</a:t>
            </a:r>
            <a:endParaRPr lang="vi-VN" sz="2800" b="1" dirty="0">
              <a:solidFill>
                <a:schemeClr val="accent1">
                  <a:lumMod val="75000"/>
                </a:schemeClr>
              </a:solidFill>
              <a:latin typeface="Cambria" panose="02040503050406030204" pitchFamily="18" charset="0"/>
              <a:ea typeface="Cambria" panose="02040503050406030204" pitchFamily="18" charset="0"/>
            </a:endParaRPr>
          </a:p>
        </p:txBody>
      </p:sp>
      <p:sp>
        <p:nvSpPr>
          <p:cNvPr id="9" name="Hộp Văn bản 17">
            <a:extLst>
              <a:ext uri="{FF2B5EF4-FFF2-40B4-BE49-F238E27FC236}">
                <a16:creationId xmlns:a16="http://schemas.microsoft.com/office/drawing/2014/main" id="{44AF4A39-CBE1-4C17-BCDF-0AB5777C7736}"/>
              </a:ext>
            </a:extLst>
          </p:cNvPr>
          <p:cNvSpPr txBox="1"/>
          <p:nvPr/>
        </p:nvSpPr>
        <p:spPr>
          <a:xfrm>
            <a:off x="6859067" y="5351348"/>
            <a:ext cx="5334955" cy="1131785"/>
          </a:xfrm>
          <a:prstGeom prst="rect">
            <a:avLst/>
          </a:prstGeom>
          <a:noFill/>
        </p:spPr>
        <p:txBody>
          <a:bodyPr wrap="square" rtlCol="0">
            <a:spAutoFit/>
          </a:bodyPr>
          <a:lstStyle/>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Tượng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đài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chiến</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thắng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tại</a:t>
            </a:r>
            <a:r>
              <a:rPr lang="en-US" sz="2400" b="1" dirty="0">
                <a:solidFill>
                  <a:srgbClr val="0070C0"/>
                </a:solidFill>
                <a:latin typeface="Cambria" panose="02040503050406030204" pitchFamily="18" charset="0"/>
                <a:ea typeface="Cambria" panose="02040503050406030204" pitchFamily="18" charset="0"/>
              </a:rPr>
              <a:t> </a:t>
            </a:r>
          </a:p>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Giang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Mỗ</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Bình</a:t>
            </a:r>
            <a:r>
              <a:rPr lang="en-US" sz="2400" b="1" dirty="0">
                <a:solidFill>
                  <a:srgbClr val="0070C0"/>
                </a:solidFill>
                <a:latin typeface="Cambria" panose="02040503050406030204" pitchFamily="18" charset="0"/>
                <a:ea typeface="Cambria" panose="02040503050406030204" pitchFamily="18" charset="0"/>
              </a:rPr>
              <a:t> Thanh – Cao </a:t>
            </a:r>
            <a:r>
              <a:rPr lang="en-US" sz="2400" b="1" dirty="0" err="1">
                <a:solidFill>
                  <a:srgbClr val="0070C0"/>
                </a:solidFill>
                <a:latin typeface="Cambria" panose="02040503050406030204" pitchFamily="18" charset="0"/>
                <a:ea typeface="Cambria" panose="02040503050406030204" pitchFamily="18" charset="0"/>
              </a:rPr>
              <a:t>Phong</a:t>
            </a:r>
            <a:r>
              <a:rPr lang="en-US" sz="2400" b="1" dirty="0">
                <a:solidFill>
                  <a:srgbClr val="0070C0"/>
                </a:solidFill>
                <a:latin typeface="Cambria" panose="02040503050406030204" pitchFamily="18" charset="0"/>
                <a:ea typeface="Cambria" panose="02040503050406030204" pitchFamily="18" charset="0"/>
              </a:rPr>
              <a:t>)</a:t>
            </a:r>
          </a:p>
        </p:txBody>
      </p:sp>
      <p:sp>
        <p:nvSpPr>
          <p:cNvPr id="10" name="Tam giác Cân 15">
            <a:hlinkClick r:id="rId4" action="ppaction://hlinksldjump"/>
            <a:extLst>
              <a:ext uri="{FF2B5EF4-FFF2-40B4-BE49-F238E27FC236}">
                <a16:creationId xmlns:a16="http://schemas.microsoft.com/office/drawing/2014/main" id="{2A157F40-B04D-47D3-A5F7-CB327F760469}"/>
              </a:ext>
            </a:extLst>
          </p:cNvPr>
          <p:cNvSpPr/>
          <p:nvPr/>
        </p:nvSpPr>
        <p:spPr>
          <a:xfrm rot="10800000">
            <a:off x="11343760" y="0"/>
            <a:ext cx="848239" cy="611345"/>
          </a:xfrm>
          <a:prstGeom prst="triangle">
            <a:avLst/>
          </a:prstGeom>
          <a:solidFill>
            <a:srgbClr val="46B4A4"/>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2" descr="Cù Chính Lan - hình ảnh sáng ngời của người chiến sĩ thi đua xứ Nghệ">
            <a:extLst>
              <a:ext uri="{FF2B5EF4-FFF2-40B4-BE49-F238E27FC236}">
                <a16:creationId xmlns:a16="http://schemas.microsoft.com/office/drawing/2014/main" id="{3009F14C-CDC5-48F9-90AA-2AC64BA5E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65" t="5500" r="1819" b="21930"/>
          <a:stretch/>
        </p:blipFill>
        <p:spPr bwMode="auto">
          <a:xfrm>
            <a:off x="3545981" y="1458176"/>
            <a:ext cx="2707153" cy="3941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7861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ội cứu hộ Trung Quốc dầm mình giải cứu người dân bị cô lập do lũ lụt | Tin  tức mới nhất 24h - Đọc Báo Lao Động online - Laodong.vn">
            <a:extLst>
              <a:ext uri="{FF2B5EF4-FFF2-40B4-BE49-F238E27FC236}">
                <a16:creationId xmlns:a16="http://schemas.microsoft.com/office/drawing/2014/main" id="{930D60BA-259F-4FAD-B4A5-C5BF52C6CB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90469" y="3697891"/>
            <a:ext cx="3499089" cy="224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án bộ Công an trên đường cứu trợ lũ lụt: Những hình ảnh nghẹn lòng - Báo  Công an Nhân dân điện tử">
            <a:extLst>
              <a:ext uri="{FF2B5EF4-FFF2-40B4-BE49-F238E27FC236}">
                <a16:creationId xmlns:a16="http://schemas.microsoft.com/office/drawing/2014/main" id="{9CD6FDDA-BD8E-463D-9C86-3622F656A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8646" y="1284339"/>
            <a:ext cx="3348054" cy="214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D44231-3856-4130-AA29-EAB21571410F}"/>
              </a:ext>
            </a:extLst>
          </p:cNvPr>
          <p:cNvSpPr txBox="1"/>
          <p:nvPr/>
        </p:nvSpPr>
        <p:spPr>
          <a:xfrm>
            <a:off x="283011" y="3983026"/>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xả thân</a:t>
            </a:r>
            <a:endParaRPr lang="en-US" sz="2800" b="1" i="1" dirty="0">
              <a:latin typeface="Calibri" panose="020F0502020204030204" pitchFamily="34" charset="0"/>
              <a:cs typeface="Calibri" panose="020F0502020204030204" pitchFamily="34" charset="0"/>
            </a:endParaRPr>
          </a:p>
        </p:txBody>
      </p:sp>
      <p:pic>
        <p:nvPicPr>
          <p:cNvPr id="1030" name="Picture 6" descr="Học sinh Nghệ An quyên góp sách giáo khoa và đồ dùng học tập ủng hộ vùng lũ  miền Trung | Giáo dục | Báo Nghệ An điện tử">
            <a:extLst>
              <a:ext uri="{FF2B5EF4-FFF2-40B4-BE49-F238E27FC236}">
                <a16:creationId xmlns:a16="http://schemas.microsoft.com/office/drawing/2014/main" id="{FFA4E20B-2B0C-4EFD-B599-1168D892FD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70016" y="1251091"/>
            <a:ext cx="3367662" cy="2241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Thầy trò và phụ huynh chung tay ủng hộ miền Trung - VietNamNet">
            <a:extLst>
              <a:ext uri="{FF2B5EF4-FFF2-40B4-BE49-F238E27FC236}">
                <a16:creationId xmlns:a16="http://schemas.microsoft.com/office/drawing/2014/main" id="{F4C16B43-1378-4218-8573-539BFE1EAEF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8359" t="16405"/>
          <a:stretch/>
        </p:blipFill>
        <p:spPr bwMode="auto">
          <a:xfrm>
            <a:off x="6375444" y="3761391"/>
            <a:ext cx="3156154" cy="2154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8D40FE-BE31-4C01-87F0-20B7C13790F0}"/>
              </a:ext>
            </a:extLst>
          </p:cNvPr>
          <p:cNvSpPr txBox="1"/>
          <p:nvPr/>
        </p:nvSpPr>
        <p:spPr>
          <a:xfrm>
            <a:off x="9531598" y="4467203"/>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quyên góp</a:t>
            </a:r>
            <a:endParaRPr lang="en-US" sz="2800" b="1" i="1"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1B714252-8623-4261-99AD-72A90761B0BB}"/>
              </a:ext>
            </a:extLst>
          </p:cNvPr>
          <p:cNvSpPr/>
          <p:nvPr/>
        </p:nvSpPr>
        <p:spPr>
          <a:xfrm>
            <a:off x="1247489" y="-353410"/>
            <a:ext cx="6576121" cy="1302157"/>
          </a:xfrm>
          <a:prstGeom prst="roundRect">
            <a:avLst/>
          </a:prstGeom>
          <a:solidFill>
            <a:srgbClr val="FCFCEC"/>
          </a:solidFill>
          <a:ln w="0">
            <a:solidFill>
              <a:srgbClr val="FCF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27" name="矩形 22">
            <a:extLst>
              <a:ext uri="{FF2B5EF4-FFF2-40B4-BE49-F238E27FC236}">
                <a16:creationId xmlns:a16="http://schemas.microsoft.com/office/drawing/2014/main" id="{A892C112-4377-4EAD-BF1B-F41B73ED0875}"/>
              </a:ext>
            </a:extLst>
          </p:cNvPr>
          <p:cNvSpPr/>
          <p:nvPr/>
        </p:nvSpPr>
        <p:spPr>
          <a:xfrm>
            <a:off x="1892168" y="226216"/>
            <a:ext cx="5162138" cy="646331"/>
          </a:xfrm>
          <a:prstGeom prst="rect">
            <a:avLst/>
          </a:prstGeom>
        </p:spPr>
        <p:txBody>
          <a:bodyPr wrap="square" lIns="0" tIns="0" rIns="0" bIns="0">
            <a:spAutoFit/>
          </a:bodyPr>
          <a:lstStyle/>
          <a:p>
            <a:pPr algn="ctr"/>
            <a:r>
              <a:rPr lang="en-US" altLang="zh-CN" sz="4200" b="1">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rPr>
              <a:t>GIẢI NGHĨA TỪ</a:t>
            </a:r>
            <a:endParaRPr lang="en-US" altLang="zh-CN" sz="4200" b="1" dirty="0">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68984755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par>
                                <p:cTn id="19" presetID="14" presetClass="entr" presetSubtype="1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randombar(horizontal)">
                                      <p:cBhvr>
                                        <p:cTn id="21" dur="500"/>
                                        <p:tgtEl>
                                          <p:spTgt spid="10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434</TotalTime>
  <Words>1217</Words>
  <Application>Microsoft Office PowerPoint</Application>
  <PresentationFormat>Widescreen</PresentationFormat>
  <Paragraphs>108</Paragraphs>
  <Slides>24</Slides>
  <Notes>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等线</vt:lpstr>
      <vt:lpstr>微软雅黑</vt:lpstr>
      <vt:lpstr>#9Slide07 Crocante</vt:lpstr>
      <vt:lpstr>Agency FB</vt:lpstr>
      <vt:lpstr>Arial</vt:lpstr>
      <vt:lpstr>Calibri</vt:lpstr>
      <vt:lpstr>Cambria</vt:lpstr>
      <vt:lpstr>Dancing Script</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dc:creator>
  <cp:keywords/>
  <dc:description/>
  <cp:lastModifiedBy>Hà My Ngô</cp:lastModifiedBy>
  <cp:revision>10</cp:revision>
  <dcterms:created xsi:type="dcterms:W3CDTF">2018-05-30T07:26:44Z</dcterms:created>
  <dcterms:modified xsi:type="dcterms:W3CDTF">2021-09-10T16:07:11Z</dcterms:modified>
  <cp:category/>
</cp:coreProperties>
</file>