
<file path=[Content_Types].xml><?xml version="1.0" encoding="utf-8"?>
<Types xmlns="http://schemas.openxmlformats.org/package/2006/content-types">
  <Default Extension="fntdata" ContentType="application/x-fontdata"/>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83" r:id="rId2"/>
    <p:sldId id="312" r:id="rId3"/>
    <p:sldId id="284" r:id="rId4"/>
    <p:sldId id="324" r:id="rId5"/>
    <p:sldId id="286" r:id="rId6"/>
    <p:sldId id="314" r:id="rId7"/>
    <p:sldId id="295" r:id="rId8"/>
    <p:sldId id="313" r:id="rId9"/>
    <p:sldId id="315" r:id="rId10"/>
    <p:sldId id="316" r:id="rId11"/>
    <p:sldId id="317" r:id="rId12"/>
    <p:sldId id="320" r:id="rId13"/>
    <p:sldId id="323" r:id="rId14"/>
    <p:sldId id="322" r:id="rId15"/>
  </p:sldIdLst>
  <p:sldSz cx="12192000" cy="6858000"/>
  <p:notesSz cx="6858000" cy="9144000"/>
  <p:embeddedFontLst>
    <p:embeddedFont>
      <p:font typeface="仓耳玄三M W05" panose="020B0604020202020204" charset="-122"/>
      <p:regular r:id="rId17"/>
    </p:embeddedFont>
    <p:embeddedFont>
      <p:font typeface="#9Slide03 AllRoundGothic" panose="020B0703020202020104" pitchFamily="34" charset="0"/>
      <p:regular r:id="rId18"/>
    </p:embeddedFont>
    <p:embeddedFont>
      <p:font typeface="#9Slide03 Ample" panose="02000000000000000000" pitchFamily="2" charset="0"/>
      <p:regular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DengXian" panose="02010600030101010101" pitchFamily="2" charset="-122"/>
      <p:regular r:id="rId26"/>
      <p:bold r:id="rId27"/>
    </p:embeddedFont>
    <p:embeddedFont>
      <p:font typeface="VNI-Times" pitchFamily="2" charset="0"/>
      <p:regular r:id="rId28"/>
      <p:bold r:id="rId29"/>
      <p:italic r:id="rId30"/>
      <p:boldItalic r:id="rId31"/>
    </p:embeddedFont>
  </p:embeddedFontLst>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4DB"/>
    <a:srgbClr val="E7456A"/>
    <a:srgbClr val="FFD268"/>
    <a:srgbClr val="E7F6FF"/>
    <a:srgbClr val="CDBF97"/>
    <a:srgbClr val="8D7545"/>
    <a:srgbClr val="ECE8E5"/>
    <a:srgbClr val="E4CBCB"/>
    <a:srgbClr val="A88755"/>
    <a:srgbClr val="1F2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F12CE9-EF57-4F04-ACB5-EF2E5D65622A}" v="861" dt="2021-08-17T16:19:19.5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37" autoAdjust="0"/>
    <p:restoredTop sz="94660"/>
  </p:normalViewPr>
  <p:slideViewPr>
    <p:cSldViewPr snapToGrid="0">
      <p:cViewPr>
        <p:scale>
          <a:sx n="70" d="100"/>
          <a:sy n="70" d="100"/>
        </p:scale>
        <p:origin x="666" y="504"/>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gs" Target="tags/tag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nh Hồ" userId="1d75406a7da3242a" providerId="LiveId" clId="{B6F12CE9-EF57-4F04-ACB5-EF2E5D65622A}"/>
    <pc:docChg chg="undo custSel addSld delSld modSld sldOrd">
      <pc:chgData name="Thanh Hồ" userId="1d75406a7da3242a" providerId="LiveId" clId="{B6F12CE9-EF57-4F04-ACB5-EF2E5D65622A}" dt="2021-08-17T16:19:19.578" v="1831"/>
      <pc:docMkLst>
        <pc:docMk/>
      </pc:docMkLst>
      <pc:sldChg chg="addSp delSp modSp mod modTransition delAnim modAnim">
        <pc:chgData name="Thanh Hồ" userId="1d75406a7da3242a" providerId="LiveId" clId="{B6F12CE9-EF57-4F04-ACB5-EF2E5D65622A}" dt="2021-08-17T15:47:29.839" v="1611"/>
        <pc:sldMkLst>
          <pc:docMk/>
          <pc:sldMk cId="2620584816" sldId="283"/>
        </pc:sldMkLst>
        <pc:spChg chg="del">
          <ac:chgData name="Thanh Hồ" userId="1d75406a7da3242a" providerId="LiveId" clId="{B6F12CE9-EF57-4F04-ACB5-EF2E5D65622A}" dt="2021-08-17T06:58:12.872" v="0" actId="478"/>
          <ac:spMkLst>
            <pc:docMk/>
            <pc:sldMk cId="2620584816" sldId="283"/>
            <ac:spMk id="6" creationId="{79202F5C-4E9D-401C-8F76-24339C7C2C3C}"/>
          </ac:spMkLst>
        </pc:spChg>
        <pc:spChg chg="del">
          <ac:chgData name="Thanh Hồ" userId="1d75406a7da3242a" providerId="LiveId" clId="{B6F12CE9-EF57-4F04-ACB5-EF2E5D65622A}" dt="2021-08-17T06:58:14.743" v="1" actId="478"/>
          <ac:spMkLst>
            <pc:docMk/>
            <pc:sldMk cId="2620584816" sldId="283"/>
            <ac:spMk id="7" creationId="{B9D4B460-8072-4A41-8296-76A086F2073A}"/>
          </ac:spMkLst>
        </pc:spChg>
        <pc:spChg chg="del">
          <ac:chgData name="Thanh Hồ" userId="1d75406a7da3242a" providerId="LiveId" clId="{B6F12CE9-EF57-4F04-ACB5-EF2E5D65622A}" dt="2021-08-17T06:58:17.601" v="2" actId="478"/>
          <ac:spMkLst>
            <pc:docMk/>
            <pc:sldMk cId="2620584816" sldId="283"/>
            <ac:spMk id="11" creationId="{35A4E169-123B-431F-BF6C-77B08E8A35DB}"/>
          </ac:spMkLst>
        </pc:spChg>
        <pc:spChg chg="del">
          <ac:chgData name="Thanh Hồ" userId="1d75406a7da3242a" providerId="LiveId" clId="{B6F12CE9-EF57-4F04-ACB5-EF2E5D65622A}" dt="2021-08-17T06:58:18.771" v="3" actId="478"/>
          <ac:spMkLst>
            <pc:docMk/>
            <pc:sldMk cId="2620584816" sldId="283"/>
            <ac:spMk id="12" creationId="{E72DD325-C7FB-42D6-8C0D-A8A6B36BAD55}"/>
          </ac:spMkLst>
        </pc:spChg>
        <pc:spChg chg="del">
          <ac:chgData name="Thanh Hồ" userId="1d75406a7da3242a" providerId="LiveId" clId="{B6F12CE9-EF57-4F04-ACB5-EF2E5D65622A}" dt="2021-08-17T06:58:20.568" v="4" actId="478"/>
          <ac:spMkLst>
            <pc:docMk/>
            <pc:sldMk cId="2620584816" sldId="283"/>
            <ac:spMk id="13" creationId="{46D38EE9-F58A-4DCD-B3EE-848E397AB66F}"/>
          </ac:spMkLst>
        </pc:spChg>
        <pc:spChg chg="add mod">
          <ac:chgData name="Thanh Hồ" userId="1d75406a7da3242a" providerId="LiveId" clId="{B6F12CE9-EF57-4F04-ACB5-EF2E5D65622A}" dt="2021-08-17T06:59:08.429" v="12" actId="1076"/>
          <ac:spMkLst>
            <pc:docMk/>
            <pc:sldMk cId="2620584816" sldId="283"/>
            <ac:spMk id="14" creationId="{C5CA9CB0-89C6-4831-AA09-7753A5043F61}"/>
          </ac:spMkLst>
        </pc:spChg>
        <pc:spChg chg="add mod">
          <ac:chgData name="Thanh Hồ" userId="1d75406a7da3242a" providerId="LiveId" clId="{B6F12CE9-EF57-4F04-ACB5-EF2E5D65622A}" dt="2021-08-17T06:59:34.191" v="14" actId="255"/>
          <ac:spMkLst>
            <pc:docMk/>
            <pc:sldMk cId="2620584816" sldId="283"/>
            <ac:spMk id="15" creationId="{04E301F5-C824-4799-AF9E-028902C34F2A}"/>
          </ac:spMkLst>
        </pc:spChg>
        <pc:spChg chg="add mod">
          <ac:chgData name="Thanh Hồ" userId="1d75406a7da3242a" providerId="LiveId" clId="{B6F12CE9-EF57-4F04-ACB5-EF2E5D65622A}" dt="2021-08-17T06:59:27.710" v="13" actId="207"/>
          <ac:spMkLst>
            <pc:docMk/>
            <pc:sldMk cId="2620584816" sldId="283"/>
            <ac:spMk id="16" creationId="{459E6169-8AA1-40C4-93DC-52D1F8FF6DD7}"/>
          </ac:spMkLst>
        </pc:spChg>
        <pc:picChg chg="del">
          <ac:chgData name="Thanh Hồ" userId="1d75406a7da3242a" providerId="LiveId" clId="{B6F12CE9-EF57-4F04-ACB5-EF2E5D65622A}" dt="2021-08-17T15:06:53.085" v="1264" actId="478"/>
          <ac:picMkLst>
            <pc:docMk/>
            <pc:sldMk cId="2620584816" sldId="283"/>
            <ac:picMk id="2" creationId="{64F64852-0DF8-4E81-8601-640AADEE88D8}"/>
          </ac:picMkLst>
        </pc:picChg>
        <pc:picChg chg="add del mod">
          <ac:chgData name="Thanh Hồ" userId="1d75406a7da3242a" providerId="LiveId" clId="{B6F12CE9-EF57-4F04-ACB5-EF2E5D65622A}" dt="2021-08-17T15:47:29.839" v="1611"/>
          <ac:picMkLst>
            <pc:docMk/>
            <pc:sldMk cId="2620584816" sldId="283"/>
            <ac:picMk id="3" creationId="{75D2666B-BCA1-419F-9BB8-A07622DB0C1B}"/>
          </ac:picMkLst>
        </pc:picChg>
        <pc:picChg chg="add mod">
          <ac:chgData name="Thanh Hồ" userId="1d75406a7da3242a" providerId="LiveId" clId="{B6F12CE9-EF57-4F04-ACB5-EF2E5D65622A}" dt="2021-08-17T15:47:29.839" v="1611"/>
          <ac:picMkLst>
            <pc:docMk/>
            <pc:sldMk cId="2620584816" sldId="283"/>
            <ac:picMk id="4" creationId="{E4C26553-7015-4106-8F58-36FDC2E44D88}"/>
          </ac:picMkLst>
        </pc:picChg>
        <pc:picChg chg="mod">
          <ac:chgData name="Thanh Hồ" userId="1d75406a7da3242a" providerId="LiveId" clId="{B6F12CE9-EF57-4F04-ACB5-EF2E5D65622A}" dt="2021-08-17T06:58:43.456" v="10" actId="14100"/>
          <ac:picMkLst>
            <pc:docMk/>
            <pc:sldMk cId="2620584816" sldId="283"/>
            <ac:picMk id="5" creationId="{75B0A0A0-05FC-4A28-B176-055B8CED53BB}"/>
          </ac:picMkLst>
        </pc:picChg>
        <pc:picChg chg="mod">
          <ac:chgData name="Thanh Hồ" userId="1d75406a7da3242a" providerId="LiveId" clId="{B6F12CE9-EF57-4F04-ACB5-EF2E5D65622A}" dt="2021-08-17T06:58:39.709" v="9" actId="1076"/>
          <ac:picMkLst>
            <pc:docMk/>
            <pc:sldMk cId="2620584816" sldId="283"/>
            <ac:picMk id="8" creationId="{44806711-DB1A-4A51-8E69-E05CA18BCF8E}"/>
          </ac:picMkLst>
        </pc:picChg>
        <pc:picChg chg="mod">
          <ac:chgData name="Thanh Hồ" userId="1d75406a7da3242a" providerId="LiveId" clId="{B6F12CE9-EF57-4F04-ACB5-EF2E5D65622A}" dt="2021-08-17T06:58:31.286" v="7" actId="1076"/>
          <ac:picMkLst>
            <pc:docMk/>
            <pc:sldMk cId="2620584816" sldId="283"/>
            <ac:picMk id="9" creationId="{03E5585E-B1CB-472B-ABC5-FBC2303151BB}"/>
          </ac:picMkLst>
        </pc:picChg>
        <pc:picChg chg="mod">
          <ac:chgData name="Thanh Hồ" userId="1d75406a7da3242a" providerId="LiveId" clId="{B6F12CE9-EF57-4F04-ACB5-EF2E5D65622A}" dt="2021-08-17T06:58:36.318" v="8" actId="1076"/>
          <ac:picMkLst>
            <pc:docMk/>
            <pc:sldMk cId="2620584816" sldId="283"/>
            <ac:picMk id="10" creationId="{631F4536-051A-4964-AEC4-F04E742FBFD7}"/>
          </ac:picMkLst>
        </pc:picChg>
      </pc:sldChg>
      <pc:sldChg chg="addSp delSp modSp mod modTransition delAnim modAnim">
        <pc:chgData name="Thanh Hồ" userId="1d75406a7da3242a" providerId="LiveId" clId="{B6F12CE9-EF57-4F04-ACB5-EF2E5D65622A}" dt="2021-08-17T16:01:13.146" v="1695"/>
        <pc:sldMkLst>
          <pc:docMk/>
          <pc:sldMk cId="4154424993" sldId="284"/>
        </pc:sldMkLst>
        <pc:spChg chg="add del mod">
          <ac:chgData name="Thanh Hồ" userId="1d75406a7da3242a" providerId="LiveId" clId="{B6F12CE9-EF57-4F04-ACB5-EF2E5D65622A}" dt="2021-08-17T15:52:22.762" v="1639"/>
          <ac:spMkLst>
            <pc:docMk/>
            <pc:sldMk cId="4154424993" sldId="284"/>
            <ac:spMk id="3" creationId="{3D4A7450-FBA9-4A8C-A713-9DA862A7AEA4}"/>
          </ac:spMkLst>
        </pc:spChg>
        <pc:spChg chg="add mod">
          <ac:chgData name="Thanh Hồ" userId="1d75406a7da3242a" providerId="LiveId" clId="{B6F12CE9-EF57-4F04-ACB5-EF2E5D65622A}" dt="2021-08-17T15:54:36.204" v="1692" actId="20577"/>
          <ac:spMkLst>
            <pc:docMk/>
            <pc:sldMk cId="4154424993" sldId="284"/>
            <ac:spMk id="4" creationId="{6838D7F6-33C5-4914-B501-5FB54C81B4AA}"/>
          </ac:spMkLst>
        </pc:spChg>
        <pc:spChg chg="del">
          <ac:chgData name="Thanh Hồ" userId="1d75406a7da3242a" providerId="LiveId" clId="{B6F12CE9-EF57-4F04-ACB5-EF2E5D65622A}" dt="2021-08-17T15:50:42.796" v="1617" actId="478"/>
          <ac:spMkLst>
            <pc:docMk/>
            <pc:sldMk cId="4154424993" sldId="284"/>
            <ac:spMk id="7" creationId="{940BAA6F-A672-4329-B767-BF57E110D9B2}"/>
          </ac:spMkLst>
        </pc:spChg>
        <pc:spChg chg="add del mod">
          <ac:chgData name="Thanh Hồ" userId="1d75406a7da3242a" providerId="LiveId" clId="{B6F12CE9-EF57-4F04-ACB5-EF2E5D65622A}" dt="2021-08-17T15:50:42.796" v="1617" actId="478"/>
          <ac:spMkLst>
            <pc:docMk/>
            <pc:sldMk cId="4154424993" sldId="284"/>
            <ac:spMk id="16" creationId="{724AE87E-B399-4476-A6D6-43950B761CA4}"/>
          </ac:spMkLst>
        </pc:spChg>
        <pc:spChg chg="add del mod">
          <ac:chgData name="Thanh Hồ" userId="1d75406a7da3242a" providerId="LiveId" clId="{B6F12CE9-EF57-4F04-ACB5-EF2E5D65622A}" dt="2021-08-17T15:50:42.796" v="1617" actId="478"/>
          <ac:spMkLst>
            <pc:docMk/>
            <pc:sldMk cId="4154424993" sldId="284"/>
            <ac:spMk id="17" creationId="{1B51AAB4-AB75-4F93-8E8B-4FDC0676F088}"/>
          </ac:spMkLst>
        </pc:spChg>
        <pc:spChg chg="add del mod">
          <ac:chgData name="Thanh Hồ" userId="1d75406a7da3242a" providerId="LiveId" clId="{B6F12CE9-EF57-4F04-ACB5-EF2E5D65622A}" dt="2021-08-17T15:50:42.796" v="1617" actId="478"/>
          <ac:spMkLst>
            <pc:docMk/>
            <pc:sldMk cId="4154424993" sldId="284"/>
            <ac:spMk id="18" creationId="{E1B5879D-3454-481F-94F0-7218BFE6131C}"/>
          </ac:spMkLst>
        </pc:spChg>
        <pc:spChg chg="add del mod">
          <ac:chgData name="Thanh Hồ" userId="1d75406a7da3242a" providerId="LiveId" clId="{B6F12CE9-EF57-4F04-ACB5-EF2E5D65622A}" dt="2021-08-17T15:50:42.796" v="1617" actId="478"/>
          <ac:spMkLst>
            <pc:docMk/>
            <pc:sldMk cId="4154424993" sldId="284"/>
            <ac:spMk id="19" creationId="{C082D2D3-D439-44F7-9D91-1B80620437CE}"/>
          </ac:spMkLst>
        </pc:spChg>
        <pc:spChg chg="add del mod">
          <ac:chgData name="Thanh Hồ" userId="1d75406a7da3242a" providerId="LiveId" clId="{B6F12CE9-EF57-4F04-ACB5-EF2E5D65622A}" dt="2021-08-17T15:50:42.796" v="1617" actId="478"/>
          <ac:spMkLst>
            <pc:docMk/>
            <pc:sldMk cId="4154424993" sldId="284"/>
            <ac:spMk id="20" creationId="{83FBEBBD-1DC7-4012-A0C8-3EBCFEB295EF}"/>
          </ac:spMkLst>
        </pc:spChg>
        <pc:spChg chg="del">
          <ac:chgData name="Thanh Hồ" userId="1d75406a7da3242a" providerId="LiveId" clId="{B6F12CE9-EF57-4F04-ACB5-EF2E5D65622A}" dt="2021-08-17T07:14:53.427" v="115" actId="478"/>
          <ac:spMkLst>
            <pc:docMk/>
            <pc:sldMk cId="4154424993" sldId="284"/>
            <ac:spMk id="53" creationId="{4968EA2C-5436-43EF-B600-0C877688AF97}"/>
          </ac:spMkLst>
        </pc:spChg>
        <pc:spChg chg="del">
          <ac:chgData name="Thanh Hồ" userId="1d75406a7da3242a" providerId="LiveId" clId="{B6F12CE9-EF57-4F04-ACB5-EF2E5D65622A}" dt="2021-08-17T07:15:07.577" v="119" actId="478"/>
          <ac:spMkLst>
            <pc:docMk/>
            <pc:sldMk cId="4154424993" sldId="284"/>
            <ac:spMk id="64" creationId="{B65D6A18-A848-4365-8261-A87CDAF5B169}"/>
          </ac:spMkLst>
        </pc:spChg>
        <pc:spChg chg="del">
          <ac:chgData name="Thanh Hồ" userId="1d75406a7da3242a" providerId="LiveId" clId="{B6F12CE9-EF57-4F04-ACB5-EF2E5D65622A}" dt="2021-08-17T07:15:07.577" v="119" actId="478"/>
          <ac:spMkLst>
            <pc:docMk/>
            <pc:sldMk cId="4154424993" sldId="284"/>
            <ac:spMk id="65" creationId="{2D5C3EA8-0EA8-4A1D-AB27-36CB41F4EB17}"/>
          </ac:spMkLst>
        </pc:spChg>
        <pc:spChg chg="del">
          <ac:chgData name="Thanh Hồ" userId="1d75406a7da3242a" providerId="LiveId" clId="{B6F12CE9-EF57-4F04-ACB5-EF2E5D65622A}" dt="2021-08-17T07:15:07.577" v="119" actId="478"/>
          <ac:spMkLst>
            <pc:docMk/>
            <pc:sldMk cId="4154424993" sldId="284"/>
            <ac:spMk id="66" creationId="{1380D21F-97BD-43C0-80EB-5174AA5D5A43}"/>
          </ac:spMkLst>
        </pc:spChg>
        <pc:spChg chg="del">
          <ac:chgData name="Thanh Hồ" userId="1d75406a7da3242a" providerId="LiveId" clId="{B6F12CE9-EF57-4F04-ACB5-EF2E5D65622A}" dt="2021-08-17T07:15:07.577" v="119" actId="478"/>
          <ac:spMkLst>
            <pc:docMk/>
            <pc:sldMk cId="4154424993" sldId="284"/>
            <ac:spMk id="67" creationId="{CC18E718-57BD-48E6-81A4-E988EC090412}"/>
          </ac:spMkLst>
        </pc:spChg>
        <pc:spChg chg="del">
          <ac:chgData name="Thanh Hồ" userId="1d75406a7da3242a" providerId="LiveId" clId="{B6F12CE9-EF57-4F04-ACB5-EF2E5D65622A}" dt="2021-08-17T07:15:07.577" v="119" actId="478"/>
          <ac:spMkLst>
            <pc:docMk/>
            <pc:sldMk cId="4154424993" sldId="284"/>
            <ac:spMk id="68" creationId="{45D562C3-6A76-4225-9F18-C355BF695A40}"/>
          </ac:spMkLst>
        </pc:spChg>
        <pc:spChg chg="del">
          <ac:chgData name="Thanh Hồ" userId="1d75406a7da3242a" providerId="LiveId" clId="{B6F12CE9-EF57-4F04-ACB5-EF2E5D65622A}" dt="2021-08-17T07:15:07.577" v="119" actId="478"/>
          <ac:spMkLst>
            <pc:docMk/>
            <pc:sldMk cId="4154424993" sldId="284"/>
            <ac:spMk id="69" creationId="{4253152D-5B70-4346-9E84-9A3926728FD1}"/>
          </ac:spMkLst>
        </pc:spChg>
        <pc:spChg chg="del">
          <ac:chgData name="Thanh Hồ" userId="1d75406a7da3242a" providerId="LiveId" clId="{B6F12CE9-EF57-4F04-ACB5-EF2E5D65622A}" dt="2021-08-17T07:15:07.577" v="119" actId="478"/>
          <ac:spMkLst>
            <pc:docMk/>
            <pc:sldMk cId="4154424993" sldId="284"/>
            <ac:spMk id="70" creationId="{CC137062-D307-4D91-B219-7C4F6B082D3D}"/>
          </ac:spMkLst>
        </pc:spChg>
        <pc:spChg chg="del">
          <ac:chgData name="Thanh Hồ" userId="1d75406a7da3242a" providerId="LiveId" clId="{B6F12CE9-EF57-4F04-ACB5-EF2E5D65622A}" dt="2021-08-17T07:15:07.577" v="119" actId="478"/>
          <ac:spMkLst>
            <pc:docMk/>
            <pc:sldMk cId="4154424993" sldId="284"/>
            <ac:spMk id="71" creationId="{5F258CFB-364E-4318-82B1-384E4A478C2E}"/>
          </ac:spMkLst>
        </pc:spChg>
        <pc:picChg chg="add del mod">
          <ac:chgData name="Thanh Hồ" userId="1d75406a7da3242a" providerId="LiveId" clId="{B6F12CE9-EF57-4F04-ACB5-EF2E5D65622A}" dt="2021-08-17T15:50:42.796" v="1617" actId="478"/>
          <ac:picMkLst>
            <pc:docMk/>
            <pc:sldMk cId="4154424993" sldId="284"/>
            <ac:picMk id="2" creationId="{BDB945A4-48F7-4644-AFE9-9BF1F560B09F}"/>
          </ac:picMkLst>
        </pc:picChg>
        <pc:picChg chg="add del mod">
          <ac:chgData name="Thanh Hồ" userId="1d75406a7da3242a" providerId="LiveId" clId="{B6F12CE9-EF57-4F04-ACB5-EF2E5D65622A}" dt="2021-08-17T15:56:38.296" v="1694"/>
          <ac:picMkLst>
            <pc:docMk/>
            <pc:sldMk cId="4154424993" sldId="284"/>
            <ac:picMk id="5" creationId="{C0D2EBE6-B282-443C-A780-E1FEA138EB48}"/>
          </ac:picMkLst>
        </pc:picChg>
        <pc:picChg chg="add del mod">
          <ac:chgData name="Thanh Hồ" userId="1d75406a7da3242a" providerId="LiveId" clId="{B6F12CE9-EF57-4F04-ACB5-EF2E5D65622A}" dt="2021-08-17T16:01:13.146" v="1695"/>
          <ac:picMkLst>
            <pc:docMk/>
            <pc:sldMk cId="4154424993" sldId="284"/>
            <ac:picMk id="6" creationId="{C018B436-F0ED-46F6-8B68-ECE80920986E}"/>
          </ac:picMkLst>
        </pc:picChg>
        <pc:picChg chg="add mod">
          <ac:chgData name="Thanh Hồ" userId="1d75406a7da3242a" providerId="LiveId" clId="{B6F12CE9-EF57-4F04-ACB5-EF2E5D65622A}" dt="2021-08-17T16:01:13.146" v="1695"/>
          <ac:picMkLst>
            <pc:docMk/>
            <pc:sldMk cId="4154424993" sldId="284"/>
            <ac:picMk id="8" creationId="{07C557CB-821D-4D9F-A52E-E34AAA4C0F55}"/>
          </ac:picMkLst>
        </pc:picChg>
        <pc:picChg chg="add mod">
          <ac:chgData name="Thanh Hồ" userId="1d75406a7da3242a" providerId="LiveId" clId="{B6F12CE9-EF57-4F04-ACB5-EF2E5D65622A}" dt="2021-08-17T15:53:05.977" v="1650" actId="1076"/>
          <ac:picMkLst>
            <pc:docMk/>
            <pc:sldMk cId="4154424993" sldId="284"/>
            <ac:picMk id="12" creationId="{AD4037E0-9FB6-43B0-93BC-A67F28BE05BE}"/>
          </ac:picMkLst>
        </pc:picChg>
        <pc:picChg chg="del mod">
          <ac:chgData name="Thanh Hồ" userId="1d75406a7da3242a" providerId="LiveId" clId="{B6F12CE9-EF57-4F04-ACB5-EF2E5D65622A}" dt="2021-08-17T15:52:22.760" v="1637" actId="478"/>
          <ac:picMkLst>
            <pc:docMk/>
            <pc:sldMk cId="4154424993" sldId="284"/>
            <ac:picMk id="49" creationId="{291B24BF-F49A-484D-B7B9-7C4ED3C17252}"/>
          </ac:picMkLst>
        </pc:picChg>
        <pc:cxnChg chg="del">
          <ac:chgData name="Thanh Hồ" userId="1d75406a7da3242a" providerId="LiveId" clId="{B6F12CE9-EF57-4F04-ACB5-EF2E5D65622A}" dt="2021-08-17T07:15:07.577" v="119" actId="478"/>
          <ac:cxnSpMkLst>
            <pc:docMk/>
            <pc:sldMk cId="4154424993" sldId="284"/>
            <ac:cxnSpMk id="60" creationId="{44F71D0C-7F93-4F4C-9E3D-768F31B9922C}"/>
          </ac:cxnSpMkLst>
        </pc:cxnChg>
        <pc:cxnChg chg="del">
          <ac:chgData name="Thanh Hồ" userId="1d75406a7da3242a" providerId="LiveId" clId="{B6F12CE9-EF57-4F04-ACB5-EF2E5D65622A}" dt="2021-08-17T07:15:07.577" v="119" actId="478"/>
          <ac:cxnSpMkLst>
            <pc:docMk/>
            <pc:sldMk cId="4154424993" sldId="284"/>
            <ac:cxnSpMk id="61" creationId="{FEFD1722-B1C1-49DE-8D8F-A5BC8B2A92AA}"/>
          </ac:cxnSpMkLst>
        </pc:cxnChg>
        <pc:cxnChg chg="del">
          <ac:chgData name="Thanh Hồ" userId="1d75406a7da3242a" providerId="LiveId" clId="{B6F12CE9-EF57-4F04-ACB5-EF2E5D65622A}" dt="2021-08-17T07:15:07.577" v="119" actId="478"/>
          <ac:cxnSpMkLst>
            <pc:docMk/>
            <pc:sldMk cId="4154424993" sldId="284"/>
            <ac:cxnSpMk id="62" creationId="{A2AC1B62-8668-48AD-98B2-0B48C17F26CF}"/>
          </ac:cxnSpMkLst>
        </pc:cxnChg>
      </pc:sldChg>
      <pc:sldChg chg="del">
        <pc:chgData name="Thanh Hồ" userId="1d75406a7da3242a" providerId="LiveId" clId="{B6F12CE9-EF57-4F04-ACB5-EF2E5D65622A}" dt="2021-08-17T14:24:06.011" v="631" actId="47"/>
        <pc:sldMkLst>
          <pc:docMk/>
          <pc:sldMk cId="3785627485" sldId="285"/>
        </pc:sldMkLst>
      </pc:sldChg>
      <pc:sldChg chg="addSp delSp modSp mod modTransition delAnim modAnim">
        <pc:chgData name="Thanh Hồ" userId="1d75406a7da3242a" providerId="LiveId" clId="{B6F12CE9-EF57-4F04-ACB5-EF2E5D65622A}" dt="2021-08-17T16:01:13.146" v="1695"/>
        <pc:sldMkLst>
          <pc:docMk/>
          <pc:sldMk cId="3539286810" sldId="286"/>
        </pc:sldMkLst>
        <pc:spChg chg="del">
          <ac:chgData name="Thanh Hồ" userId="1d75406a7da3242a" providerId="LiveId" clId="{B6F12CE9-EF57-4F04-ACB5-EF2E5D65622A}" dt="2021-08-17T08:12:03.134" v="162" actId="478"/>
          <ac:spMkLst>
            <pc:docMk/>
            <pc:sldMk cId="3539286810" sldId="286"/>
            <ac:spMk id="5" creationId="{64072DE7-7135-4B0B-AFC9-4968055EAE3F}"/>
          </ac:spMkLst>
        </pc:spChg>
        <pc:spChg chg="del">
          <ac:chgData name="Thanh Hồ" userId="1d75406a7da3242a" providerId="LiveId" clId="{B6F12CE9-EF57-4F04-ACB5-EF2E5D65622A}" dt="2021-08-17T08:11:54.101" v="160" actId="478"/>
          <ac:spMkLst>
            <pc:docMk/>
            <pc:sldMk cId="3539286810" sldId="286"/>
            <ac:spMk id="6" creationId="{E17F4AC4-A6A1-4BFC-AE11-34DA8E79FE84}"/>
          </ac:spMkLst>
        </pc:spChg>
        <pc:spChg chg="del">
          <ac:chgData name="Thanh Hồ" userId="1d75406a7da3242a" providerId="LiveId" clId="{B6F12CE9-EF57-4F04-ACB5-EF2E5D65622A}" dt="2021-08-17T08:12:01.165" v="161" actId="478"/>
          <ac:spMkLst>
            <pc:docMk/>
            <pc:sldMk cId="3539286810" sldId="286"/>
            <ac:spMk id="7" creationId="{A62472E4-9EFC-43F9-82AD-2F44DBCE745C}"/>
          </ac:spMkLst>
        </pc:spChg>
        <pc:spChg chg="add mod">
          <ac:chgData name="Thanh Hồ" userId="1d75406a7da3242a" providerId="LiveId" clId="{B6F12CE9-EF57-4F04-ACB5-EF2E5D65622A}" dt="2021-08-17T08:16:05.492" v="198" actId="1076"/>
          <ac:spMkLst>
            <pc:docMk/>
            <pc:sldMk cId="3539286810" sldId="286"/>
            <ac:spMk id="8" creationId="{4589CAAF-F379-4811-876A-08D499993F02}"/>
          </ac:spMkLst>
        </pc:spChg>
        <pc:spChg chg="add mod">
          <ac:chgData name="Thanh Hồ" userId="1d75406a7da3242a" providerId="LiveId" clId="{B6F12CE9-EF57-4F04-ACB5-EF2E5D65622A}" dt="2021-08-17T08:12:59.099" v="170" actId="14100"/>
          <ac:spMkLst>
            <pc:docMk/>
            <pc:sldMk cId="3539286810" sldId="286"/>
            <ac:spMk id="9" creationId="{7EDD5089-7ED3-4214-AE64-A4F45B7FA3A7}"/>
          </ac:spMkLst>
        </pc:spChg>
        <pc:spChg chg="add mod">
          <ac:chgData name="Thanh Hồ" userId="1d75406a7da3242a" providerId="LiveId" clId="{B6F12CE9-EF57-4F04-ACB5-EF2E5D65622A}" dt="2021-08-17T08:15:06.255" v="181" actId="14100"/>
          <ac:spMkLst>
            <pc:docMk/>
            <pc:sldMk cId="3539286810" sldId="286"/>
            <ac:spMk id="10" creationId="{68E54FF7-08EB-4CAF-9C78-2FBD71F5B26A}"/>
          </ac:spMkLst>
        </pc:spChg>
        <pc:spChg chg="add mod">
          <ac:chgData name="Thanh Hồ" userId="1d75406a7da3242a" providerId="LiveId" clId="{B6F12CE9-EF57-4F04-ACB5-EF2E5D65622A}" dt="2021-08-17T08:16:35.312" v="201" actId="20577"/>
          <ac:spMkLst>
            <pc:docMk/>
            <pc:sldMk cId="3539286810" sldId="286"/>
            <ac:spMk id="11" creationId="{759B4FEE-3BDE-461E-99AF-44F6D7F5714B}"/>
          </ac:spMkLst>
        </pc:spChg>
        <pc:picChg chg="add del mod">
          <ac:chgData name="Thanh Hồ" userId="1d75406a7da3242a" providerId="LiveId" clId="{B6F12CE9-EF57-4F04-ACB5-EF2E5D65622A}" dt="2021-08-17T16:01:13.146" v="1695"/>
          <ac:picMkLst>
            <pc:docMk/>
            <pc:sldMk cId="3539286810" sldId="286"/>
            <ac:picMk id="2" creationId="{AAA7265D-77AA-42C9-9DE9-22B5984D7217}"/>
          </ac:picMkLst>
        </pc:picChg>
        <pc:picChg chg="mod">
          <ac:chgData name="Thanh Hồ" userId="1d75406a7da3242a" providerId="LiveId" clId="{B6F12CE9-EF57-4F04-ACB5-EF2E5D65622A}" dt="2021-08-17T15:20:43.674" v="1295" actId="14100"/>
          <ac:picMkLst>
            <pc:docMk/>
            <pc:sldMk cId="3539286810" sldId="286"/>
            <ac:picMk id="3" creationId="{269B1C35-E9A0-4268-9E6F-F2208DCFDF5C}"/>
          </ac:picMkLst>
        </pc:picChg>
        <pc:picChg chg="add mod">
          <ac:chgData name="Thanh Hồ" userId="1d75406a7da3242a" providerId="LiveId" clId="{B6F12CE9-EF57-4F04-ACB5-EF2E5D65622A}" dt="2021-08-17T16:01:13.146" v="1695"/>
          <ac:picMkLst>
            <pc:docMk/>
            <pc:sldMk cId="3539286810" sldId="286"/>
            <ac:picMk id="4" creationId="{EE208AB9-7AD5-4DC7-9547-50BC4AE5BFA5}"/>
          </ac:picMkLst>
        </pc:picChg>
      </pc:sldChg>
      <pc:sldChg chg="del">
        <pc:chgData name="Thanh Hồ" userId="1d75406a7da3242a" providerId="LiveId" clId="{B6F12CE9-EF57-4F04-ACB5-EF2E5D65622A}" dt="2021-08-17T14:53:33.809" v="1087" actId="47"/>
        <pc:sldMkLst>
          <pc:docMk/>
          <pc:sldMk cId="136968300" sldId="287"/>
        </pc:sldMkLst>
      </pc:sldChg>
      <pc:sldChg chg="del">
        <pc:chgData name="Thanh Hồ" userId="1d75406a7da3242a" providerId="LiveId" clId="{B6F12CE9-EF57-4F04-ACB5-EF2E5D65622A}" dt="2021-08-17T14:53:28.660" v="1083" actId="47"/>
        <pc:sldMkLst>
          <pc:docMk/>
          <pc:sldMk cId="2841700851" sldId="292"/>
        </pc:sldMkLst>
      </pc:sldChg>
      <pc:sldChg chg="del">
        <pc:chgData name="Thanh Hồ" userId="1d75406a7da3242a" providerId="LiveId" clId="{B6F12CE9-EF57-4F04-ACB5-EF2E5D65622A}" dt="2021-08-17T14:53:29.746" v="1084" actId="47"/>
        <pc:sldMkLst>
          <pc:docMk/>
          <pc:sldMk cId="3800062320" sldId="293"/>
        </pc:sldMkLst>
      </pc:sldChg>
      <pc:sldChg chg="del">
        <pc:chgData name="Thanh Hồ" userId="1d75406a7da3242a" providerId="LiveId" clId="{B6F12CE9-EF57-4F04-ACB5-EF2E5D65622A}" dt="2021-08-17T14:53:34.751" v="1088" actId="47"/>
        <pc:sldMkLst>
          <pc:docMk/>
          <pc:sldMk cId="1935632498" sldId="294"/>
        </pc:sldMkLst>
      </pc:sldChg>
      <pc:sldChg chg="addSp delSp modSp mod ord modTransition addAnim delAnim modAnim">
        <pc:chgData name="Thanh Hồ" userId="1d75406a7da3242a" providerId="LiveId" clId="{B6F12CE9-EF57-4F04-ACB5-EF2E5D65622A}" dt="2021-08-17T16:03:11.183" v="1698"/>
        <pc:sldMkLst>
          <pc:docMk/>
          <pc:sldMk cId="2363699958" sldId="295"/>
        </pc:sldMkLst>
        <pc:spChg chg="add mod">
          <ac:chgData name="Thanh Hồ" userId="1d75406a7da3242a" providerId="LiveId" clId="{B6F12CE9-EF57-4F04-ACB5-EF2E5D65622A}" dt="2021-08-17T08:43:43.875" v="491" actId="1076"/>
          <ac:spMkLst>
            <pc:docMk/>
            <pc:sldMk cId="2363699958" sldId="295"/>
            <ac:spMk id="7" creationId="{509A87D2-FEE4-49B9-8F9A-ACFB7F81A2E5}"/>
          </ac:spMkLst>
        </pc:spChg>
        <pc:spChg chg="add mod">
          <ac:chgData name="Thanh Hồ" userId="1d75406a7da3242a" providerId="LiveId" clId="{B6F12CE9-EF57-4F04-ACB5-EF2E5D65622A}" dt="2021-08-17T08:42:08.060" v="470" actId="1076"/>
          <ac:spMkLst>
            <pc:docMk/>
            <pc:sldMk cId="2363699958" sldId="295"/>
            <ac:spMk id="8" creationId="{16ED796D-802D-445C-9E69-FC60B12BD652}"/>
          </ac:spMkLst>
        </pc:spChg>
        <pc:spChg chg="add mod">
          <ac:chgData name="Thanh Hồ" userId="1d75406a7da3242a" providerId="LiveId" clId="{B6F12CE9-EF57-4F04-ACB5-EF2E5D65622A}" dt="2021-08-17T08:43:29.540" v="489" actId="1076"/>
          <ac:spMkLst>
            <pc:docMk/>
            <pc:sldMk cId="2363699958" sldId="295"/>
            <ac:spMk id="9" creationId="{44B68321-91E2-492C-9B5F-58EAB209AF2C}"/>
          </ac:spMkLst>
        </pc:spChg>
        <pc:spChg chg="del">
          <ac:chgData name="Thanh Hồ" userId="1d75406a7da3242a" providerId="LiveId" clId="{B6F12CE9-EF57-4F04-ACB5-EF2E5D65622A}" dt="2021-08-17T08:23:20.925" v="262" actId="478"/>
          <ac:spMkLst>
            <pc:docMk/>
            <pc:sldMk cId="2363699958" sldId="295"/>
            <ac:spMk id="17" creationId="{D9E22D9D-A554-4B80-92FC-AEFCDE2AF0F7}"/>
          </ac:spMkLst>
        </pc:spChg>
        <pc:spChg chg="del">
          <ac:chgData name="Thanh Hồ" userId="1d75406a7da3242a" providerId="LiveId" clId="{B6F12CE9-EF57-4F04-ACB5-EF2E5D65622A}" dt="2021-08-17T08:23:15.738" v="259" actId="478"/>
          <ac:spMkLst>
            <pc:docMk/>
            <pc:sldMk cId="2363699958" sldId="295"/>
            <ac:spMk id="19" creationId="{C914FCEB-B85F-4029-9E78-CE831158A73A}"/>
          </ac:spMkLst>
        </pc:spChg>
        <pc:spChg chg="del">
          <ac:chgData name="Thanh Hồ" userId="1d75406a7da3242a" providerId="LiveId" clId="{B6F12CE9-EF57-4F04-ACB5-EF2E5D65622A}" dt="2021-08-17T08:23:22.301" v="263" actId="478"/>
          <ac:spMkLst>
            <pc:docMk/>
            <pc:sldMk cId="2363699958" sldId="295"/>
            <ac:spMk id="20" creationId="{B9618733-CB67-4025-A3D9-0F480D7FF658}"/>
          </ac:spMkLst>
        </pc:spChg>
        <pc:spChg chg="del">
          <ac:chgData name="Thanh Hồ" userId="1d75406a7da3242a" providerId="LiveId" clId="{B6F12CE9-EF57-4F04-ACB5-EF2E5D65622A}" dt="2021-08-17T08:23:12.929" v="258" actId="478"/>
          <ac:spMkLst>
            <pc:docMk/>
            <pc:sldMk cId="2363699958" sldId="295"/>
            <ac:spMk id="22" creationId="{7584C1EF-9A5F-4914-847A-9DBEE7DAD5FF}"/>
          </ac:spMkLst>
        </pc:spChg>
        <pc:spChg chg="del">
          <ac:chgData name="Thanh Hồ" userId="1d75406a7da3242a" providerId="LiveId" clId="{B6F12CE9-EF57-4F04-ACB5-EF2E5D65622A}" dt="2021-08-17T08:23:19.871" v="261" actId="478"/>
          <ac:spMkLst>
            <pc:docMk/>
            <pc:sldMk cId="2363699958" sldId="295"/>
            <ac:spMk id="23" creationId="{7ADCE17E-D8FF-4AA2-9314-29D1DCD36E34}"/>
          </ac:spMkLst>
        </pc:spChg>
        <pc:spChg chg="del">
          <ac:chgData name="Thanh Hồ" userId="1d75406a7da3242a" providerId="LiveId" clId="{B6F12CE9-EF57-4F04-ACB5-EF2E5D65622A}" dt="2021-08-17T08:23:04.694" v="254" actId="478"/>
          <ac:spMkLst>
            <pc:docMk/>
            <pc:sldMk cId="2363699958" sldId="295"/>
            <ac:spMk id="25" creationId="{0A05C112-96D2-4C63-A0CA-ACD93FA1542D}"/>
          </ac:spMkLst>
        </pc:spChg>
        <pc:spChg chg="mod">
          <ac:chgData name="Thanh Hồ" userId="1d75406a7da3242a" providerId="LiveId" clId="{B6F12CE9-EF57-4F04-ACB5-EF2E5D65622A}" dt="2021-08-17T08:24:04.508" v="270" actId="164"/>
          <ac:spMkLst>
            <pc:docMk/>
            <pc:sldMk cId="2363699958" sldId="295"/>
            <ac:spMk id="27" creationId="{835E1391-4990-431A-A481-6417F66515CF}"/>
          </ac:spMkLst>
        </pc:spChg>
        <pc:spChg chg="mod">
          <ac:chgData name="Thanh Hồ" userId="1d75406a7da3242a" providerId="LiveId" clId="{B6F12CE9-EF57-4F04-ACB5-EF2E5D65622A}" dt="2021-08-17T08:24:04.508" v="270" actId="164"/>
          <ac:spMkLst>
            <pc:docMk/>
            <pc:sldMk cId="2363699958" sldId="295"/>
            <ac:spMk id="28" creationId="{92EE3889-9010-41DB-BFA6-B3EB15B37123}"/>
          </ac:spMkLst>
        </pc:spChg>
        <pc:spChg chg="mod">
          <ac:chgData name="Thanh Hồ" userId="1d75406a7da3242a" providerId="LiveId" clId="{B6F12CE9-EF57-4F04-ACB5-EF2E5D65622A}" dt="2021-08-17T08:24:04.508" v="270" actId="164"/>
          <ac:spMkLst>
            <pc:docMk/>
            <pc:sldMk cId="2363699958" sldId="295"/>
            <ac:spMk id="29" creationId="{84A7E3CA-F289-4849-9FEB-85665914B070}"/>
          </ac:spMkLst>
        </pc:spChg>
        <pc:spChg chg="mod">
          <ac:chgData name="Thanh Hồ" userId="1d75406a7da3242a" providerId="LiveId" clId="{B6F12CE9-EF57-4F04-ACB5-EF2E5D65622A}" dt="2021-08-17T08:24:04.508" v="270" actId="164"/>
          <ac:spMkLst>
            <pc:docMk/>
            <pc:sldMk cId="2363699958" sldId="295"/>
            <ac:spMk id="30" creationId="{18D8353C-E639-4FA6-B39F-84C93D96BAA0}"/>
          </ac:spMkLst>
        </pc:spChg>
        <pc:spChg chg="mod">
          <ac:chgData name="Thanh Hồ" userId="1d75406a7da3242a" providerId="LiveId" clId="{B6F12CE9-EF57-4F04-ACB5-EF2E5D65622A}" dt="2021-08-17T08:24:04.508" v="270" actId="164"/>
          <ac:spMkLst>
            <pc:docMk/>
            <pc:sldMk cId="2363699958" sldId="295"/>
            <ac:spMk id="31" creationId="{9E7370BF-D505-46F3-B3C5-FBA76DDC0F6C}"/>
          </ac:spMkLst>
        </pc:spChg>
        <pc:spChg chg="mod">
          <ac:chgData name="Thanh Hồ" userId="1d75406a7da3242a" providerId="LiveId" clId="{B6F12CE9-EF57-4F04-ACB5-EF2E5D65622A}" dt="2021-08-17T08:24:04.508" v="270" actId="164"/>
          <ac:spMkLst>
            <pc:docMk/>
            <pc:sldMk cId="2363699958" sldId="295"/>
            <ac:spMk id="32" creationId="{800A56B5-7982-4588-90E4-62380701ED3B}"/>
          </ac:spMkLst>
        </pc:spChg>
        <pc:spChg chg="mod">
          <ac:chgData name="Thanh Hồ" userId="1d75406a7da3242a" providerId="LiveId" clId="{B6F12CE9-EF57-4F04-ACB5-EF2E5D65622A}" dt="2021-08-17T08:24:04.508" v="270" actId="164"/>
          <ac:spMkLst>
            <pc:docMk/>
            <pc:sldMk cId="2363699958" sldId="295"/>
            <ac:spMk id="33" creationId="{A7E46B2F-456F-4087-8E77-14DEF564DE9D}"/>
          </ac:spMkLst>
        </pc:spChg>
        <pc:spChg chg="del">
          <ac:chgData name="Thanh Hồ" userId="1d75406a7da3242a" providerId="LiveId" clId="{B6F12CE9-EF57-4F04-ACB5-EF2E5D65622A}" dt="2021-08-17T08:23:38.620" v="267" actId="478"/>
          <ac:spMkLst>
            <pc:docMk/>
            <pc:sldMk cId="2363699958" sldId="295"/>
            <ac:spMk id="34" creationId="{0B42105E-8F64-4BF2-B882-22576B6D331C}"/>
          </ac:spMkLst>
        </pc:spChg>
        <pc:spChg chg="del">
          <ac:chgData name="Thanh Hồ" userId="1d75406a7da3242a" providerId="LiveId" clId="{B6F12CE9-EF57-4F04-ACB5-EF2E5D65622A}" dt="2021-08-17T08:23:45.652" v="268" actId="478"/>
          <ac:spMkLst>
            <pc:docMk/>
            <pc:sldMk cId="2363699958" sldId="295"/>
            <ac:spMk id="35" creationId="{17B2CC58-B196-4D6A-A1AF-1F537EF51A18}"/>
          </ac:spMkLst>
        </pc:spChg>
        <pc:spChg chg="del">
          <ac:chgData name="Thanh Hồ" userId="1d75406a7da3242a" providerId="LiveId" clId="{B6F12CE9-EF57-4F04-ACB5-EF2E5D65622A}" dt="2021-08-17T08:23:38.620" v="267" actId="478"/>
          <ac:spMkLst>
            <pc:docMk/>
            <pc:sldMk cId="2363699958" sldId="295"/>
            <ac:spMk id="36" creationId="{D4C6A87C-4312-438E-BFFE-97BEB70266D8}"/>
          </ac:spMkLst>
        </pc:spChg>
        <pc:spChg chg="del">
          <ac:chgData name="Thanh Hồ" userId="1d75406a7da3242a" providerId="LiveId" clId="{B6F12CE9-EF57-4F04-ACB5-EF2E5D65622A}" dt="2021-08-17T08:23:45.652" v="268" actId="478"/>
          <ac:spMkLst>
            <pc:docMk/>
            <pc:sldMk cId="2363699958" sldId="295"/>
            <ac:spMk id="37" creationId="{7FF2A9D4-2E6B-4532-A6A4-67575CF077D1}"/>
          </ac:spMkLst>
        </pc:spChg>
        <pc:spChg chg="del">
          <ac:chgData name="Thanh Hồ" userId="1d75406a7da3242a" providerId="LiveId" clId="{B6F12CE9-EF57-4F04-ACB5-EF2E5D65622A}" dt="2021-08-17T08:23:38.620" v="267" actId="478"/>
          <ac:spMkLst>
            <pc:docMk/>
            <pc:sldMk cId="2363699958" sldId="295"/>
            <ac:spMk id="38" creationId="{4C14EEA5-B0EB-4660-A6BA-E096603A647F}"/>
          </ac:spMkLst>
        </pc:spChg>
        <pc:spChg chg="add del mod">
          <ac:chgData name="Thanh Hồ" userId="1d75406a7da3242a" providerId="LiveId" clId="{B6F12CE9-EF57-4F04-ACB5-EF2E5D65622A}" dt="2021-08-17T08:23:59.564" v="269" actId="164"/>
          <ac:spMkLst>
            <pc:docMk/>
            <pc:sldMk cId="2363699958" sldId="295"/>
            <ac:spMk id="39" creationId="{D28B0658-CF5F-4E6A-9D07-1BED21303DBA}"/>
          </ac:spMkLst>
        </pc:spChg>
        <pc:spChg chg="mod">
          <ac:chgData name="Thanh Hồ" userId="1d75406a7da3242a" providerId="LiveId" clId="{B6F12CE9-EF57-4F04-ACB5-EF2E5D65622A}" dt="2021-08-17T08:23:59.564" v="269" actId="164"/>
          <ac:spMkLst>
            <pc:docMk/>
            <pc:sldMk cId="2363699958" sldId="295"/>
            <ac:spMk id="40" creationId="{99686EFD-171A-4D51-B035-749C5D1FAB85}"/>
          </ac:spMkLst>
        </pc:spChg>
        <pc:spChg chg="mod">
          <ac:chgData name="Thanh Hồ" userId="1d75406a7da3242a" providerId="LiveId" clId="{B6F12CE9-EF57-4F04-ACB5-EF2E5D65622A}" dt="2021-08-17T08:23:59.564" v="269" actId="164"/>
          <ac:spMkLst>
            <pc:docMk/>
            <pc:sldMk cId="2363699958" sldId="295"/>
            <ac:spMk id="41" creationId="{D343D77C-CC25-479D-BD2D-8EE915BF2178}"/>
          </ac:spMkLst>
        </pc:spChg>
        <pc:spChg chg="mod">
          <ac:chgData name="Thanh Hồ" userId="1d75406a7da3242a" providerId="LiveId" clId="{B6F12CE9-EF57-4F04-ACB5-EF2E5D65622A}" dt="2021-08-17T08:23:59.564" v="269" actId="164"/>
          <ac:spMkLst>
            <pc:docMk/>
            <pc:sldMk cId="2363699958" sldId="295"/>
            <ac:spMk id="42" creationId="{69A06CD4-F4F2-41AC-B922-6855893C63E7}"/>
          </ac:spMkLst>
        </pc:spChg>
        <pc:spChg chg="mod">
          <ac:chgData name="Thanh Hồ" userId="1d75406a7da3242a" providerId="LiveId" clId="{B6F12CE9-EF57-4F04-ACB5-EF2E5D65622A}" dt="2021-08-17T08:23:59.564" v="269" actId="164"/>
          <ac:spMkLst>
            <pc:docMk/>
            <pc:sldMk cId="2363699958" sldId="295"/>
            <ac:spMk id="43" creationId="{5940528B-7F6C-4EF8-A1B6-087AC1A3FD7E}"/>
          </ac:spMkLst>
        </pc:spChg>
        <pc:spChg chg="mod">
          <ac:chgData name="Thanh Hồ" userId="1d75406a7da3242a" providerId="LiveId" clId="{B6F12CE9-EF57-4F04-ACB5-EF2E5D65622A}" dt="2021-08-17T08:23:59.564" v="269" actId="164"/>
          <ac:spMkLst>
            <pc:docMk/>
            <pc:sldMk cId="2363699958" sldId="295"/>
            <ac:spMk id="44" creationId="{5141B991-8D35-4CC3-8151-B8F907ACAC60}"/>
          </ac:spMkLst>
        </pc:spChg>
        <pc:spChg chg="mod">
          <ac:chgData name="Thanh Hồ" userId="1d75406a7da3242a" providerId="LiveId" clId="{B6F12CE9-EF57-4F04-ACB5-EF2E5D65622A}" dt="2021-08-17T08:23:59.564" v="269" actId="164"/>
          <ac:spMkLst>
            <pc:docMk/>
            <pc:sldMk cId="2363699958" sldId="295"/>
            <ac:spMk id="45" creationId="{CF2E125D-4CE0-4045-99EE-5531DE75381F}"/>
          </ac:spMkLst>
        </pc:spChg>
        <pc:spChg chg="del">
          <ac:chgData name="Thanh Hồ" userId="1d75406a7da3242a" providerId="LiveId" clId="{B6F12CE9-EF57-4F04-ACB5-EF2E5D65622A}" dt="2021-08-17T08:23:11.244" v="257" actId="478"/>
          <ac:spMkLst>
            <pc:docMk/>
            <pc:sldMk cId="2363699958" sldId="295"/>
            <ac:spMk id="46" creationId="{78479C08-D29B-46A0-97C0-48FB2F8F6ACC}"/>
          </ac:spMkLst>
        </pc:spChg>
        <pc:spChg chg="del">
          <ac:chgData name="Thanh Hồ" userId="1d75406a7da3242a" providerId="LiveId" clId="{B6F12CE9-EF57-4F04-ACB5-EF2E5D65622A}" dt="2021-08-17T08:23:17.363" v="260" actId="478"/>
          <ac:spMkLst>
            <pc:docMk/>
            <pc:sldMk cId="2363699958" sldId="295"/>
            <ac:spMk id="47" creationId="{01117CF9-34AB-4532-A039-F4B7ADD66B03}"/>
          </ac:spMkLst>
        </pc:spChg>
        <pc:spChg chg="del">
          <ac:chgData name="Thanh Hồ" userId="1d75406a7da3242a" providerId="LiveId" clId="{B6F12CE9-EF57-4F04-ACB5-EF2E5D65622A}" dt="2021-08-17T08:23:06.789" v="255" actId="478"/>
          <ac:spMkLst>
            <pc:docMk/>
            <pc:sldMk cId="2363699958" sldId="295"/>
            <ac:spMk id="48" creationId="{73B18928-B352-4969-AC90-412B8A92085C}"/>
          </ac:spMkLst>
        </pc:spChg>
        <pc:spChg chg="del">
          <ac:chgData name="Thanh Hồ" userId="1d75406a7da3242a" providerId="LiveId" clId="{B6F12CE9-EF57-4F04-ACB5-EF2E5D65622A}" dt="2021-08-17T08:23:08.486" v="256" actId="478"/>
          <ac:spMkLst>
            <pc:docMk/>
            <pc:sldMk cId="2363699958" sldId="295"/>
            <ac:spMk id="49" creationId="{3400BE9A-6727-44D6-871E-FEC04A03685B}"/>
          </ac:spMkLst>
        </pc:spChg>
        <pc:spChg chg="mod topLvl">
          <ac:chgData name="Thanh Hồ" userId="1d75406a7da3242a" providerId="LiveId" clId="{B6F12CE9-EF57-4F04-ACB5-EF2E5D65622A}" dt="2021-08-17T08:26:50.170" v="301" actId="164"/>
          <ac:spMkLst>
            <pc:docMk/>
            <pc:sldMk cId="2363699958" sldId="295"/>
            <ac:spMk id="50" creationId="{A20A49EB-6480-415A-BC80-662465F3D390}"/>
          </ac:spMkLst>
        </pc:spChg>
        <pc:spChg chg="mod topLvl">
          <ac:chgData name="Thanh Hồ" userId="1d75406a7da3242a" providerId="LiveId" clId="{B6F12CE9-EF57-4F04-ACB5-EF2E5D65622A}" dt="2021-08-17T08:26:50.170" v="301" actId="164"/>
          <ac:spMkLst>
            <pc:docMk/>
            <pc:sldMk cId="2363699958" sldId="295"/>
            <ac:spMk id="51" creationId="{910DE823-F5E8-4938-99B2-8774A9D7681C}"/>
          </ac:spMkLst>
        </pc:spChg>
        <pc:spChg chg="mod topLvl">
          <ac:chgData name="Thanh Hồ" userId="1d75406a7da3242a" providerId="LiveId" clId="{B6F12CE9-EF57-4F04-ACB5-EF2E5D65622A}" dt="2021-08-17T08:26:50.170" v="301" actId="164"/>
          <ac:spMkLst>
            <pc:docMk/>
            <pc:sldMk cId="2363699958" sldId="295"/>
            <ac:spMk id="52" creationId="{4F485C77-26B9-4D92-B53E-051DA2FC0051}"/>
          </ac:spMkLst>
        </pc:spChg>
        <pc:spChg chg="mod topLvl">
          <ac:chgData name="Thanh Hồ" userId="1d75406a7da3242a" providerId="LiveId" clId="{B6F12CE9-EF57-4F04-ACB5-EF2E5D65622A}" dt="2021-08-17T08:26:50.170" v="301" actId="164"/>
          <ac:spMkLst>
            <pc:docMk/>
            <pc:sldMk cId="2363699958" sldId="295"/>
            <ac:spMk id="53" creationId="{F6F355D1-6EA7-458D-B8C6-EA3791B183F7}"/>
          </ac:spMkLst>
        </pc:spChg>
        <pc:spChg chg="del">
          <ac:chgData name="Thanh Hồ" userId="1d75406a7da3242a" providerId="LiveId" clId="{B6F12CE9-EF57-4F04-ACB5-EF2E5D65622A}" dt="2021-08-17T08:23:26.520" v="264" actId="478"/>
          <ac:spMkLst>
            <pc:docMk/>
            <pc:sldMk cId="2363699958" sldId="295"/>
            <ac:spMk id="54" creationId="{148FEA20-929F-465A-90A6-41FFF674D64B}"/>
          </ac:spMkLst>
        </pc:spChg>
        <pc:spChg chg="mod topLvl">
          <ac:chgData name="Thanh Hồ" userId="1d75406a7da3242a" providerId="LiveId" clId="{B6F12CE9-EF57-4F04-ACB5-EF2E5D65622A}" dt="2021-08-17T08:26:50.170" v="301" actId="164"/>
          <ac:spMkLst>
            <pc:docMk/>
            <pc:sldMk cId="2363699958" sldId="295"/>
            <ac:spMk id="55" creationId="{49F38BF3-FBBC-4318-ABD8-92B88012B1B2}"/>
          </ac:spMkLst>
        </pc:spChg>
        <pc:spChg chg="mod">
          <ac:chgData name="Thanh Hồ" userId="1d75406a7da3242a" providerId="LiveId" clId="{B6F12CE9-EF57-4F04-ACB5-EF2E5D65622A}" dt="2021-08-17T08:24:10.447" v="271" actId="571"/>
          <ac:spMkLst>
            <pc:docMk/>
            <pc:sldMk cId="2363699958" sldId="295"/>
            <ac:spMk id="57" creationId="{4299BA4B-D430-4724-AB84-031E4B95A7EC}"/>
          </ac:spMkLst>
        </pc:spChg>
        <pc:spChg chg="mod">
          <ac:chgData name="Thanh Hồ" userId="1d75406a7da3242a" providerId="LiveId" clId="{B6F12CE9-EF57-4F04-ACB5-EF2E5D65622A}" dt="2021-08-17T08:24:10.447" v="271" actId="571"/>
          <ac:spMkLst>
            <pc:docMk/>
            <pc:sldMk cId="2363699958" sldId="295"/>
            <ac:spMk id="58" creationId="{3EFCC990-3950-40E6-81C0-01562FDA66E2}"/>
          </ac:spMkLst>
        </pc:spChg>
        <pc:spChg chg="mod">
          <ac:chgData name="Thanh Hồ" userId="1d75406a7da3242a" providerId="LiveId" clId="{B6F12CE9-EF57-4F04-ACB5-EF2E5D65622A}" dt="2021-08-17T08:24:10.447" v="271" actId="571"/>
          <ac:spMkLst>
            <pc:docMk/>
            <pc:sldMk cId="2363699958" sldId="295"/>
            <ac:spMk id="59" creationId="{8B0E70E6-232B-4720-A14F-A3DEB46DEC4A}"/>
          </ac:spMkLst>
        </pc:spChg>
        <pc:spChg chg="mod">
          <ac:chgData name="Thanh Hồ" userId="1d75406a7da3242a" providerId="LiveId" clId="{B6F12CE9-EF57-4F04-ACB5-EF2E5D65622A}" dt="2021-08-17T08:24:10.447" v="271" actId="571"/>
          <ac:spMkLst>
            <pc:docMk/>
            <pc:sldMk cId="2363699958" sldId="295"/>
            <ac:spMk id="60" creationId="{9CF37063-0C48-4FBE-AC9E-09629CE0B739}"/>
          </ac:spMkLst>
        </pc:spChg>
        <pc:spChg chg="mod">
          <ac:chgData name="Thanh Hồ" userId="1d75406a7da3242a" providerId="LiveId" clId="{B6F12CE9-EF57-4F04-ACB5-EF2E5D65622A}" dt="2021-08-17T08:24:10.447" v="271" actId="571"/>
          <ac:spMkLst>
            <pc:docMk/>
            <pc:sldMk cId="2363699958" sldId="295"/>
            <ac:spMk id="61" creationId="{2A44F623-3B3D-4CCC-A2CD-ECFDA8BD4735}"/>
          </ac:spMkLst>
        </pc:spChg>
        <pc:spChg chg="mod">
          <ac:chgData name="Thanh Hồ" userId="1d75406a7da3242a" providerId="LiveId" clId="{B6F12CE9-EF57-4F04-ACB5-EF2E5D65622A}" dt="2021-08-17T08:24:10.447" v="271" actId="571"/>
          <ac:spMkLst>
            <pc:docMk/>
            <pc:sldMk cId="2363699958" sldId="295"/>
            <ac:spMk id="62" creationId="{9720790A-B904-4AE7-87D5-361BF6258A11}"/>
          </ac:spMkLst>
        </pc:spChg>
        <pc:spChg chg="mod">
          <ac:chgData name="Thanh Hồ" userId="1d75406a7da3242a" providerId="LiveId" clId="{B6F12CE9-EF57-4F04-ACB5-EF2E5D65622A}" dt="2021-08-17T08:24:10.447" v="271" actId="571"/>
          <ac:spMkLst>
            <pc:docMk/>
            <pc:sldMk cId="2363699958" sldId="295"/>
            <ac:spMk id="63" creationId="{C97F9017-3A35-4B02-8D13-1B77E10694C0}"/>
          </ac:spMkLst>
        </pc:spChg>
        <pc:spChg chg="add mod">
          <ac:chgData name="Thanh Hồ" userId="1d75406a7da3242a" providerId="LiveId" clId="{B6F12CE9-EF57-4F04-ACB5-EF2E5D65622A}" dt="2021-08-17T08:38:22.337" v="416" actId="1076"/>
          <ac:spMkLst>
            <pc:docMk/>
            <pc:sldMk cId="2363699958" sldId="295"/>
            <ac:spMk id="64" creationId="{A4CBE70D-05E1-4528-B728-4FEA9F9EDC8C}"/>
          </ac:spMkLst>
        </pc:spChg>
        <pc:spChg chg="add mod">
          <ac:chgData name="Thanh Hồ" userId="1d75406a7da3242a" providerId="LiveId" clId="{B6F12CE9-EF57-4F04-ACB5-EF2E5D65622A}" dt="2021-08-17T15:24:29.172" v="1306" actId="1076"/>
          <ac:spMkLst>
            <pc:docMk/>
            <pc:sldMk cId="2363699958" sldId="295"/>
            <ac:spMk id="65" creationId="{25CB821D-F622-4EA2-A37F-9629B92D9AED}"/>
          </ac:spMkLst>
        </pc:spChg>
        <pc:spChg chg="add del mod">
          <ac:chgData name="Thanh Hồ" userId="1d75406a7da3242a" providerId="LiveId" clId="{B6F12CE9-EF57-4F04-ACB5-EF2E5D65622A}" dt="2021-08-17T08:41:19.805" v="456" actId="478"/>
          <ac:spMkLst>
            <pc:docMk/>
            <pc:sldMk cId="2363699958" sldId="295"/>
            <ac:spMk id="66" creationId="{84310056-61DB-4DF2-847D-F1E20494A38E}"/>
          </ac:spMkLst>
        </pc:spChg>
        <pc:grpChg chg="add mod">
          <ac:chgData name="Thanh Hồ" userId="1d75406a7da3242a" providerId="LiveId" clId="{B6F12CE9-EF57-4F04-ACB5-EF2E5D65622A}" dt="2021-08-17T08:43:38.157" v="490" actId="1076"/>
          <ac:grpSpMkLst>
            <pc:docMk/>
            <pc:sldMk cId="2363699958" sldId="295"/>
            <ac:grpSpMk id="2" creationId="{83250EDE-41CB-4127-8A80-523915A7F78C}"/>
          </ac:grpSpMkLst>
        </pc:grpChg>
        <pc:grpChg chg="add mod">
          <ac:chgData name="Thanh Hồ" userId="1d75406a7da3242a" providerId="LiveId" clId="{B6F12CE9-EF57-4F04-ACB5-EF2E5D65622A}" dt="2021-08-17T08:43:13.648" v="487" actId="14100"/>
          <ac:grpSpMkLst>
            <pc:docMk/>
            <pc:sldMk cId="2363699958" sldId="295"/>
            <ac:grpSpMk id="3" creationId="{F7F8FD42-4C44-40E4-B6F1-439436B5FB9D}"/>
          </ac:grpSpMkLst>
        </pc:grpChg>
        <pc:grpChg chg="add del mod">
          <ac:chgData name="Thanh Hồ" userId="1d75406a7da3242a" providerId="LiveId" clId="{B6F12CE9-EF57-4F04-ACB5-EF2E5D65622A}" dt="2021-08-17T08:26:00.229" v="294" actId="165"/>
          <ac:grpSpMkLst>
            <pc:docMk/>
            <pc:sldMk cId="2363699958" sldId="295"/>
            <ac:grpSpMk id="4" creationId="{A84F77DE-596A-4C9E-B113-A677F20BDAC0}"/>
          </ac:grpSpMkLst>
        </pc:grpChg>
        <pc:grpChg chg="add mod">
          <ac:chgData name="Thanh Hồ" userId="1d75406a7da3242a" providerId="LiveId" clId="{B6F12CE9-EF57-4F04-ACB5-EF2E5D65622A}" dt="2021-08-17T08:38:12.928" v="414" actId="14100"/>
          <ac:grpSpMkLst>
            <pc:docMk/>
            <pc:sldMk cId="2363699958" sldId="295"/>
            <ac:grpSpMk id="5" creationId="{82F468EA-36E9-47FF-97CB-544B0E8736F3}"/>
          </ac:grpSpMkLst>
        </pc:grpChg>
        <pc:grpChg chg="add mod">
          <ac:chgData name="Thanh Hồ" userId="1d75406a7da3242a" providerId="LiveId" clId="{B6F12CE9-EF57-4F04-ACB5-EF2E5D65622A}" dt="2021-08-17T08:42:12.366" v="471" actId="14100"/>
          <ac:grpSpMkLst>
            <pc:docMk/>
            <pc:sldMk cId="2363699958" sldId="295"/>
            <ac:grpSpMk id="56" creationId="{31AC0636-6605-4B55-B17B-C8FD518BC0F7}"/>
          </ac:grpSpMkLst>
        </pc:grpChg>
        <pc:picChg chg="add del mod">
          <ac:chgData name="Thanh Hồ" userId="1d75406a7da3242a" providerId="LiveId" clId="{B6F12CE9-EF57-4F04-ACB5-EF2E5D65622A}" dt="2021-08-17T16:01:27.807" v="1696"/>
          <ac:picMkLst>
            <pc:docMk/>
            <pc:sldMk cId="2363699958" sldId="295"/>
            <ac:picMk id="4" creationId="{2073E683-BF90-498C-A69F-7118D8AEC7D6}"/>
          </ac:picMkLst>
        </pc:picChg>
        <pc:picChg chg="add del mod">
          <ac:chgData name="Thanh Hồ" userId="1d75406a7da3242a" providerId="LiveId" clId="{B6F12CE9-EF57-4F04-ACB5-EF2E5D65622A}" dt="2021-08-17T16:01:46.231" v="1697"/>
          <ac:picMkLst>
            <pc:docMk/>
            <pc:sldMk cId="2363699958" sldId="295"/>
            <ac:picMk id="6" creationId="{4345C39D-0B79-44DC-B1EA-28AC614BA78C}"/>
          </ac:picMkLst>
        </pc:picChg>
        <pc:picChg chg="add del mod">
          <ac:chgData name="Thanh Hồ" userId="1d75406a7da3242a" providerId="LiveId" clId="{B6F12CE9-EF57-4F04-ACB5-EF2E5D65622A}" dt="2021-08-17T16:03:11.183" v="1698"/>
          <ac:picMkLst>
            <pc:docMk/>
            <pc:sldMk cId="2363699958" sldId="295"/>
            <ac:picMk id="10" creationId="{20B67A42-4347-4982-B6C5-02AA716ECD02}"/>
          </ac:picMkLst>
        </pc:picChg>
        <pc:picChg chg="add mod">
          <ac:chgData name="Thanh Hồ" userId="1d75406a7da3242a" providerId="LiveId" clId="{B6F12CE9-EF57-4F04-ACB5-EF2E5D65622A}" dt="2021-08-17T16:03:11.183" v="1698"/>
          <ac:picMkLst>
            <pc:docMk/>
            <pc:sldMk cId="2363699958" sldId="295"/>
            <ac:picMk id="11" creationId="{22B3867C-4D9C-408B-96EC-61349AA9638F}"/>
          </ac:picMkLst>
        </pc:picChg>
      </pc:sldChg>
      <pc:sldChg chg="del">
        <pc:chgData name="Thanh Hồ" userId="1d75406a7da3242a" providerId="LiveId" clId="{B6F12CE9-EF57-4F04-ACB5-EF2E5D65622A}" dt="2021-08-17T14:53:27.397" v="1082" actId="47"/>
        <pc:sldMkLst>
          <pc:docMk/>
          <pc:sldMk cId="4197521732" sldId="296"/>
        </pc:sldMkLst>
      </pc:sldChg>
      <pc:sldChg chg="add del">
        <pc:chgData name="Thanh Hồ" userId="1d75406a7da3242a" providerId="LiveId" clId="{B6F12CE9-EF57-4F04-ACB5-EF2E5D65622A}" dt="2021-08-17T14:24:20.047" v="638" actId="47"/>
        <pc:sldMkLst>
          <pc:docMk/>
          <pc:sldMk cId="118753747" sldId="298"/>
        </pc:sldMkLst>
      </pc:sldChg>
      <pc:sldChg chg="del">
        <pc:chgData name="Thanh Hồ" userId="1d75406a7da3242a" providerId="LiveId" clId="{B6F12CE9-EF57-4F04-ACB5-EF2E5D65622A}" dt="2021-08-17T14:53:36.128" v="1089" actId="47"/>
        <pc:sldMkLst>
          <pc:docMk/>
          <pc:sldMk cId="394192530" sldId="299"/>
        </pc:sldMkLst>
      </pc:sldChg>
      <pc:sldChg chg="del">
        <pc:chgData name="Thanh Hồ" userId="1d75406a7da3242a" providerId="LiveId" clId="{B6F12CE9-EF57-4F04-ACB5-EF2E5D65622A}" dt="2021-08-17T14:57:53.298" v="1137" actId="47"/>
        <pc:sldMkLst>
          <pc:docMk/>
          <pc:sldMk cId="1605657131" sldId="300"/>
        </pc:sldMkLst>
      </pc:sldChg>
      <pc:sldChg chg="del">
        <pc:chgData name="Thanh Hồ" userId="1d75406a7da3242a" providerId="LiveId" clId="{B6F12CE9-EF57-4F04-ACB5-EF2E5D65622A}" dt="2021-08-17T14:24:07.491" v="632" actId="47"/>
        <pc:sldMkLst>
          <pc:docMk/>
          <pc:sldMk cId="2637971520" sldId="301"/>
        </pc:sldMkLst>
      </pc:sldChg>
      <pc:sldChg chg="del">
        <pc:chgData name="Thanh Hồ" userId="1d75406a7da3242a" providerId="LiveId" clId="{B6F12CE9-EF57-4F04-ACB5-EF2E5D65622A}" dt="2021-08-17T14:53:32.829" v="1086" actId="47"/>
        <pc:sldMkLst>
          <pc:docMk/>
          <pc:sldMk cId="282170143" sldId="302"/>
        </pc:sldMkLst>
      </pc:sldChg>
      <pc:sldChg chg="del">
        <pc:chgData name="Thanh Hồ" userId="1d75406a7da3242a" providerId="LiveId" clId="{B6F12CE9-EF57-4F04-ACB5-EF2E5D65622A}" dt="2021-08-17T14:24:09.376" v="633" actId="47"/>
        <pc:sldMkLst>
          <pc:docMk/>
          <pc:sldMk cId="3598920594" sldId="303"/>
        </pc:sldMkLst>
      </pc:sldChg>
      <pc:sldChg chg="del">
        <pc:chgData name="Thanh Hồ" userId="1d75406a7da3242a" providerId="LiveId" clId="{B6F12CE9-EF57-4F04-ACB5-EF2E5D65622A}" dt="2021-08-17T14:53:16.676" v="1078" actId="47"/>
        <pc:sldMkLst>
          <pc:docMk/>
          <pc:sldMk cId="3759591287" sldId="304"/>
        </pc:sldMkLst>
      </pc:sldChg>
      <pc:sldChg chg="del">
        <pc:chgData name="Thanh Hồ" userId="1d75406a7da3242a" providerId="LiveId" clId="{B6F12CE9-EF57-4F04-ACB5-EF2E5D65622A}" dt="2021-08-17T14:53:21.889" v="1079" actId="47"/>
        <pc:sldMkLst>
          <pc:docMk/>
          <pc:sldMk cId="1141331965" sldId="305"/>
        </pc:sldMkLst>
      </pc:sldChg>
      <pc:sldChg chg="del">
        <pc:chgData name="Thanh Hồ" userId="1d75406a7da3242a" providerId="LiveId" clId="{B6F12CE9-EF57-4F04-ACB5-EF2E5D65622A}" dt="2021-08-17T14:53:14.723" v="1077" actId="47"/>
        <pc:sldMkLst>
          <pc:docMk/>
          <pc:sldMk cId="1946438777" sldId="306"/>
        </pc:sldMkLst>
      </pc:sldChg>
      <pc:sldChg chg="del">
        <pc:chgData name="Thanh Hồ" userId="1d75406a7da3242a" providerId="LiveId" clId="{B6F12CE9-EF57-4F04-ACB5-EF2E5D65622A}" dt="2021-08-17T14:53:26.150" v="1081" actId="47"/>
        <pc:sldMkLst>
          <pc:docMk/>
          <pc:sldMk cId="1750723711" sldId="307"/>
        </pc:sldMkLst>
      </pc:sldChg>
      <pc:sldChg chg="addSp delSp modSp del mod delAnim modAnim">
        <pc:chgData name="Thanh Hồ" userId="1d75406a7da3242a" providerId="LiveId" clId="{B6F12CE9-EF57-4F04-ACB5-EF2E5D65622A}" dt="2021-08-17T14:56:43.418" v="1113" actId="47"/>
        <pc:sldMkLst>
          <pc:docMk/>
          <pc:sldMk cId="3747638030" sldId="308"/>
        </pc:sldMkLst>
        <pc:spChg chg="add del mod">
          <ac:chgData name="Thanh Hồ" userId="1d75406a7da3242a" providerId="LiveId" clId="{B6F12CE9-EF57-4F04-ACB5-EF2E5D65622A}" dt="2021-08-17T14:56:05.591" v="1105" actId="478"/>
          <ac:spMkLst>
            <pc:docMk/>
            <pc:sldMk cId="3747638030" sldId="308"/>
            <ac:spMk id="13" creationId="{3088443E-62FA-4F80-8AF7-8115838AF958}"/>
          </ac:spMkLst>
        </pc:spChg>
        <pc:spChg chg="mod">
          <ac:chgData name="Thanh Hồ" userId="1d75406a7da3242a" providerId="LiveId" clId="{B6F12CE9-EF57-4F04-ACB5-EF2E5D65622A}" dt="2021-08-17T14:56:37.378" v="1112" actId="27636"/>
          <ac:spMkLst>
            <pc:docMk/>
            <pc:sldMk cId="3747638030" sldId="308"/>
            <ac:spMk id="29" creationId="{6C4645CB-F3B7-4637-97B5-3321BDA7A875}"/>
          </ac:spMkLst>
        </pc:spChg>
        <pc:spChg chg="add mod">
          <ac:chgData name="Thanh Hồ" userId="1d75406a7da3242a" providerId="LiveId" clId="{B6F12CE9-EF57-4F04-ACB5-EF2E5D65622A}" dt="2021-08-17T14:55:26.378" v="1097" actId="1076"/>
          <ac:spMkLst>
            <pc:docMk/>
            <pc:sldMk cId="3747638030" sldId="308"/>
            <ac:spMk id="30" creationId="{79B6281A-FEAD-44AF-A262-ADAF344F0CBE}"/>
          </ac:spMkLst>
        </pc:spChg>
        <pc:spChg chg="del mod">
          <ac:chgData name="Thanh Hồ" userId="1d75406a7da3242a" providerId="LiveId" clId="{B6F12CE9-EF57-4F04-ACB5-EF2E5D65622A}" dt="2021-08-17T14:56:14.953" v="1107" actId="478"/>
          <ac:spMkLst>
            <pc:docMk/>
            <pc:sldMk cId="3747638030" sldId="308"/>
            <ac:spMk id="37" creationId="{66F5AA1A-D028-4BA9-B1AE-8E4960067189}"/>
          </ac:spMkLst>
        </pc:spChg>
        <pc:spChg chg="del">
          <ac:chgData name="Thanh Hồ" userId="1d75406a7da3242a" providerId="LiveId" clId="{B6F12CE9-EF57-4F04-ACB5-EF2E5D65622A}" dt="2021-08-17T14:55:40.089" v="1101" actId="478"/>
          <ac:spMkLst>
            <pc:docMk/>
            <pc:sldMk cId="3747638030" sldId="308"/>
            <ac:spMk id="41" creationId="{DC5F2691-90A7-436E-98B8-7DA2BC1E52C0}"/>
          </ac:spMkLst>
        </pc:spChg>
        <pc:spChg chg="del">
          <ac:chgData name="Thanh Hồ" userId="1d75406a7da3242a" providerId="LiveId" clId="{B6F12CE9-EF57-4F04-ACB5-EF2E5D65622A}" dt="2021-08-17T14:54:31.132" v="1092" actId="478"/>
          <ac:spMkLst>
            <pc:docMk/>
            <pc:sldMk cId="3747638030" sldId="308"/>
            <ac:spMk id="44" creationId="{BC8A27DC-51B1-4936-BF4A-FBC12F5A4E8A}"/>
          </ac:spMkLst>
        </pc:spChg>
      </pc:sldChg>
      <pc:sldChg chg="del">
        <pc:chgData name="Thanh Hồ" userId="1d75406a7da3242a" providerId="LiveId" clId="{B6F12CE9-EF57-4F04-ACB5-EF2E5D65622A}" dt="2021-08-17T14:52:52.702" v="1076" actId="47"/>
        <pc:sldMkLst>
          <pc:docMk/>
          <pc:sldMk cId="2252973224" sldId="309"/>
        </pc:sldMkLst>
      </pc:sldChg>
      <pc:sldChg chg="del">
        <pc:chgData name="Thanh Hồ" userId="1d75406a7da3242a" providerId="LiveId" clId="{B6F12CE9-EF57-4F04-ACB5-EF2E5D65622A}" dt="2021-08-17T14:53:24.684" v="1080" actId="47"/>
        <pc:sldMkLst>
          <pc:docMk/>
          <pc:sldMk cId="4052705309" sldId="310"/>
        </pc:sldMkLst>
      </pc:sldChg>
      <pc:sldChg chg="del">
        <pc:chgData name="Thanh Hồ" userId="1d75406a7da3242a" providerId="LiveId" clId="{B6F12CE9-EF57-4F04-ACB5-EF2E5D65622A}" dt="2021-08-17T14:53:31.195" v="1085" actId="47"/>
        <pc:sldMkLst>
          <pc:docMk/>
          <pc:sldMk cId="1657425957" sldId="311"/>
        </pc:sldMkLst>
      </pc:sldChg>
      <pc:sldChg chg="addSp delSp modSp mod ord modTransition delAnim modAnim">
        <pc:chgData name="Thanh Hồ" userId="1d75406a7da3242a" providerId="LiveId" clId="{B6F12CE9-EF57-4F04-ACB5-EF2E5D65622A}" dt="2021-08-17T15:47:29.839" v="1611"/>
        <pc:sldMkLst>
          <pc:docMk/>
          <pc:sldMk cId="3433038203" sldId="312"/>
        </pc:sldMkLst>
        <pc:spChg chg="del">
          <ac:chgData name="Thanh Hồ" userId="1d75406a7da3242a" providerId="LiveId" clId="{B6F12CE9-EF57-4F04-ACB5-EF2E5D65622A}" dt="2021-08-17T07:02:10.135" v="21" actId="478"/>
          <ac:spMkLst>
            <pc:docMk/>
            <pc:sldMk cId="3433038203" sldId="312"/>
            <ac:spMk id="6" creationId="{79202F5C-4E9D-401C-8F76-24339C7C2C3C}"/>
          </ac:spMkLst>
        </pc:spChg>
        <pc:spChg chg="del">
          <ac:chgData name="Thanh Hồ" userId="1d75406a7da3242a" providerId="LiveId" clId="{B6F12CE9-EF57-4F04-ACB5-EF2E5D65622A}" dt="2021-08-17T07:02:07.632" v="20" actId="478"/>
          <ac:spMkLst>
            <pc:docMk/>
            <pc:sldMk cId="3433038203" sldId="312"/>
            <ac:spMk id="7" creationId="{B9D4B460-8072-4A41-8296-76A086F2073A}"/>
          </ac:spMkLst>
        </pc:spChg>
        <pc:spChg chg="del">
          <ac:chgData name="Thanh Hồ" userId="1d75406a7da3242a" providerId="LiveId" clId="{B6F12CE9-EF57-4F04-ACB5-EF2E5D65622A}" dt="2021-08-17T07:02:12.555" v="22" actId="478"/>
          <ac:spMkLst>
            <pc:docMk/>
            <pc:sldMk cId="3433038203" sldId="312"/>
            <ac:spMk id="11" creationId="{35A4E169-123B-431F-BF6C-77B08E8A35DB}"/>
          </ac:spMkLst>
        </pc:spChg>
        <pc:spChg chg="del">
          <ac:chgData name="Thanh Hồ" userId="1d75406a7da3242a" providerId="LiveId" clId="{B6F12CE9-EF57-4F04-ACB5-EF2E5D65622A}" dt="2021-08-17T07:02:15.136" v="23" actId="478"/>
          <ac:spMkLst>
            <pc:docMk/>
            <pc:sldMk cId="3433038203" sldId="312"/>
            <ac:spMk id="12" creationId="{E72DD325-C7FB-42D6-8C0D-A8A6B36BAD55}"/>
          </ac:spMkLst>
        </pc:spChg>
        <pc:spChg chg="del">
          <ac:chgData name="Thanh Hồ" userId="1d75406a7da3242a" providerId="LiveId" clId="{B6F12CE9-EF57-4F04-ACB5-EF2E5D65622A}" dt="2021-08-17T07:02:16.882" v="24" actId="478"/>
          <ac:spMkLst>
            <pc:docMk/>
            <pc:sldMk cId="3433038203" sldId="312"/>
            <ac:spMk id="13" creationId="{46D38EE9-F58A-4DCD-B3EE-848E397AB66F}"/>
          </ac:spMkLst>
        </pc:spChg>
        <pc:spChg chg="add mod">
          <ac:chgData name="Thanh Hồ" userId="1d75406a7da3242a" providerId="LiveId" clId="{B6F12CE9-EF57-4F04-ACB5-EF2E5D65622A}" dt="2021-08-17T07:14:18.115" v="114" actId="1076"/>
          <ac:spMkLst>
            <pc:docMk/>
            <pc:sldMk cId="3433038203" sldId="312"/>
            <ac:spMk id="14" creationId="{90C80165-291D-414D-854C-ED1EB1192557}"/>
          </ac:spMkLst>
        </pc:spChg>
        <pc:spChg chg="add mod topLvl">
          <ac:chgData name="Thanh Hồ" userId="1d75406a7da3242a" providerId="LiveId" clId="{B6F12CE9-EF57-4F04-ACB5-EF2E5D65622A}" dt="2021-08-17T07:09:48.256" v="92" actId="164"/>
          <ac:spMkLst>
            <pc:docMk/>
            <pc:sldMk cId="3433038203" sldId="312"/>
            <ac:spMk id="15" creationId="{4267AE12-98AB-4FDD-9074-573AA70B6B41}"/>
          </ac:spMkLst>
        </pc:spChg>
        <pc:spChg chg="add mod topLvl">
          <ac:chgData name="Thanh Hồ" userId="1d75406a7da3242a" providerId="LiveId" clId="{B6F12CE9-EF57-4F04-ACB5-EF2E5D65622A}" dt="2021-08-17T07:09:48.256" v="92" actId="164"/>
          <ac:spMkLst>
            <pc:docMk/>
            <pc:sldMk cId="3433038203" sldId="312"/>
            <ac:spMk id="16" creationId="{C48E58F7-73F6-407E-84AC-67B0DBFC9E19}"/>
          </ac:spMkLst>
        </pc:spChg>
        <pc:spChg chg="add mod topLvl">
          <ac:chgData name="Thanh Hồ" userId="1d75406a7da3242a" providerId="LiveId" clId="{B6F12CE9-EF57-4F04-ACB5-EF2E5D65622A}" dt="2021-08-17T07:09:48.256" v="92" actId="164"/>
          <ac:spMkLst>
            <pc:docMk/>
            <pc:sldMk cId="3433038203" sldId="312"/>
            <ac:spMk id="17" creationId="{1B96DE9A-4C51-4161-A9E4-EC7D84103D5C}"/>
          </ac:spMkLst>
        </pc:spChg>
        <pc:spChg chg="add mod topLvl">
          <ac:chgData name="Thanh Hồ" userId="1d75406a7da3242a" providerId="LiveId" clId="{B6F12CE9-EF57-4F04-ACB5-EF2E5D65622A}" dt="2021-08-17T07:09:48.256" v="92" actId="164"/>
          <ac:spMkLst>
            <pc:docMk/>
            <pc:sldMk cId="3433038203" sldId="312"/>
            <ac:spMk id="18" creationId="{E1040D8F-768A-44F4-9902-406F7A515B8B}"/>
          </ac:spMkLst>
        </pc:spChg>
        <pc:spChg chg="add del mod topLvl">
          <ac:chgData name="Thanh Hồ" userId="1d75406a7da3242a" providerId="LiveId" clId="{B6F12CE9-EF57-4F04-ACB5-EF2E5D65622A}" dt="2021-08-17T07:08:19.974" v="79" actId="478"/>
          <ac:spMkLst>
            <pc:docMk/>
            <pc:sldMk cId="3433038203" sldId="312"/>
            <ac:spMk id="19" creationId="{168CFE42-5172-4047-88AE-BF6DF8506932}"/>
          </ac:spMkLst>
        </pc:spChg>
        <pc:spChg chg="add mod topLvl">
          <ac:chgData name="Thanh Hồ" userId="1d75406a7da3242a" providerId="LiveId" clId="{B6F12CE9-EF57-4F04-ACB5-EF2E5D65622A}" dt="2021-08-17T07:09:48.256" v="92" actId="164"/>
          <ac:spMkLst>
            <pc:docMk/>
            <pc:sldMk cId="3433038203" sldId="312"/>
            <ac:spMk id="20" creationId="{13DF5BB0-CE6C-462E-97D0-F92506AF8318}"/>
          </ac:spMkLst>
        </pc:spChg>
        <pc:spChg chg="add mod topLvl">
          <ac:chgData name="Thanh Hồ" userId="1d75406a7da3242a" providerId="LiveId" clId="{B6F12CE9-EF57-4F04-ACB5-EF2E5D65622A}" dt="2021-08-17T07:09:48.256" v="92" actId="164"/>
          <ac:spMkLst>
            <pc:docMk/>
            <pc:sldMk cId="3433038203" sldId="312"/>
            <ac:spMk id="21" creationId="{C4BB3C9A-BB58-485F-A121-53BB2154E2B0}"/>
          </ac:spMkLst>
        </pc:spChg>
        <pc:spChg chg="add del mod">
          <ac:chgData name="Thanh Hồ" userId="1d75406a7da3242a" providerId="LiveId" clId="{B6F12CE9-EF57-4F04-ACB5-EF2E5D65622A}" dt="2021-08-17T07:05:32.828" v="58" actId="478"/>
          <ac:spMkLst>
            <pc:docMk/>
            <pc:sldMk cId="3433038203" sldId="312"/>
            <ac:spMk id="22" creationId="{64129EB5-757E-4B6C-A52C-914B2897940D}"/>
          </ac:spMkLst>
        </pc:spChg>
        <pc:spChg chg="add del mod">
          <ac:chgData name="Thanh Hồ" userId="1d75406a7da3242a" providerId="LiveId" clId="{B6F12CE9-EF57-4F04-ACB5-EF2E5D65622A}" dt="2021-08-17T07:02:54.427" v="30" actId="478"/>
          <ac:spMkLst>
            <pc:docMk/>
            <pc:sldMk cId="3433038203" sldId="312"/>
            <ac:spMk id="23" creationId="{02DA4EC7-0082-4165-B5FB-720BC0CBB44F}"/>
          </ac:spMkLst>
        </pc:spChg>
        <pc:spChg chg="add del mod">
          <ac:chgData name="Thanh Hồ" userId="1d75406a7da3242a" providerId="LiveId" clId="{B6F12CE9-EF57-4F04-ACB5-EF2E5D65622A}" dt="2021-08-17T07:02:51.996" v="29" actId="478"/>
          <ac:spMkLst>
            <pc:docMk/>
            <pc:sldMk cId="3433038203" sldId="312"/>
            <ac:spMk id="24" creationId="{2B4D161D-52C6-4952-A9F9-DBC7CA4C14B3}"/>
          </ac:spMkLst>
        </pc:spChg>
        <pc:spChg chg="add mod">
          <ac:chgData name="Thanh Hồ" userId="1d75406a7da3242a" providerId="LiveId" clId="{B6F12CE9-EF57-4F04-ACB5-EF2E5D65622A}" dt="2021-08-17T07:05:58.693" v="63" actId="1076"/>
          <ac:spMkLst>
            <pc:docMk/>
            <pc:sldMk cId="3433038203" sldId="312"/>
            <ac:spMk id="25" creationId="{A1C1E2D2-4908-4694-AF5E-55EF3CFA6DB1}"/>
          </ac:spMkLst>
        </pc:spChg>
        <pc:spChg chg="add mod">
          <ac:chgData name="Thanh Hồ" userId="1d75406a7da3242a" providerId="LiveId" clId="{B6F12CE9-EF57-4F04-ACB5-EF2E5D65622A}" dt="2021-08-17T07:09:48.256" v="92" actId="164"/>
          <ac:spMkLst>
            <pc:docMk/>
            <pc:sldMk cId="3433038203" sldId="312"/>
            <ac:spMk id="26" creationId="{BD8E4DE6-8694-4095-A4D0-0CB67028346F}"/>
          </ac:spMkLst>
        </pc:spChg>
        <pc:spChg chg="add mod">
          <ac:chgData name="Thanh Hồ" userId="1d75406a7da3242a" providerId="LiveId" clId="{B6F12CE9-EF57-4F04-ACB5-EF2E5D65622A}" dt="2021-08-17T07:09:48.256" v="92" actId="164"/>
          <ac:spMkLst>
            <pc:docMk/>
            <pc:sldMk cId="3433038203" sldId="312"/>
            <ac:spMk id="27" creationId="{88309B99-E95B-4111-B2F6-D6514591FFD4}"/>
          </ac:spMkLst>
        </pc:spChg>
        <pc:spChg chg="add mod ord">
          <ac:chgData name="Thanh Hồ" userId="1d75406a7da3242a" providerId="LiveId" clId="{B6F12CE9-EF57-4F04-ACB5-EF2E5D65622A}" dt="2021-08-17T07:14:02.942" v="111" actId="14100"/>
          <ac:spMkLst>
            <pc:docMk/>
            <pc:sldMk cId="3433038203" sldId="312"/>
            <ac:spMk id="28" creationId="{40827370-5C47-4EC9-A33D-5D4928D37A4F}"/>
          </ac:spMkLst>
        </pc:spChg>
        <pc:grpChg chg="add del mod">
          <ac:chgData name="Thanh Hồ" userId="1d75406a7da3242a" providerId="LiveId" clId="{B6F12CE9-EF57-4F04-ACB5-EF2E5D65622A}" dt="2021-08-17T07:06:04.621" v="64" actId="165"/>
          <ac:grpSpMkLst>
            <pc:docMk/>
            <pc:sldMk cId="3433038203" sldId="312"/>
            <ac:grpSpMk id="3" creationId="{865DD6C2-9043-40EB-B674-DB7E59687E6A}"/>
          </ac:grpSpMkLst>
        </pc:grpChg>
        <pc:grpChg chg="add mod">
          <ac:chgData name="Thanh Hồ" userId="1d75406a7da3242a" providerId="LiveId" clId="{B6F12CE9-EF57-4F04-ACB5-EF2E5D65622A}" dt="2021-08-17T07:14:12.540" v="113" actId="1076"/>
          <ac:grpSpMkLst>
            <pc:docMk/>
            <pc:sldMk cId="3433038203" sldId="312"/>
            <ac:grpSpMk id="4" creationId="{A76ED1AB-3A17-49BE-9AA3-D8A9F0F2374E}"/>
          </ac:grpSpMkLst>
        </pc:grpChg>
        <pc:picChg chg="add mod">
          <ac:chgData name="Thanh Hồ" userId="1d75406a7da3242a" providerId="LiveId" clId="{B6F12CE9-EF57-4F04-ACB5-EF2E5D65622A}" dt="2021-08-17T15:47:29.839" v="1611"/>
          <ac:picMkLst>
            <pc:docMk/>
            <pc:sldMk cId="3433038203" sldId="312"/>
            <ac:picMk id="2" creationId="{49E323F3-21AD-4643-868F-466D1526DE98}"/>
          </ac:picMkLst>
        </pc:picChg>
        <pc:picChg chg="del mod">
          <ac:chgData name="Thanh Hồ" userId="1d75406a7da3242a" providerId="LiveId" clId="{B6F12CE9-EF57-4F04-ACB5-EF2E5D65622A}" dt="2021-08-17T07:02:04.024" v="19" actId="478"/>
          <ac:picMkLst>
            <pc:docMk/>
            <pc:sldMk cId="3433038203" sldId="312"/>
            <ac:picMk id="5" creationId="{75B0A0A0-05FC-4A28-B176-055B8CED53BB}"/>
          </ac:picMkLst>
        </pc:picChg>
        <pc:picChg chg="mod ord">
          <ac:chgData name="Thanh Hồ" userId="1d75406a7da3242a" providerId="LiveId" clId="{B6F12CE9-EF57-4F04-ACB5-EF2E5D65622A}" dt="2021-08-17T07:10:58.991" v="97" actId="688"/>
          <ac:picMkLst>
            <pc:docMk/>
            <pc:sldMk cId="3433038203" sldId="312"/>
            <ac:picMk id="8" creationId="{44806711-DB1A-4A51-8E69-E05CA18BCF8E}"/>
          </ac:picMkLst>
        </pc:picChg>
        <pc:picChg chg="mod ord">
          <ac:chgData name="Thanh Hồ" userId="1d75406a7da3242a" providerId="LiveId" clId="{B6F12CE9-EF57-4F04-ACB5-EF2E5D65622A}" dt="2021-08-17T07:11:05.458" v="98" actId="1076"/>
          <ac:picMkLst>
            <pc:docMk/>
            <pc:sldMk cId="3433038203" sldId="312"/>
            <ac:picMk id="9" creationId="{03E5585E-B1CB-472B-ABC5-FBC2303151BB}"/>
          </ac:picMkLst>
        </pc:picChg>
        <pc:picChg chg="mod ord">
          <ac:chgData name="Thanh Hồ" userId="1d75406a7da3242a" providerId="LiveId" clId="{B6F12CE9-EF57-4F04-ACB5-EF2E5D65622A}" dt="2021-08-17T07:11:23.163" v="99" actId="1076"/>
          <ac:picMkLst>
            <pc:docMk/>
            <pc:sldMk cId="3433038203" sldId="312"/>
            <ac:picMk id="10" creationId="{631F4536-051A-4964-AEC4-F04E742FBFD7}"/>
          </ac:picMkLst>
        </pc:picChg>
      </pc:sldChg>
      <pc:sldChg chg="addSp delSp modSp add mod ord modTransition delAnim modAnim">
        <pc:chgData name="Thanh Hồ" userId="1d75406a7da3242a" providerId="LiveId" clId="{B6F12CE9-EF57-4F04-ACB5-EF2E5D65622A}" dt="2021-08-17T16:06:33.125" v="1699"/>
        <pc:sldMkLst>
          <pc:docMk/>
          <pc:sldMk cId="1300004943" sldId="313"/>
        </pc:sldMkLst>
        <pc:spChg chg="del">
          <ac:chgData name="Thanh Hồ" userId="1d75406a7da3242a" providerId="LiveId" clId="{B6F12CE9-EF57-4F04-ACB5-EF2E5D65622A}" dt="2021-08-17T08:18:45.424" v="208" actId="478"/>
          <ac:spMkLst>
            <pc:docMk/>
            <pc:sldMk cId="1300004943" sldId="313"/>
            <ac:spMk id="7" creationId="{940BAA6F-A672-4329-B767-BF57E110D9B2}"/>
          </ac:spMkLst>
        </pc:spChg>
        <pc:spChg chg="add del mod">
          <ac:chgData name="Thanh Hồ" userId="1d75406a7da3242a" providerId="LiveId" clId="{B6F12CE9-EF57-4F04-ACB5-EF2E5D65622A}" dt="2021-08-17T08:24:23.241" v="273" actId="21"/>
          <ac:spMkLst>
            <pc:docMk/>
            <pc:sldMk cId="1300004943" sldId="313"/>
            <ac:spMk id="9" creationId="{789BF66F-4140-47BE-813B-338EA42C69D8}"/>
          </ac:spMkLst>
        </pc:spChg>
        <pc:spChg chg="add del mod">
          <ac:chgData name="Thanh Hồ" userId="1d75406a7da3242a" providerId="LiveId" clId="{B6F12CE9-EF57-4F04-ACB5-EF2E5D65622A}" dt="2021-08-17T08:40:21.915" v="440" actId="21"/>
          <ac:spMkLst>
            <pc:docMk/>
            <pc:sldMk cId="1300004943" sldId="313"/>
            <ac:spMk id="10" creationId="{40D77369-8CA0-4A47-95D4-C13B8D92B1B4}"/>
          </ac:spMkLst>
        </pc:spChg>
        <pc:spChg chg="add mod">
          <ac:chgData name="Thanh Hồ" userId="1d75406a7da3242a" providerId="LiveId" clId="{B6F12CE9-EF57-4F04-ACB5-EF2E5D65622A}" dt="2021-08-17T14:12:27.283" v="509" actId="113"/>
          <ac:spMkLst>
            <pc:docMk/>
            <pc:sldMk cId="1300004943" sldId="313"/>
            <ac:spMk id="11" creationId="{E5CB667B-EA14-4FC7-BC1D-F44261A60156}"/>
          </ac:spMkLst>
        </pc:spChg>
        <pc:spChg chg="add mod">
          <ac:chgData name="Thanh Hồ" userId="1d75406a7da3242a" providerId="LiveId" clId="{B6F12CE9-EF57-4F04-ACB5-EF2E5D65622A}" dt="2021-08-17T14:13:49.591" v="519" actId="1076"/>
          <ac:spMkLst>
            <pc:docMk/>
            <pc:sldMk cId="1300004943" sldId="313"/>
            <ac:spMk id="12" creationId="{C79E1F94-01F7-4BED-A703-1A6CA08B4E1C}"/>
          </ac:spMkLst>
        </pc:spChg>
        <pc:spChg chg="add mod">
          <ac:chgData name="Thanh Hồ" userId="1d75406a7da3242a" providerId="LiveId" clId="{B6F12CE9-EF57-4F04-ACB5-EF2E5D65622A}" dt="2021-08-17T14:14:04.940" v="521" actId="255"/>
          <ac:spMkLst>
            <pc:docMk/>
            <pc:sldMk cId="1300004943" sldId="313"/>
            <ac:spMk id="13" creationId="{088E1CCA-9E39-416D-A1FE-75A298A6A708}"/>
          </ac:spMkLst>
        </pc:spChg>
        <pc:spChg chg="add mod">
          <ac:chgData name="Thanh Hồ" userId="1d75406a7da3242a" providerId="LiveId" clId="{B6F12CE9-EF57-4F04-ACB5-EF2E5D65622A}" dt="2021-08-17T14:13:35.716" v="518" actId="207"/>
          <ac:spMkLst>
            <pc:docMk/>
            <pc:sldMk cId="1300004943" sldId="313"/>
            <ac:spMk id="14" creationId="{902AE42E-7A8D-4FC4-B30E-1B485E51CA72}"/>
          </ac:spMkLst>
        </pc:spChg>
        <pc:spChg chg="add mod">
          <ac:chgData name="Thanh Hồ" userId="1d75406a7da3242a" providerId="LiveId" clId="{B6F12CE9-EF57-4F04-ACB5-EF2E5D65622A}" dt="2021-08-17T14:12:59.474" v="513" actId="113"/>
          <ac:spMkLst>
            <pc:docMk/>
            <pc:sldMk cId="1300004943" sldId="313"/>
            <ac:spMk id="15" creationId="{07B7403F-7B52-4A4F-9AA7-02C67022ADEA}"/>
          </ac:spMkLst>
        </pc:spChg>
        <pc:spChg chg="del">
          <ac:chgData name="Thanh Hồ" userId="1d75406a7da3242a" providerId="LiveId" clId="{B6F12CE9-EF57-4F04-ACB5-EF2E5D65622A}" dt="2021-08-17T08:18:34.130" v="207" actId="478"/>
          <ac:spMkLst>
            <pc:docMk/>
            <pc:sldMk cId="1300004943" sldId="313"/>
            <ac:spMk id="16" creationId="{724AE87E-B399-4476-A6D6-43950B761CA4}"/>
          </ac:spMkLst>
        </pc:spChg>
        <pc:spChg chg="del">
          <ac:chgData name="Thanh Hồ" userId="1d75406a7da3242a" providerId="LiveId" clId="{B6F12CE9-EF57-4F04-ACB5-EF2E5D65622A}" dt="2021-08-17T08:18:45.424" v="208" actId="478"/>
          <ac:spMkLst>
            <pc:docMk/>
            <pc:sldMk cId="1300004943" sldId="313"/>
            <ac:spMk id="17" creationId="{1B51AAB4-AB75-4F93-8E8B-4FDC0676F088}"/>
          </ac:spMkLst>
        </pc:spChg>
        <pc:spChg chg="del">
          <ac:chgData name="Thanh Hồ" userId="1d75406a7da3242a" providerId="LiveId" clId="{B6F12CE9-EF57-4F04-ACB5-EF2E5D65622A}" dt="2021-08-17T08:18:45.424" v="208" actId="478"/>
          <ac:spMkLst>
            <pc:docMk/>
            <pc:sldMk cId="1300004943" sldId="313"/>
            <ac:spMk id="18" creationId="{E1B5879D-3454-481F-94F0-7218BFE6131C}"/>
          </ac:spMkLst>
        </pc:spChg>
        <pc:spChg chg="del">
          <ac:chgData name="Thanh Hồ" userId="1d75406a7da3242a" providerId="LiveId" clId="{B6F12CE9-EF57-4F04-ACB5-EF2E5D65622A}" dt="2021-08-17T08:18:45.424" v="208" actId="478"/>
          <ac:spMkLst>
            <pc:docMk/>
            <pc:sldMk cId="1300004943" sldId="313"/>
            <ac:spMk id="19" creationId="{C082D2D3-D439-44F7-9D91-1B80620437CE}"/>
          </ac:spMkLst>
        </pc:spChg>
        <pc:spChg chg="del">
          <ac:chgData name="Thanh Hồ" userId="1d75406a7da3242a" providerId="LiveId" clId="{B6F12CE9-EF57-4F04-ACB5-EF2E5D65622A}" dt="2021-08-17T08:18:45.424" v="208" actId="478"/>
          <ac:spMkLst>
            <pc:docMk/>
            <pc:sldMk cId="1300004943" sldId="313"/>
            <ac:spMk id="20" creationId="{83FBEBBD-1DC7-4012-A0C8-3EBCFEB295EF}"/>
          </ac:spMkLst>
        </pc:spChg>
        <pc:spChg chg="add mod">
          <ac:chgData name="Thanh Hồ" userId="1d75406a7da3242a" providerId="LiveId" clId="{B6F12CE9-EF57-4F04-ACB5-EF2E5D65622A}" dt="2021-08-17T14:13:35.716" v="518" actId="207"/>
          <ac:spMkLst>
            <pc:docMk/>
            <pc:sldMk cId="1300004943" sldId="313"/>
            <ac:spMk id="21" creationId="{2D2B51DA-9456-4115-8A9D-77F696AF34EE}"/>
          </ac:spMkLst>
        </pc:spChg>
        <pc:spChg chg="add mod">
          <ac:chgData name="Thanh Hồ" userId="1d75406a7da3242a" providerId="LiveId" clId="{B6F12CE9-EF57-4F04-ACB5-EF2E5D65622A}" dt="2021-08-17T14:13:58.264" v="520" actId="1076"/>
          <ac:spMkLst>
            <pc:docMk/>
            <pc:sldMk cId="1300004943" sldId="313"/>
            <ac:spMk id="22" creationId="{63EF94BF-E0B8-46B7-8250-524D00456FE9}"/>
          </ac:spMkLst>
        </pc:spChg>
        <pc:spChg chg="add mod">
          <ac:chgData name="Thanh Hồ" userId="1d75406a7da3242a" providerId="LiveId" clId="{B6F12CE9-EF57-4F04-ACB5-EF2E5D65622A}" dt="2021-08-17T14:13:35.716" v="518" actId="207"/>
          <ac:spMkLst>
            <pc:docMk/>
            <pc:sldMk cId="1300004943" sldId="313"/>
            <ac:spMk id="23" creationId="{39DE5659-E1DE-42F8-96E4-A053FB988597}"/>
          </ac:spMkLst>
        </pc:spChg>
        <pc:spChg chg="add mod">
          <ac:chgData name="Thanh Hồ" userId="1d75406a7da3242a" providerId="LiveId" clId="{B6F12CE9-EF57-4F04-ACB5-EF2E5D65622A}" dt="2021-08-17T14:13:21.578" v="516" actId="1076"/>
          <ac:spMkLst>
            <pc:docMk/>
            <pc:sldMk cId="1300004943" sldId="313"/>
            <ac:spMk id="24" creationId="{8A7D6527-D655-4522-8FD0-05F42D5FED17}"/>
          </ac:spMkLst>
        </pc:spChg>
        <pc:spChg chg="add mod">
          <ac:chgData name="Thanh Hồ" userId="1d75406a7da3242a" providerId="LiveId" clId="{B6F12CE9-EF57-4F04-ACB5-EF2E5D65622A}" dt="2021-08-17T14:18:37.133" v="535" actId="1076"/>
          <ac:spMkLst>
            <pc:docMk/>
            <pc:sldMk cId="1300004943" sldId="313"/>
            <ac:spMk id="25" creationId="{624ABCF8-BA27-472E-83CF-FC1587ECCBBF}"/>
          </ac:spMkLst>
        </pc:spChg>
        <pc:picChg chg="add del mod">
          <ac:chgData name="Thanh Hồ" userId="1d75406a7da3242a" providerId="LiveId" clId="{B6F12CE9-EF57-4F04-ACB5-EF2E5D65622A}" dt="2021-08-17T16:06:33.125" v="1699"/>
          <ac:picMkLst>
            <pc:docMk/>
            <pc:sldMk cId="1300004943" sldId="313"/>
            <ac:picMk id="2" creationId="{FEC27BF2-3453-4916-884D-9108AC3CE4CA}"/>
          </ac:picMkLst>
        </pc:picChg>
        <pc:picChg chg="add mod">
          <ac:chgData name="Thanh Hồ" userId="1d75406a7da3242a" providerId="LiveId" clId="{B6F12CE9-EF57-4F04-ACB5-EF2E5D65622A}" dt="2021-08-17T16:06:33.125" v="1699"/>
          <ac:picMkLst>
            <pc:docMk/>
            <pc:sldMk cId="1300004943" sldId="313"/>
            <ac:picMk id="3" creationId="{CED51ACF-8ADE-42CB-AB6B-C4A5BC9FCDF4}"/>
          </ac:picMkLst>
        </pc:picChg>
        <pc:picChg chg="add mod">
          <ac:chgData name="Thanh Hồ" userId="1d75406a7da3242a" providerId="LiveId" clId="{B6F12CE9-EF57-4F04-ACB5-EF2E5D65622A}" dt="2021-08-17T14:14:42.203" v="527" actId="1076"/>
          <ac:picMkLst>
            <pc:docMk/>
            <pc:sldMk cId="1300004943" sldId="313"/>
            <ac:picMk id="16" creationId="{1C7A6CC4-9B72-4328-97BE-87B451348BD9}"/>
          </ac:picMkLst>
        </pc:picChg>
        <pc:picChg chg="del mod">
          <ac:chgData name="Thanh Hồ" userId="1d75406a7da3242a" providerId="LiveId" clId="{B6F12CE9-EF57-4F04-ACB5-EF2E5D65622A}" dt="2021-08-17T14:14:45.091" v="528" actId="478"/>
          <ac:picMkLst>
            <pc:docMk/>
            <pc:sldMk cId="1300004943" sldId="313"/>
            <ac:picMk id="49" creationId="{291B24BF-F49A-484D-B7B9-7C4ED3C17252}"/>
          </ac:picMkLst>
        </pc:picChg>
      </pc:sldChg>
      <pc:sldChg chg="addSp modSp add mod modTransition modAnim">
        <pc:chgData name="Thanh Hồ" userId="1d75406a7da3242a" providerId="LiveId" clId="{B6F12CE9-EF57-4F04-ACB5-EF2E5D65622A}" dt="2021-08-17T16:01:13.146" v="1695"/>
        <pc:sldMkLst>
          <pc:docMk/>
          <pc:sldMk cId="660551902" sldId="314"/>
        </pc:sldMkLst>
        <pc:spChg chg="add mod">
          <ac:chgData name="Thanh Hồ" userId="1d75406a7da3242a" providerId="LiveId" clId="{B6F12CE9-EF57-4F04-ACB5-EF2E5D65622A}" dt="2021-08-17T08:19:50.764" v="217" actId="1076"/>
          <ac:spMkLst>
            <pc:docMk/>
            <pc:sldMk cId="660551902" sldId="314"/>
            <ac:spMk id="3" creationId="{E0D7664C-70A7-43D4-A68A-611E2BB88972}"/>
          </ac:spMkLst>
        </pc:spChg>
        <pc:spChg chg="add mod">
          <ac:chgData name="Thanh Hồ" userId="1d75406a7da3242a" providerId="LiveId" clId="{B6F12CE9-EF57-4F04-ACB5-EF2E5D65622A}" dt="2021-08-17T15:21:43.055" v="1300" actId="207"/>
          <ac:spMkLst>
            <pc:docMk/>
            <pc:sldMk cId="660551902" sldId="314"/>
            <ac:spMk id="4" creationId="{55EA4E50-0B51-41CA-AF29-FEEE534D03CB}"/>
          </ac:spMkLst>
        </pc:spChg>
        <pc:spChg chg="add mod">
          <ac:chgData name="Thanh Hồ" userId="1d75406a7da3242a" providerId="LiveId" clId="{B6F12CE9-EF57-4F04-ACB5-EF2E5D65622A}" dt="2021-08-17T15:22:12.023" v="1302" actId="207"/>
          <ac:spMkLst>
            <pc:docMk/>
            <pc:sldMk cId="660551902" sldId="314"/>
            <ac:spMk id="5" creationId="{188DF4A2-ACB9-4445-AB26-DF8F069300F0}"/>
          </ac:spMkLst>
        </pc:spChg>
        <pc:picChg chg="add mod">
          <ac:chgData name="Thanh Hồ" userId="1d75406a7da3242a" providerId="LiveId" clId="{B6F12CE9-EF57-4F04-ACB5-EF2E5D65622A}" dt="2021-08-17T16:01:13.146" v="1695"/>
          <ac:picMkLst>
            <pc:docMk/>
            <pc:sldMk cId="660551902" sldId="314"/>
            <ac:picMk id="2" creationId="{6870E152-D19F-4199-BE03-AAC5A1DCA844}"/>
          </ac:picMkLst>
        </pc:picChg>
        <pc:picChg chg="add mod">
          <ac:chgData name="Thanh Hồ" userId="1d75406a7da3242a" providerId="LiveId" clId="{B6F12CE9-EF57-4F04-ACB5-EF2E5D65622A}" dt="2021-08-17T14:46:24.733" v="850" actId="1076"/>
          <ac:picMkLst>
            <pc:docMk/>
            <pc:sldMk cId="660551902" sldId="314"/>
            <ac:picMk id="6" creationId="{7B24A9C4-D636-451B-9E58-ECA49B4AF43B}"/>
          </ac:picMkLst>
        </pc:picChg>
      </pc:sldChg>
      <pc:sldChg chg="addSp delSp modSp add mod modTransition setBg modAnim">
        <pc:chgData name="Thanh Hồ" userId="1d75406a7da3242a" providerId="LiveId" clId="{B6F12CE9-EF57-4F04-ACB5-EF2E5D65622A}" dt="2021-08-17T16:06:33.125" v="1699"/>
        <pc:sldMkLst>
          <pc:docMk/>
          <pc:sldMk cId="1301305922" sldId="315"/>
        </pc:sldMkLst>
        <pc:spChg chg="add mod ord">
          <ac:chgData name="Thanh Hồ" userId="1d75406a7da3242a" providerId="LiveId" clId="{B6F12CE9-EF57-4F04-ACB5-EF2E5D65622A}" dt="2021-08-17T14:29:34.311" v="740" actId="1076"/>
          <ac:spMkLst>
            <pc:docMk/>
            <pc:sldMk cId="1301305922" sldId="315"/>
            <ac:spMk id="4" creationId="{D4D74776-8A96-43EF-AAC9-75134E902B92}"/>
          </ac:spMkLst>
        </pc:spChg>
        <pc:spChg chg="add mod">
          <ac:chgData name="Thanh Hồ" userId="1d75406a7da3242a" providerId="LiveId" clId="{B6F12CE9-EF57-4F04-ACB5-EF2E5D65622A}" dt="2021-08-17T14:25:15.342" v="650" actId="122"/>
          <ac:spMkLst>
            <pc:docMk/>
            <pc:sldMk cId="1301305922" sldId="315"/>
            <ac:spMk id="5" creationId="{9766CDB2-2C89-4B55-9BB0-8331C294D7A7}"/>
          </ac:spMkLst>
        </pc:spChg>
        <pc:spChg chg="add del">
          <ac:chgData name="Thanh Hồ" userId="1d75406a7da3242a" providerId="LiveId" clId="{B6F12CE9-EF57-4F04-ACB5-EF2E5D65622A}" dt="2021-08-17T14:24:51.691" v="645" actId="26606"/>
          <ac:spMkLst>
            <pc:docMk/>
            <pc:sldMk cId="1301305922" sldId="315"/>
            <ac:spMk id="54" creationId="{79BB35BC-D5C2-4C8B-A22A-A71E6191913B}"/>
          </ac:spMkLst>
        </pc:spChg>
        <pc:spChg chg="add del">
          <ac:chgData name="Thanh Hồ" userId="1d75406a7da3242a" providerId="LiveId" clId="{B6F12CE9-EF57-4F04-ACB5-EF2E5D65622A}" dt="2021-08-17T14:24:51.688" v="644" actId="26606"/>
          <ac:spMkLst>
            <pc:docMk/>
            <pc:sldMk cId="1301305922" sldId="315"/>
            <ac:spMk id="59" creationId="{23E547B5-89CF-4EC0-96DE-25771AED0799}"/>
          </ac:spMkLst>
        </pc:spChg>
        <pc:spChg chg="add del">
          <ac:chgData name="Thanh Hồ" userId="1d75406a7da3242a" providerId="LiveId" clId="{B6F12CE9-EF57-4F04-ACB5-EF2E5D65622A}" dt="2021-08-17T14:24:51.688" v="644" actId="26606"/>
          <ac:spMkLst>
            <pc:docMk/>
            <pc:sldMk cId="1301305922" sldId="315"/>
            <ac:spMk id="61" creationId="{3F0B8CEB-8279-4E5E-A0CE-1FC9F71736F2}"/>
          </ac:spMkLst>
        </pc:spChg>
        <pc:spChg chg="add del">
          <ac:chgData name="Thanh Hồ" userId="1d75406a7da3242a" providerId="LiveId" clId="{B6F12CE9-EF57-4F04-ACB5-EF2E5D65622A}" dt="2021-08-17T14:25:01.932" v="648" actId="26606"/>
          <ac:spMkLst>
            <pc:docMk/>
            <pc:sldMk cId="1301305922" sldId="315"/>
            <ac:spMk id="63" creationId="{D009D6D5-DAC2-4A8B-A17A-E206B9012D09}"/>
          </ac:spMkLst>
        </pc:spChg>
        <pc:spChg chg="add">
          <ac:chgData name="Thanh Hồ" userId="1d75406a7da3242a" providerId="LiveId" clId="{B6F12CE9-EF57-4F04-ACB5-EF2E5D65622A}" dt="2021-08-17T14:25:01.932" v="648" actId="26606"/>
          <ac:spMkLst>
            <pc:docMk/>
            <pc:sldMk cId="1301305922" sldId="315"/>
            <ac:spMk id="68" creationId="{59264BFD-360D-430E-B593-7BC0D00FBDEE}"/>
          </ac:spMkLst>
        </pc:spChg>
        <pc:spChg chg="add">
          <ac:chgData name="Thanh Hồ" userId="1d75406a7da3242a" providerId="LiveId" clId="{B6F12CE9-EF57-4F04-ACB5-EF2E5D65622A}" dt="2021-08-17T14:25:01.932" v="648" actId="26606"/>
          <ac:spMkLst>
            <pc:docMk/>
            <pc:sldMk cId="1301305922" sldId="315"/>
            <ac:spMk id="74" creationId="{F249C1C3-EBDE-4C27-BD12-A6AE40A4DBC7}"/>
          </ac:spMkLst>
        </pc:spChg>
        <pc:grpChg chg="add">
          <ac:chgData name="Thanh Hồ" userId="1d75406a7da3242a" providerId="LiveId" clId="{B6F12CE9-EF57-4F04-ACB5-EF2E5D65622A}" dt="2021-08-17T14:25:01.932" v="648" actId="26606"/>
          <ac:grpSpMkLst>
            <pc:docMk/>
            <pc:sldMk cId="1301305922" sldId="315"/>
            <ac:grpSpMk id="70" creationId="{A4538145-ACBA-40C0-AFBD-DE742723D579}"/>
          </ac:grpSpMkLst>
        </pc:grpChg>
        <pc:picChg chg="add mod">
          <ac:chgData name="Thanh Hồ" userId="1d75406a7da3242a" providerId="LiveId" clId="{B6F12CE9-EF57-4F04-ACB5-EF2E5D65622A}" dt="2021-08-17T16:06:33.125" v="1699"/>
          <ac:picMkLst>
            <pc:docMk/>
            <pc:sldMk cId="1301305922" sldId="315"/>
            <ac:picMk id="3" creationId="{6C6F8118-5859-40FA-801B-6E3B47B27248}"/>
          </ac:picMkLst>
        </pc:picChg>
        <pc:picChg chg="add mod ord">
          <ac:chgData name="Thanh Hồ" userId="1d75406a7da3242a" providerId="LiveId" clId="{B6F12CE9-EF57-4F04-ACB5-EF2E5D65622A}" dt="2021-08-17T14:28:15.423" v="736" actId="14100"/>
          <ac:picMkLst>
            <pc:docMk/>
            <pc:sldMk cId="1301305922" sldId="315"/>
            <ac:picMk id="6" creationId="{A2EAD9E8-D3BE-4EDE-9235-360CDA2DB28A}"/>
          </ac:picMkLst>
        </pc:picChg>
        <pc:picChg chg="mod ord">
          <ac:chgData name="Thanh Hồ" userId="1d75406a7da3242a" providerId="LiveId" clId="{B6F12CE9-EF57-4F04-ACB5-EF2E5D65622A}" dt="2021-08-17T15:31:16.560" v="1343" actId="14100"/>
          <ac:picMkLst>
            <pc:docMk/>
            <pc:sldMk cId="1301305922" sldId="315"/>
            <ac:picMk id="49" creationId="{291B24BF-F49A-484D-B7B9-7C4ED3C17252}"/>
          </ac:picMkLst>
        </pc:picChg>
      </pc:sldChg>
      <pc:sldChg chg="addSp delSp modSp add mod modTransition setBg modAnim">
        <pc:chgData name="Thanh Hồ" userId="1d75406a7da3242a" providerId="LiveId" clId="{B6F12CE9-EF57-4F04-ACB5-EF2E5D65622A}" dt="2021-08-17T16:06:33.125" v="1699"/>
        <pc:sldMkLst>
          <pc:docMk/>
          <pc:sldMk cId="3007167073" sldId="316"/>
        </pc:sldMkLst>
        <pc:spChg chg="del">
          <ac:chgData name="Thanh Hồ" userId="1d75406a7da3242a" providerId="LiveId" clId="{B6F12CE9-EF57-4F04-ACB5-EF2E5D65622A}" dt="2021-08-17T14:21:37.072" v="609" actId="478"/>
          <ac:spMkLst>
            <pc:docMk/>
            <pc:sldMk cId="3007167073" sldId="316"/>
            <ac:spMk id="4" creationId="{D4D74776-8A96-43EF-AAC9-75134E902B92}"/>
          </ac:spMkLst>
        </pc:spChg>
        <pc:spChg chg="mod">
          <ac:chgData name="Thanh Hồ" userId="1d75406a7da3242a" providerId="LiveId" clId="{B6F12CE9-EF57-4F04-ACB5-EF2E5D65622A}" dt="2021-08-17T15:40:31.997" v="1529" actId="1076"/>
          <ac:spMkLst>
            <pc:docMk/>
            <pc:sldMk cId="3007167073" sldId="316"/>
            <ac:spMk id="5" creationId="{9766CDB2-2C89-4B55-9BB0-8331C294D7A7}"/>
          </ac:spMkLst>
        </pc:spChg>
        <pc:spChg chg="add mod">
          <ac:chgData name="Thanh Hồ" userId="1d75406a7da3242a" providerId="LiveId" clId="{B6F12CE9-EF57-4F04-ACB5-EF2E5D65622A}" dt="2021-08-17T15:41:33.859" v="1546" actId="1076"/>
          <ac:spMkLst>
            <pc:docMk/>
            <pc:sldMk cId="3007167073" sldId="316"/>
            <ac:spMk id="6" creationId="{79680800-D4B9-47CF-9891-53D304B7591B}"/>
          </ac:spMkLst>
        </pc:spChg>
        <pc:spChg chg="add del">
          <ac:chgData name="Thanh Hồ" userId="1d75406a7da3242a" providerId="LiveId" clId="{B6F12CE9-EF57-4F04-ACB5-EF2E5D65622A}" dt="2021-08-17T14:35:14.910" v="777" actId="26606"/>
          <ac:spMkLst>
            <pc:docMk/>
            <pc:sldMk cId="3007167073" sldId="316"/>
            <ac:spMk id="54" creationId="{8ED08A1D-4632-47AB-8832-C17BA008697E}"/>
          </ac:spMkLst>
        </pc:spChg>
        <pc:spChg chg="add del">
          <ac:chgData name="Thanh Hồ" userId="1d75406a7da3242a" providerId="LiveId" clId="{B6F12CE9-EF57-4F04-ACB5-EF2E5D65622A}" dt="2021-08-17T14:34:52.482" v="773" actId="26606"/>
          <ac:spMkLst>
            <pc:docMk/>
            <pc:sldMk cId="3007167073" sldId="316"/>
            <ac:spMk id="63" creationId="{F13C74B1-5B17-4795-BED0-7140497B445A}"/>
          </ac:spMkLst>
        </pc:spChg>
        <pc:spChg chg="add del">
          <ac:chgData name="Thanh Hồ" userId="1d75406a7da3242a" providerId="LiveId" clId="{B6F12CE9-EF57-4F04-ACB5-EF2E5D65622A}" dt="2021-08-17T14:34:52.482" v="773" actId="26606"/>
          <ac:spMkLst>
            <pc:docMk/>
            <pc:sldMk cId="3007167073" sldId="316"/>
            <ac:spMk id="65" creationId="{D4974D33-8DC5-464E-8C6D-BE58F0669C17}"/>
          </ac:spMkLst>
        </pc:spChg>
        <pc:spChg chg="add del">
          <ac:chgData name="Thanh Hồ" userId="1d75406a7da3242a" providerId="LiveId" clId="{B6F12CE9-EF57-4F04-ACB5-EF2E5D65622A}" dt="2021-08-17T14:35:05.418" v="775" actId="26606"/>
          <ac:spMkLst>
            <pc:docMk/>
            <pc:sldMk cId="3007167073" sldId="316"/>
            <ac:spMk id="67" creationId="{55222F96-971A-4F90-B841-6BAB416C7AC1}"/>
          </ac:spMkLst>
        </pc:spChg>
        <pc:spChg chg="add del">
          <ac:chgData name="Thanh Hồ" userId="1d75406a7da3242a" providerId="LiveId" clId="{B6F12CE9-EF57-4F04-ACB5-EF2E5D65622A}" dt="2021-08-17T14:35:05.418" v="775" actId="26606"/>
          <ac:spMkLst>
            <pc:docMk/>
            <pc:sldMk cId="3007167073" sldId="316"/>
            <ac:spMk id="68" creationId="{DBC6133C-0615-4CE4-9132-37E609A9BDFA}"/>
          </ac:spMkLst>
        </pc:spChg>
        <pc:spChg chg="add del">
          <ac:chgData name="Thanh Hồ" userId="1d75406a7da3242a" providerId="LiveId" clId="{B6F12CE9-EF57-4F04-ACB5-EF2E5D65622A}" dt="2021-08-17T14:35:05.418" v="775" actId="26606"/>
          <ac:spMkLst>
            <pc:docMk/>
            <pc:sldMk cId="3007167073" sldId="316"/>
            <ac:spMk id="69" creationId="{08980754-6F4B-43C9-B9BE-127B6BED6586}"/>
          </ac:spMkLst>
        </pc:spChg>
        <pc:spChg chg="add del">
          <ac:chgData name="Thanh Hồ" userId="1d75406a7da3242a" providerId="LiveId" clId="{B6F12CE9-EF57-4F04-ACB5-EF2E5D65622A}" dt="2021-08-17T14:35:05.418" v="775" actId="26606"/>
          <ac:spMkLst>
            <pc:docMk/>
            <pc:sldMk cId="3007167073" sldId="316"/>
            <ac:spMk id="70" creationId="{169CC832-2974-4E8D-90ED-3E2941BA7336}"/>
          </ac:spMkLst>
        </pc:spChg>
        <pc:spChg chg="add del">
          <ac:chgData name="Thanh Hồ" userId="1d75406a7da3242a" providerId="LiveId" clId="{B6F12CE9-EF57-4F04-ACB5-EF2E5D65622A}" dt="2021-08-17T14:35:05.418" v="775" actId="26606"/>
          <ac:spMkLst>
            <pc:docMk/>
            <pc:sldMk cId="3007167073" sldId="316"/>
            <ac:spMk id="71" creationId="{2C1BBA94-3F40-40AA-8BB9-E69E25E537C1}"/>
          </ac:spMkLst>
        </pc:spChg>
        <pc:spChg chg="add del">
          <ac:chgData name="Thanh Hồ" userId="1d75406a7da3242a" providerId="LiveId" clId="{B6F12CE9-EF57-4F04-ACB5-EF2E5D65622A}" dt="2021-08-17T14:35:14.910" v="777" actId="26606"/>
          <ac:spMkLst>
            <pc:docMk/>
            <pc:sldMk cId="3007167073" sldId="316"/>
            <ac:spMk id="73" creationId="{45D37F4E-DDB4-456B-97E0-9937730A039F}"/>
          </ac:spMkLst>
        </pc:spChg>
        <pc:spChg chg="add del">
          <ac:chgData name="Thanh Hồ" userId="1d75406a7da3242a" providerId="LiveId" clId="{B6F12CE9-EF57-4F04-ACB5-EF2E5D65622A}" dt="2021-08-17T14:35:14.910" v="777" actId="26606"/>
          <ac:spMkLst>
            <pc:docMk/>
            <pc:sldMk cId="3007167073" sldId="316"/>
            <ac:spMk id="74" creationId="{B2DD41CD-8F47-4F56-AD12-4E2FF7696987}"/>
          </ac:spMkLst>
        </pc:spChg>
        <pc:grpChg chg="add del">
          <ac:chgData name="Thanh Hồ" userId="1d75406a7da3242a" providerId="LiveId" clId="{B6F12CE9-EF57-4F04-ACB5-EF2E5D65622A}" dt="2021-08-17T14:35:14.910" v="777" actId="26606"/>
          <ac:grpSpMkLst>
            <pc:docMk/>
            <pc:sldMk cId="3007167073" sldId="316"/>
            <ac:grpSpMk id="56" creationId="{0075437B-93A1-4A73-812B-C5030CC2FFCD}"/>
          </ac:grpSpMkLst>
        </pc:grpChg>
        <pc:picChg chg="add mod">
          <ac:chgData name="Thanh Hồ" userId="1d75406a7da3242a" providerId="LiveId" clId="{B6F12CE9-EF57-4F04-ACB5-EF2E5D65622A}" dt="2021-08-17T16:06:33.125" v="1699"/>
          <ac:picMkLst>
            <pc:docMk/>
            <pc:sldMk cId="3007167073" sldId="316"/>
            <ac:picMk id="2" creationId="{1B3AD33B-7CBD-42BC-BF0B-FB24854FFEA3}"/>
          </ac:picMkLst>
        </pc:picChg>
        <pc:picChg chg="add mod">
          <ac:chgData name="Thanh Hồ" userId="1d75406a7da3242a" providerId="LiveId" clId="{B6F12CE9-EF57-4F04-ACB5-EF2E5D65622A}" dt="2021-08-17T15:40:35.087" v="1530" actId="14100"/>
          <ac:picMkLst>
            <pc:docMk/>
            <pc:sldMk cId="3007167073" sldId="316"/>
            <ac:picMk id="7" creationId="{DE987CD4-A15E-4051-AABD-F36377EDBCA3}"/>
          </ac:picMkLst>
        </pc:picChg>
        <pc:picChg chg="mod ord">
          <ac:chgData name="Thanh Hồ" userId="1d75406a7da3242a" providerId="LiveId" clId="{B6F12CE9-EF57-4F04-ACB5-EF2E5D65622A}" dt="2021-08-17T15:40:47.529" v="1533" actId="1076"/>
          <ac:picMkLst>
            <pc:docMk/>
            <pc:sldMk cId="3007167073" sldId="316"/>
            <ac:picMk id="49" creationId="{291B24BF-F49A-484D-B7B9-7C4ED3C17252}"/>
          </ac:picMkLst>
        </pc:picChg>
      </pc:sldChg>
      <pc:sldChg chg="addSp delSp modSp add del mod ord modTransition setBg delAnim modAnim">
        <pc:chgData name="Thanh Hồ" userId="1d75406a7da3242a" providerId="LiveId" clId="{B6F12CE9-EF57-4F04-ACB5-EF2E5D65622A}" dt="2021-08-17T16:09:16.289" v="1820" actId="20577"/>
        <pc:sldMkLst>
          <pc:docMk/>
          <pc:sldMk cId="3875912728" sldId="317"/>
        </pc:sldMkLst>
        <pc:spChg chg="del">
          <ac:chgData name="Thanh Hồ" userId="1d75406a7da3242a" providerId="LiveId" clId="{B6F12CE9-EF57-4F04-ACB5-EF2E5D65622A}" dt="2021-08-17T14:23:25.540" v="626" actId="478"/>
          <ac:spMkLst>
            <pc:docMk/>
            <pc:sldMk cId="3875912728" sldId="317"/>
            <ac:spMk id="4" creationId="{D4D74776-8A96-43EF-AAC9-75134E902B92}"/>
          </ac:spMkLst>
        </pc:spChg>
        <pc:spChg chg="mod">
          <ac:chgData name="Thanh Hồ" userId="1d75406a7da3242a" providerId="LiveId" clId="{B6F12CE9-EF57-4F04-ACB5-EF2E5D65622A}" dt="2021-08-17T16:08:11.264" v="1811" actId="1076"/>
          <ac:spMkLst>
            <pc:docMk/>
            <pc:sldMk cId="3875912728" sldId="317"/>
            <ac:spMk id="5" creationId="{9766CDB2-2C89-4B55-9BB0-8331C294D7A7}"/>
          </ac:spMkLst>
        </pc:spChg>
        <pc:spChg chg="add mod ord">
          <ac:chgData name="Thanh Hồ" userId="1d75406a7da3242a" providerId="LiveId" clId="{B6F12CE9-EF57-4F04-ACB5-EF2E5D65622A}" dt="2021-08-17T16:09:16.289" v="1820" actId="20577"/>
          <ac:spMkLst>
            <pc:docMk/>
            <pc:sldMk cId="3875912728" sldId="317"/>
            <ac:spMk id="6" creationId="{14C8F2CA-FA98-4504-AD74-D5D2F9B4F201}"/>
          </ac:spMkLst>
        </pc:spChg>
        <pc:spChg chg="add del">
          <ac:chgData name="Thanh Hồ" userId="1d75406a7da3242a" providerId="LiveId" clId="{B6F12CE9-EF57-4F04-ACB5-EF2E5D65622A}" dt="2021-08-17T14:34:28.679" v="770" actId="26606"/>
          <ac:spMkLst>
            <pc:docMk/>
            <pc:sldMk cId="3875912728" sldId="317"/>
            <ac:spMk id="54" creationId="{5E39A796-BE83-48B1-B33F-35C4A32AAB57}"/>
          </ac:spMkLst>
        </pc:spChg>
        <pc:spChg chg="add del">
          <ac:chgData name="Thanh Hồ" userId="1d75406a7da3242a" providerId="LiveId" clId="{B6F12CE9-EF57-4F04-ACB5-EF2E5D65622A}" dt="2021-08-17T14:34:28.679" v="770" actId="26606"/>
          <ac:spMkLst>
            <pc:docMk/>
            <pc:sldMk cId="3875912728" sldId="317"/>
            <ac:spMk id="56" creationId="{72F84B47-E267-4194-8194-831DB7B5547F}"/>
          </ac:spMkLst>
        </pc:spChg>
        <pc:spChg chg="add del">
          <ac:chgData name="Thanh Hồ" userId="1d75406a7da3242a" providerId="LiveId" clId="{B6F12CE9-EF57-4F04-ACB5-EF2E5D65622A}" dt="2021-08-17T14:36:20.486" v="788" actId="26606"/>
          <ac:spMkLst>
            <pc:docMk/>
            <pc:sldMk cId="3875912728" sldId="317"/>
            <ac:spMk id="58" creationId="{F13C74B1-5B17-4795-BED0-7140497B445A}"/>
          </ac:spMkLst>
        </pc:spChg>
        <pc:spChg chg="add del">
          <ac:chgData name="Thanh Hồ" userId="1d75406a7da3242a" providerId="LiveId" clId="{B6F12CE9-EF57-4F04-ACB5-EF2E5D65622A}" dt="2021-08-17T14:36:20.486" v="788" actId="26606"/>
          <ac:spMkLst>
            <pc:docMk/>
            <pc:sldMk cId="3875912728" sldId="317"/>
            <ac:spMk id="59" creationId="{D4974D33-8DC5-464E-8C6D-BE58F0669C17}"/>
          </ac:spMkLst>
        </pc:spChg>
        <pc:spChg chg="add del">
          <ac:chgData name="Thanh Hồ" userId="1d75406a7da3242a" providerId="LiveId" clId="{B6F12CE9-EF57-4F04-ACB5-EF2E5D65622A}" dt="2021-08-17T14:36:20.477" v="787" actId="26606"/>
          <ac:spMkLst>
            <pc:docMk/>
            <pc:sldMk cId="3875912728" sldId="317"/>
            <ac:spMk id="64" creationId="{201CC55D-ED54-4C5C-95E6-10947BD1103B}"/>
          </ac:spMkLst>
        </pc:spChg>
        <pc:spChg chg="add del">
          <ac:chgData name="Thanh Hồ" userId="1d75406a7da3242a" providerId="LiveId" clId="{B6F12CE9-EF57-4F04-ACB5-EF2E5D65622A}" dt="2021-08-17T14:36:20.477" v="787" actId="26606"/>
          <ac:spMkLst>
            <pc:docMk/>
            <pc:sldMk cId="3875912728" sldId="317"/>
            <ac:spMk id="70" creationId="{3873B707-463F-40B0-8227-E8CC6C67EB25}"/>
          </ac:spMkLst>
        </pc:spChg>
        <pc:spChg chg="add del">
          <ac:chgData name="Thanh Hồ" userId="1d75406a7da3242a" providerId="LiveId" clId="{B6F12CE9-EF57-4F04-ACB5-EF2E5D65622A}" dt="2021-08-17T14:36:20.477" v="787" actId="26606"/>
          <ac:spMkLst>
            <pc:docMk/>
            <pc:sldMk cId="3875912728" sldId="317"/>
            <ac:spMk id="72" creationId="{C13237C8-E62C-4F0D-A318-BD6FB6C2D138}"/>
          </ac:spMkLst>
        </pc:spChg>
        <pc:spChg chg="add del">
          <ac:chgData name="Thanh Hồ" userId="1d75406a7da3242a" providerId="LiveId" clId="{B6F12CE9-EF57-4F04-ACB5-EF2E5D65622A}" dt="2021-08-17T14:36:20.477" v="787" actId="26606"/>
          <ac:spMkLst>
            <pc:docMk/>
            <pc:sldMk cId="3875912728" sldId="317"/>
            <ac:spMk id="74" creationId="{19C9EAEA-39D0-4B0E-A0EB-51E7B26740B1}"/>
          </ac:spMkLst>
        </pc:spChg>
        <pc:spChg chg="add">
          <ac:chgData name="Thanh Hồ" userId="1d75406a7da3242a" providerId="LiveId" clId="{B6F12CE9-EF57-4F04-ACB5-EF2E5D65622A}" dt="2021-08-17T14:36:20.486" v="788" actId="26606"/>
          <ac:spMkLst>
            <pc:docMk/>
            <pc:sldMk cId="3875912728" sldId="317"/>
            <ac:spMk id="76" creationId="{23E547B5-89CF-4EC0-96DE-25771AED0799}"/>
          </ac:spMkLst>
        </pc:spChg>
        <pc:spChg chg="add">
          <ac:chgData name="Thanh Hồ" userId="1d75406a7da3242a" providerId="LiveId" clId="{B6F12CE9-EF57-4F04-ACB5-EF2E5D65622A}" dt="2021-08-17T14:36:20.486" v="788" actId="26606"/>
          <ac:spMkLst>
            <pc:docMk/>
            <pc:sldMk cId="3875912728" sldId="317"/>
            <ac:spMk id="77" creationId="{3F0B8CEB-8279-4E5E-A0CE-1FC9F71736F2}"/>
          </ac:spMkLst>
        </pc:spChg>
        <pc:grpChg chg="add del">
          <ac:chgData name="Thanh Hồ" userId="1d75406a7da3242a" providerId="LiveId" clId="{B6F12CE9-EF57-4F04-ACB5-EF2E5D65622A}" dt="2021-08-17T14:36:20.477" v="787" actId="26606"/>
          <ac:grpSpMkLst>
            <pc:docMk/>
            <pc:sldMk cId="3875912728" sldId="317"/>
            <ac:grpSpMk id="66" creationId="{1DE889C7-FAD6-4397-98E2-05D503484459}"/>
          </ac:grpSpMkLst>
        </pc:grpChg>
        <pc:picChg chg="add del mod">
          <ac:chgData name="Thanh Hồ" userId="1d75406a7da3242a" providerId="LiveId" clId="{B6F12CE9-EF57-4F04-ACB5-EF2E5D65622A}" dt="2021-08-17T16:08:55.914" v="1812"/>
          <ac:picMkLst>
            <pc:docMk/>
            <pc:sldMk cId="3875912728" sldId="317"/>
            <ac:picMk id="2" creationId="{DBD718BB-BBC7-4A52-8D09-8919940FEB89}"/>
          </ac:picMkLst>
        </pc:picChg>
        <pc:picChg chg="add mod">
          <ac:chgData name="Thanh Hồ" userId="1d75406a7da3242a" providerId="LiveId" clId="{B6F12CE9-EF57-4F04-ACB5-EF2E5D65622A}" dt="2021-08-17T16:08:55.914" v="1812"/>
          <ac:picMkLst>
            <pc:docMk/>
            <pc:sldMk cId="3875912728" sldId="317"/>
            <ac:picMk id="3" creationId="{2A5E5BD2-1DAE-4A96-A597-8E52A9E72CFA}"/>
          </ac:picMkLst>
        </pc:picChg>
        <pc:picChg chg="add del mod">
          <ac:chgData name="Thanh Hồ" userId="1d75406a7da3242a" providerId="LiveId" clId="{B6F12CE9-EF57-4F04-ACB5-EF2E5D65622A}" dt="2021-08-17T14:33:58.943" v="766" actId="478"/>
          <ac:picMkLst>
            <pc:docMk/>
            <pc:sldMk cId="3875912728" sldId="317"/>
            <ac:picMk id="7" creationId="{86193308-6D6D-459D-A220-115D68F28DAE}"/>
          </ac:picMkLst>
        </pc:picChg>
        <pc:picChg chg="add mod">
          <ac:chgData name="Thanh Hồ" userId="1d75406a7da3242a" providerId="LiveId" clId="{B6F12CE9-EF57-4F04-ACB5-EF2E5D65622A}" dt="2021-08-17T15:41:45.280" v="1550" actId="1076"/>
          <ac:picMkLst>
            <pc:docMk/>
            <pc:sldMk cId="3875912728" sldId="317"/>
            <ac:picMk id="8" creationId="{B159738F-1D88-4B03-8045-EA5967188D2A}"/>
          </ac:picMkLst>
        </pc:picChg>
        <pc:picChg chg="mod ord">
          <ac:chgData name="Thanh Hồ" userId="1d75406a7da3242a" providerId="LiveId" clId="{B6F12CE9-EF57-4F04-ACB5-EF2E5D65622A}" dt="2021-08-17T15:41:45.280" v="1550" actId="1076"/>
          <ac:picMkLst>
            <pc:docMk/>
            <pc:sldMk cId="3875912728" sldId="317"/>
            <ac:picMk id="49" creationId="{291B24BF-F49A-484D-B7B9-7C4ED3C17252}"/>
          </ac:picMkLst>
        </pc:picChg>
      </pc:sldChg>
      <pc:sldChg chg="add del">
        <pc:chgData name="Thanh Hồ" userId="1d75406a7da3242a" providerId="LiveId" clId="{B6F12CE9-EF57-4F04-ACB5-EF2E5D65622A}" dt="2021-08-17T14:52:48.691" v="1075" actId="47"/>
        <pc:sldMkLst>
          <pc:docMk/>
          <pc:sldMk cId="2179029670" sldId="318"/>
        </pc:sldMkLst>
      </pc:sldChg>
      <pc:sldChg chg="addSp delSp modSp add del mod ord delAnim">
        <pc:chgData name="Thanh Hồ" userId="1d75406a7da3242a" providerId="LiveId" clId="{B6F12CE9-EF57-4F04-ACB5-EF2E5D65622A}" dt="2021-08-17T14:59:15.509" v="1154" actId="47"/>
        <pc:sldMkLst>
          <pc:docMk/>
          <pc:sldMk cId="202438658" sldId="319"/>
        </pc:sldMkLst>
        <pc:spChg chg="add del mod">
          <ac:chgData name="Thanh Hồ" userId="1d75406a7da3242a" providerId="LiveId" clId="{B6F12CE9-EF57-4F04-ACB5-EF2E5D65622A}" dt="2021-08-17T14:43:46.160" v="817" actId="478"/>
          <ac:spMkLst>
            <pc:docMk/>
            <pc:sldMk cId="202438658" sldId="319"/>
            <ac:spMk id="3" creationId="{E5CF93CA-B37E-4417-9300-AA62BA5D935A}"/>
          </ac:spMkLst>
        </pc:spChg>
        <pc:spChg chg="del">
          <ac:chgData name="Thanh Hồ" userId="1d75406a7da3242a" providerId="LiveId" clId="{B6F12CE9-EF57-4F04-ACB5-EF2E5D65622A}" dt="2021-08-17T14:42:02.879" v="811" actId="478"/>
          <ac:spMkLst>
            <pc:docMk/>
            <pc:sldMk cId="202438658" sldId="319"/>
            <ac:spMk id="14" creationId="{C5CA9CB0-89C6-4831-AA09-7753A5043F61}"/>
          </ac:spMkLst>
        </pc:spChg>
        <pc:spChg chg="del mod">
          <ac:chgData name="Thanh Hồ" userId="1d75406a7da3242a" providerId="LiveId" clId="{B6F12CE9-EF57-4F04-ACB5-EF2E5D65622A}" dt="2021-08-17T14:43:49.781" v="818" actId="478"/>
          <ac:spMkLst>
            <pc:docMk/>
            <pc:sldMk cId="202438658" sldId="319"/>
            <ac:spMk id="15" creationId="{04E301F5-C824-4799-AF9E-028902C34F2A}"/>
          </ac:spMkLst>
        </pc:spChg>
        <pc:spChg chg="del">
          <ac:chgData name="Thanh Hồ" userId="1d75406a7da3242a" providerId="LiveId" clId="{B6F12CE9-EF57-4F04-ACB5-EF2E5D65622A}" dt="2021-08-17T14:42:05.584" v="812" actId="478"/>
          <ac:spMkLst>
            <pc:docMk/>
            <pc:sldMk cId="202438658" sldId="319"/>
            <ac:spMk id="16" creationId="{459E6169-8AA1-40C4-93DC-52D1F8FF6DD7}"/>
          </ac:spMkLst>
        </pc:spChg>
        <pc:picChg chg="del">
          <ac:chgData name="Thanh Hồ" userId="1d75406a7da3242a" providerId="LiveId" clId="{B6F12CE9-EF57-4F04-ACB5-EF2E5D65622A}" dt="2021-08-17T14:41:59.699" v="810" actId="478"/>
          <ac:picMkLst>
            <pc:docMk/>
            <pc:sldMk cId="202438658" sldId="319"/>
            <ac:picMk id="5" creationId="{75B0A0A0-05FC-4A28-B176-055B8CED53BB}"/>
          </ac:picMkLst>
        </pc:picChg>
      </pc:sldChg>
      <pc:sldChg chg="addSp delSp modSp add mod modTransition delAnim modAnim">
        <pc:chgData name="Thanh Hồ" userId="1d75406a7da3242a" providerId="LiveId" clId="{B6F12CE9-EF57-4F04-ACB5-EF2E5D65622A}" dt="2021-08-17T16:16:53.259" v="1827"/>
        <pc:sldMkLst>
          <pc:docMk/>
          <pc:sldMk cId="717969862" sldId="320"/>
        </pc:sldMkLst>
        <pc:spChg chg="add del mod">
          <ac:chgData name="Thanh Hồ" userId="1d75406a7da3242a" providerId="LiveId" clId="{B6F12CE9-EF57-4F04-ACB5-EF2E5D65622A}" dt="2021-08-17T14:46:04.414" v="845"/>
          <ac:spMkLst>
            <pc:docMk/>
            <pc:sldMk cId="717969862" sldId="320"/>
            <ac:spMk id="3" creationId="{83C7D32A-7316-4478-8D8E-94327000BE72}"/>
          </ac:spMkLst>
        </pc:spChg>
        <pc:spChg chg="add mod">
          <ac:chgData name="Thanh Hồ" userId="1d75406a7da3242a" providerId="LiveId" clId="{B6F12CE9-EF57-4F04-ACB5-EF2E5D65622A}" dt="2021-08-17T16:14:04.368" v="1826" actId="20577"/>
          <ac:spMkLst>
            <pc:docMk/>
            <pc:sldMk cId="717969862" sldId="320"/>
            <ac:spMk id="4" creationId="{FB739A35-B66C-4FA1-BDBB-CC58ED63B4D1}"/>
          </ac:spMkLst>
        </pc:spChg>
        <pc:picChg chg="del">
          <ac:chgData name="Thanh Hồ" userId="1d75406a7da3242a" providerId="LiveId" clId="{B6F12CE9-EF57-4F04-ACB5-EF2E5D65622A}" dt="2021-08-17T16:09:03.952" v="1813" actId="478"/>
          <ac:picMkLst>
            <pc:docMk/>
            <pc:sldMk cId="717969862" sldId="320"/>
            <ac:picMk id="2" creationId="{64F64852-0DF8-4E81-8601-640AADEE88D8}"/>
          </ac:picMkLst>
        </pc:picChg>
        <pc:picChg chg="add del mod">
          <ac:chgData name="Thanh Hồ" userId="1d75406a7da3242a" providerId="LiveId" clId="{B6F12CE9-EF57-4F04-ACB5-EF2E5D65622A}" dt="2021-08-17T16:06:43.802" v="1700" actId="478"/>
          <ac:picMkLst>
            <pc:docMk/>
            <pc:sldMk cId="717969862" sldId="320"/>
            <ac:picMk id="5" creationId="{3C8C4480-8830-4CEB-AB29-EF9B9324B006}"/>
          </ac:picMkLst>
        </pc:picChg>
        <pc:picChg chg="add del mod">
          <ac:chgData name="Thanh Hồ" userId="1d75406a7da3242a" providerId="LiveId" clId="{B6F12CE9-EF57-4F04-ACB5-EF2E5D65622A}" dt="2021-08-17T16:09:09.780" v="1814" actId="478"/>
          <ac:picMkLst>
            <pc:docMk/>
            <pc:sldMk cId="717969862" sldId="320"/>
            <ac:picMk id="6" creationId="{5132906C-69A7-43AF-B114-7CC032CE7AA7}"/>
          </ac:picMkLst>
        </pc:picChg>
        <pc:picChg chg="add del mod">
          <ac:chgData name="Thanh Hồ" userId="1d75406a7da3242a" providerId="LiveId" clId="{B6F12CE9-EF57-4F04-ACB5-EF2E5D65622A}" dt="2021-08-17T16:11:09.291" v="1822"/>
          <ac:picMkLst>
            <pc:docMk/>
            <pc:sldMk cId="717969862" sldId="320"/>
            <ac:picMk id="7" creationId="{B7C1BEBE-1F67-49D0-871B-482A1BE034A8}"/>
          </ac:picMkLst>
        </pc:picChg>
        <pc:picChg chg="mod">
          <ac:chgData name="Thanh Hồ" userId="1d75406a7da3242a" providerId="LiveId" clId="{B6F12CE9-EF57-4F04-ACB5-EF2E5D65622A}" dt="2021-08-17T14:46:54.763" v="857" actId="1076"/>
          <ac:picMkLst>
            <pc:docMk/>
            <pc:sldMk cId="717969862" sldId="320"/>
            <ac:picMk id="8" creationId="{44806711-DB1A-4A51-8E69-E05CA18BCF8E}"/>
          </ac:picMkLst>
        </pc:picChg>
        <pc:picChg chg="del mod">
          <ac:chgData name="Thanh Hồ" userId="1d75406a7da3242a" providerId="LiveId" clId="{B6F12CE9-EF57-4F04-ACB5-EF2E5D65622A}" dt="2021-08-17T14:52:30.898" v="1071" actId="478"/>
          <ac:picMkLst>
            <pc:docMk/>
            <pc:sldMk cId="717969862" sldId="320"/>
            <ac:picMk id="9" creationId="{03E5585E-B1CB-472B-ABC5-FBC2303151BB}"/>
          </ac:picMkLst>
        </pc:picChg>
        <pc:picChg chg="del">
          <ac:chgData name="Thanh Hồ" userId="1d75406a7da3242a" providerId="LiveId" clId="{B6F12CE9-EF57-4F04-ACB5-EF2E5D65622A}" dt="2021-08-17T14:46:04.408" v="843" actId="21"/>
          <ac:picMkLst>
            <pc:docMk/>
            <pc:sldMk cId="717969862" sldId="320"/>
            <ac:picMk id="10" creationId="{631F4536-051A-4964-AEC4-F04E742FBFD7}"/>
          </ac:picMkLst>
        </pc:picChg>
        <pc:picChg chg="add del mod">
          <ac:chgData name="Thanh Hồ" userId="1d75406a7da3242a" providerId="LiveId" clId="{B6F12CE9-EF57-4F04-ACB5-EF2E5D65622A}" dt="2021-08-17T16:13:06.289" v="1823"/>
          <ac:picMkLst>
            <pc:docMk/>
            <pc:sldMk cId="717969862" sldId="320"/>
            <ac:picMk id="11" creationId="{346BEB74-7474-403E-ADB8-0CB05F6DA4C1}"/>
          </ac:picMkLst>
        </pc:picChg>
        <pc:picChg chg="add del mod">
          <ac:chgData name="Thanh Hồ" userId="1d75406a7da3242a" providerId="LiveId" clId="{B6F12CE9-EF57-4F04-ACB5-EF2E5D65622A}" dt="2021-08-17T16:16:53.259" v="1827"/>
          <ac:picMkLst>
            <pc:docMk/>
            <pc:sldMk cId="717969862" sldId="320"/>
            <ac:picMk id="12" creationId="{B71F3D4A-035F-491E-A32A-170551B6450B}"/>
          </ac:picMkLst>
        </pc:picChg>
        <pc:picChg chg="add mod">
          <ac:chgData name="Thanh Hồ" userId="1d75406a7da3242a" providerId="LiveId" clId="{B6F12CE9-EF57-4F04-ACB5-EF2E5D65622A}" dt="2021-08-17T16:16:53.259" v="1827"/>
          <ac:picMkLst>
            <pc:docMk/>
            <pc:sldMk cId="717969862" sldId="320"/>
            <ac:picMk id="13" creationId="{CECB9F9E-5C64-4B70-96E6-67FCF0BCF50B}"/>
          </ac:picMkLst>
        </pc:picChg>
      </pc:sldChg>
      <pc:sldChg chg="modSp add del mod ord modTransition">
        <pc:chgData name="Thanh Hồ" userId="1d75406a7da3242a" providerId="LiveId" clId="{B6F12CE9-EF57-4F04-ACB5-EF2E5D65622A}" dt="2021-08-17T15:44:05.779" v="1605" actId="47"/>
        <pc:sldMkLst>
          <pc:docMk/>
          <pc:sldMk cId="130089472" sldId="321"/>
        </pc:sldMkLst>
        <pc:spChg chg="mod">
          <ac:chgData name="Thanh Hồ" userId="1d75406a7da3242a" providerId="LiveId" clId="{B6F12CE9-EF57-4F04-ACB5-EF2E5D65622A}" dt="2021-08-17T14:57:08.260" v="1132" actId="1076"/>
          <ac:spMkLst>
            <pc:docMk/>
            <pc:sldMk cId="130089472" sldId="321"/>
            <ac:spMk id="64" creationId="{A4CBE70D-05E1-4528-B728-4FEA9F9EDC8C}"/>
          </ac:spMkLst>
        </pc:spChg>
        <pc:spChg chg="mod">
          <ac:chgData name="Thanh Hồ" userId="1d75406a7da3242a" providerId="LiveId" clId="{B6F12CE9-EF57-4F04-ACB5-EF2E5D65622A}" dt="2021-08-17T14:57:19.421" v="1134" actId="207"/>
          <ac:spMkLst>
            <pc:docMk/>
            <pc:sldMk cId="130089472" sldId="321"/>
            <ac:spMk id="65" creationId="{25CB821D-F622-4EA2-A37F-9629B92D9AED}"/>
          </ac:spMkLst>
        </pc:spChg>
      </pc:sldChg>
      <pc:sldChg chg="addSp delSp modSp add mod ord modTransition modAnim">
        <pc:chgData name="Thanh Hồ" userId="1d75406a7da3242a" providerId="LiveId" clId="{B6F12CE9-EF57-4F04-ACB5-EF2E5D65622A}" dt="2021-08-17T16:19:19.578" v="1831"/>
        <pc:sldMkLst>
          <pc:docMk/>
          <pc:sldMk cId="3197351477" sldId="322"/>
        </pc:sldMkLst>
        <pc:spChg chg="del">
          <ac:chgData name="Thanh Hồ" userId="1d75406a7da3242a" providerId="LiveId" clId="{B6F12CE9-EF57-4F04-ACB5-EF2E5D65622A}" dt="2021-08-17T14:59:18.161" v="1155" actId="478"/>
          <ac:spMkLst>
            <pc:docMk/>
            <pc:sldMk cId="3197351477" sldId="322"/>
            <ac:spMk id="14" creationId="{90C80165-291D-414D-854C-ED1EB1192557}"/>
          </ac:spMkLst>
        </pc:spChg>
        <pc:spChg chg="add mod">
          <ac:chgData name="Thanh Hồ" userId="1d75406a7da3242a" providerId="LiveId" clId="{B6F12CE9-EF57-4F04-ACB5-EF2E5D65622A}" dt="2021-08-17T15:44:17.277" v="1607" actId="1076"/>
          <ac:spMkLst>
            <pc:docMk/>
            <pc:sldMk cId="3197351477" sldId="322"/>
            <ac:spMk id="19" creationId="{A19CC7E1-BE01-4939-BCD8-49411CACB10E}"/>
          </ac:spMkLst>
        </pc:spChg>
        <pc:spChg chg="add mod">
          <ac:chgData name="Thanh Hồ" userId="1d75406a7da3242a" providerId="LiveId" clId="{B6F12CE9-EF57-4F04-ACB5-EF2E5D65622A}" dt="2021-08-17T15:05:28.592" v="1261" actId="1076"/>
          <ac:spMkLst>
            <pc:docMk/>
            <pc:sldMk cId="3197351477" sldId="322"/>
            <ac:spMk id="22" creationId="{00EBBC5F-3140-4CE3-867E-512E941BB9EC}"/>
          </ac:spMkLst>
        </pc:spChg>
        <pc:spChg chg="mod">
          <ac:chgData name="Thanh Hồ" userId="1d75406a7da3242a" providerId="LiveId" clId="{B6F12CE9-EF57-4F04-ACB5-EF2E5D65622A}" dt="2021-08-17T15:05:09.492" v="1258" actId="1076"/>
          <ac:spMkLst>
            <pc:docMk/>
            <pc:sldMk cId="3197351477" sldId="322"/>
            <ac:spMk id="25" creationId="{A1C1E2D2-4908-4694-AF5E-55EF3CFA6DB1}"/>
          </ac:spMkLst>
        </pc:spChg>
        <pc:spChg chg="del">
          <ac:chgData name="Thanh Hồ" userId="1d75406a7da3242a" providerId="LiveId" clId="{B6F12CE9-EF57-4F04-ACB5-EF2E5D65622A}" dt="2021-08-17T14:58:08.068" v="1141" actId="478"/>
          <ac:spMkLst>
            <pc:docMk/>
            <pc:sldMk cId="3197351477" sldId="322"/>
            <ac:spMk id="28" creationId="{40827370-5C47-4EC9-A33D-5D4928D37A4F}"/>
          </ac:spMkLst>
        </pc:spChg>
        <pc:grpChg chg="mod">
          <ac:chgData name="Thanh Hồ" userId="1d75406a7da3242a" providerId="LiveId" clId="{B6F12CE9-EF57-4F04-ACB5-EF2E5D65622A}" dt="2021-08-17T15:06:26.359" v="1262" actId="14100"/>
          <ac:grpSpMkLst>
            <pc:docMk/>
            <pc:sldMk cId="3197351477" sldId="322"/>
            <ac:grpSpMk id="4" creationId="{A76ED1AB-3A17-49BE-9AA3-D8A9F0F2374E}"/>
          </ac:grpSpMkLst>
        </pc:grpChg>
        <pc:picChg chg="add del mod">
          <ac:chgData name="Thanh Hồ" userId="1d75406a7da3242a" providerId="LiveId" clId="{B6F12CE9-EF57-4F04-ACB5-EF2E5D65622A}" dt="2021-08-17T16:18:51.548" v="1830"/>
          <ac:picMkLst>
            <pc:docMk/>
            <pc:sldMk cId="3197351477" sldId="322"/>
            <ac:picMk id="2" creationId="{44055972-4A70-4A0A-A494-5B549303DB62}"/>
          </ac:picMkLst>
        </pc:picChg>
        <pc:picChg chg="add del mod">
          <ac:chgData name="Thanh Hồ" userId="1d75406a7da3242a" providerId="LiveId" clId="{B6F12CE9-EF57-4F04-ACB5-EF2E5D65622A}" dt="2021-08-17T16:19:19.578" v="1831"/>
          <ac:picMkLst>
            <pc:docMk/>
            <pc:sldMk cId="3197351477" sldId="322"/>
            <ac:picMk id="3" creationId="{84EE31ED-564C-4E6B-8BA7-25D578D8EFAF}"/>
          </ac:picMkLst>
        </pc:picChg>
        <pc:picChg chg="add mod">
          <ac:chgData name="Thanh Hồ" userId="1d75406a7da3242a" providerId="LiveId" clId="{B6F12CE9-EF57-4F04-ACB5-EF2E5D65622A}" dt="2021-08-17T16:19:19.578" v="1831"/>
          <ac:picMkLst>
            <pc:docMk/>
            <pc:sldMk cId="3197351477" sldId="322"/>
            <ac:picMk id="5" creationId="{8C109E21-22F6-42B6-A3D6-5A4CCA198DC1}"/>
          </ac:picMkLst>
        </pc:picChg>
        <pc:picChg chg="mod">
          <ac:chgData name="Thanh Hồ" userId="1d75406a7da3242a" providerId="LiveId" clId="{B6F12CE9-EF57-4F04-ACB5-EF2E5D65622A}" dt="2021-08-17T15:03:44.179" v="1246" actId="1076"/>
          <ac:picMkLst>
            <pc:docMk/>
            <pc:sldMk cId="3197351477" sldId="322"/>
            <ac:picMk id="8" creationId="{44806711-DB1A-4A51-8E69-E05CA18BCF8E}"/>
          </ac:picMkLst>
        </pc:picChg>
        <pc:picChg chg="mod">
          <ac:chgData name="Thanh Hồ" userId="1d75406a7da3242a" providerId="LiveId" clId="{B6F12CE9-EF57-4F04-ACB5-EF2E5D65622A}" dt="2021-08-17T15:44:20.113" v="1608" actId="1076"/>
          <ac:picMkLst>
            <pc:docMk/>
            <pc:sldMk cId="3197351477" sldId="322"/>
            <ac:picMk id="9" creationId="{03E5585E-B1CB-472B-ABC5-FBC2303151BB}"/>
          </ac:picMkLst>
        </pc:picChg>
      </pc:sldChg>
      <pc:sldChg chg="addSp delSp modSp add ord">
        <pc:chgData name="Thanh Hồ" userId="1d75406a7da3242a" providerId="LiveId" clId="{B6F12CE9-EF57-4F04-ACB5-EF2E5D65622A}" dt="2021-08-17T16:18:35.176" v="1829"/>
        <pc:sldMkLst>
          <pc:docMk/>
          <pc:sldMk cId="570049475" sldId="323"/>
        </pc:sldMkLst>
        <pc:spChg chg="mod">
          <ac:chgData name="Thanh Hồ" userId="1d75406a7da3242a" providerId="LiveId" clId="{B6F12CE9-EF57-4F04-ACB5-EF2E5D65622A}" dt="2021-08-17T15:44:01.301" v="1603" actId="1076"/>
          <ac:spMkLst>
            <pc:docMk/>
            <pc:sldMk cId="570049475" sldId="323"/>
            <ac:spMk id="64" creationId="{A4CBE70D-05E1-4528-B728-4FEA9F9EDC8C}"/>
          </ac:spMkLst>
        </pc:spChg>
        <pc:picChg chg="add del mod">
          <ac:chgData name="Thanh Hồ" userId="1d75406a7da3242a" providerId="LiveId" clId="{B6F12CE9-EF57-4F04-ACB5-EF2E5D65622A}" dt="2021-08-17T16:17:18.517" v="1828"/>
          <ac:picMkLst>
            <pc:docMk/>
            <pc:sldMk cId="570049475" sldId="323"/>
            <ac:picMk id="4" creationId="{7B5D5EFE-64B6-4E71-AF12-612807757960}"/>
          </ac:picMkLst>
        </pc:picChg>
        <pc:picChg chg="add del mod">
          <ac:chgData name="Thanh Hồ" userId="1d75406a7da3242a" providerId="LiveId" clId="{B6F12CE9-EF57-4F04-ACB5-EF2E5D65622A}" dt="2021-08-17T16:18:35.176" v="1829"/>
          <ac:picMkLst>
            <pc:docMk/>
            <pc:sldMk cId="570049475" sldId="323"/>
            <ac:picMk id="6" creationId="{591CBDB4-1258-4ADC-94C8-94CE5EC140A2}"/>
          </ac:picMkLst>
        </pc:picChg>
        <pc:picChg chg="add mod">
          <ac:chgData name="Thanh Hồ" userId="1d75406a7da3242a" providerId="LiveId" clId="{B6F12CE9-EF57-4F04-ACB5-EF2E5D65622A}" dt="2021-08-17T16:18:35.176" v="1829"/>
          <ac:picMkLst>
            <pc:docMk/>
            <pc:sldMk cId="570049475" sldId="323"/>
            <ac:picMk id="10" creationId="{6B0DBC94-31AD-4C52-881D-760CBCF600F6}"/>
          </ac:picMkLst>
        </pc:picChg>
      </pc:sldChg>
      <pc:sldChg chg="new del">
        <pc:chgData name="Thanh Hồ" userId="1d75406a7da3242a" providerId="LiveId" clId="{B6F12CE9-EF57-4F04-ACB5-EF2E5D65622A}" dt="2021-08-17T15:44:08.259" v="1606" actId="47"/>
        <pc:sldMkLst>
          <pc:docMk/>
          <pc:sldMk cId="1249508098" sldId="324"/>
        </pc:sldMkLst>
      </pc:sldChg>
      <pc:sldChg chg="addSp delSp modSp add">
        <pc:chgData name="Thanh Hồ" userId="1d75406a7da3242a" providerId="LiveId" clId="{B6F12CE9-EF57-4F04-ACB5-EF2E5D65622A}" dt="2021-08-17T16:01:13.146" v="1695"/>
        <pc:sldMkLst>
          <pc:docMk/>
          <pc:sldMk cId="1950679294" sldId="324"/>
        </pc:sldMkLst>
        <pc:picChg chg="del">
          <ac:chgData name="Thanh Hồ" userId="1d75406a7da3242a" providerId="LiveId" clId="{B6F12CE9-EF57-4F04-ACB5-EF2E5D65622A}" dt="2021-08-17T16:01:13.146" v="1695"/>
          <ac:picMkLst>
            <pc:docMk/>
            <pc:sldMk cId="1950679294" sldId="324"/>
            <ac:picMk id="2" creationId="{BDB945A4-48F7-4644-AFE9-9BF1F560B09F}"/>
          </ac:picMkLst>
        </pc:picChg>
        <pc:picChg chg="add mod">
          <ac:chgData name="Thanh Hồ" userId="1d75406a7da3242a" providerId="LiveId" clId="{B6F12CE9-EF57-4F04-ACB5-EF2E5D65622A}" dt="2021-08-17T16:01:13.146" v="1695"/>
          <ac:picMkLst>
            <pc:docMk/>
            <pc:sldMk cId="1950679294" sldId="324"/>
            <ac:picMk id="3" creationId="{433E1D3D-EC4E-4DCB-850B-244ACFD4750F}"/>
          </ac:picMkLst>
        </pc:picChg>
      </pc:sldChg>
      <pc:sldChg chg="new del">
        <pc:chgData name="Thanh Hồ" userId="1d75406a7da3242a" providerId="LiveId" clId="{B6F12CE9-EF57-4F04-ACB5-EF2E5D65622A}" dt="2021-08-17T15:53:17.206" v="1652" actId="47"/>
        <pc:sldMkLst>
          <pc:docMk/>
          <pc:sldMk cId="3050400961" sldId="32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2021/8/29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7.png"/><Relationship Id="rId2" Type="http://schemas.microsoft.com/office/2007/relationships/media" Target="../media/media1.m4a"/><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5B0A0A0-05FC-4A28-B176-055B8CED53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219" y="-291035"/>
            <a:ext cx="11455620" cy="7433996"/>
          </a:xfrm>
          <a:prstGeom prst="rect">
            <a:avLst/>
          </a:prstGeom>
          <a:ln>
            <a:noFill/>
          </a:ln>
        </p:spPr>
      </p:pic>
      <p:pic>
        <p:nvPicPr>
          <p:cNvPr id="8" name="图片 7">
            <a:extLst>
              <a:ext uri="{FF2B5EF4-FFF2-40B4-BE49-F238E27FC236}">
                <a16:creationId xmlns:a16="http://schemas.microsoft.com/office/drawing/2014/main" id="{44806711-DB1A-4A51-8E69-E05CA18BCF8E}"/>
              </a:ext>
            </a:extLst>
          </p:cNvPr>
          <p:cNvPicPr>
            <a:picLocks noChangeAspect="1"/>
          </p:cNvPicPr>
          <p:nvPr/>
        </p:nvPicPr>
        <p:blipFill rotWithShape="1">
          <a:blip r:embed="rId4">
            <a:extLst>
              <a:ext uri="{28A0092B-C50C-407E-A947-70E740481C1C}">
                <a14:useLocalDpi xmlns:a14="http://schemas.microsoft.com/office/drawing/2010/main" val="0"/>
              </a:ext>
            </a:extLst>
          </a:blip>
          <a:srcRect l="21357" t="25408" r="59513" b="54148"/>
          <a:stretch/>
        </p:blipFill>
        <p:spPr>
          <a:xfrm rot="19944981">
            <a:off x="-162275" y="619238"/>
            <a:ext cx="1859281" cy="1402080"/>
          </a:xfrm>
          <a:prstGeom prst="rect">
            <a:avLst/>
          </a:prstGeom>
        </p:spPr>
      </p:pic>
      <p:pic>
        <p:nvPicPr>
          <p:cNvPr id="9" name="图片 8">
            <a:extLst>
              <a:ext uri="{FF2B5EF4-FFF2-40B4-BE49-F238E27FC236}">
                <a16:creationId xmlns:a16="http://schemas.microsoft.com/office/drawing/2014/main" id="{03E5585E-B1CB-472B-ABC5-FBC2303151BB}"/>
              </a:ext>
            </a:extLst>
          </p:cNvPr>
          <p:cNvPicPr>
            <a:picLocks noChangeAspect="1"/>
          </p:cNvPicPr>
          <p:nvPr/>
        </p:nvPicPr>
        <p:blipFill rotWithShape="1">
          <a:blip r:embed="rId4">
            <a:extLst>
              <a:ext uri="{28A0092B-C50C-407E-A947-70E740481C1C}">
                <a14:useLocalDpi xmlns:a14="http://schemas.microsoft.com/office/drawing/2010/main" val="0"/>
              </a:ext>
            </a:extLst>
          </a:blip>
          <a:srcRect l="54064" t="56728" r="26706" b="20663"/>
          <a:stretch/>
        </p:blipFill>
        <p:spPr>
          <a:xfrm>
            <a:off x="8931646" y="4892974"/>
            <a:ext cx="1868993" cy="1550591"/>
          </a:xfrm>
          <a:prstGeom prst="rect">
            <a:avLst/>
          </a:prstGeom>
        </p:spPr>
      </p:pic>
      <p:pic>
        <p:nvPicPr>
          <p:cNvPr id="10" name="图片 9">
            <a:extLst>
              <a:ext uri="{FF2B5EF4-FFF2-40B4-BE49-F238E27FC236}">
                <a16:creationId xmlns:a16="http://schemas.microsoft.com/office/drawing/2014/main" id="{631F4536-051A-4964-AEC4-F04E742FBFD7}"/>
              </a:ext>
            </a:extLst>
          </p:cNvPr>
          <p:cNvPicPr>
            <a:picLocks noChangeAspect="1"/>
          </p:cNvPicPr>
          <p:nvPr/>
        </p:nvPicPr>
        <p:blipFill rotWithShape="1">
          <a:blip r:embed="rId4">
            <a:extLst>
              <a:ext uri="{28A0092B-C50C-407E-A947-70E740481C1C}">
                <a14:useLocalDpi xmlns:a14="http://schemas.microsoft.com/office/drawing/2010/main" val="0"/>
              </a:ext>
            </a:extLst>
          </a:blip>
          <a:srcRect l="26310" t="50973" r="50166" b="24507"/>
          <a:stretch/>
        </p:blipFill>
        <p:spPr>
          <a:xfrm rot="2598415">
            <a:off x="10373478" y="2568896"/>
            <a:ext cx="2286314" cy="1681645"/>
          </a:xfrm>
          <a:prstGeom prst="rect">
            <a:avLst/>
          </a:prstGeom>
        </p:spPr>
      </p:pic>
      <p:sp>
        <p:nvSpPr>
          <p:cNvPr id="15" name="TextBox 14">
            <a:extLst>
              <a:ext uri="{FF2B5EF4-FFF2-40B4-BE49-F238E27FC236}">
                <a16:creationId xmlns:a16="http://schemas.microsoft.com/office/drawing/2014/main" id="{04E301F5-C824-4799-AF9E-028902C34F2A}"/>
              </a:ext>
            </a:extLst>
          </p:cNvPr>
          <p:cNvSpPr txBox="1"/>
          <p:nvPr/>
        </p:nvSpPr>
        <p:spPr>
          <a:xfrm>
            <a:off x="1573083" y="3131047"/>
            <a:ext cx="8534962" cy="1107996"/>
          </a:xfrm>
          <a:prstGeom prst="rect">
            <a:avLst/>
          </a:prstGeom>
          <a:noFill/>
        </p:spPr>
        <p:txBody>
          <a:bodyPr wrap="square" rtlCol="0">
            <a:spAutoFit/>
          </a:bodyPr>
          <a:lstStyle/>
          <a:p>
            <a:pPr algn="ctr"/>
            <a:r>
              <a:rPr lang="en-US" sz="6600" b="1" dirty="0">
                <a:solidFill>
                  <a:srgbClr val="FF0000"/>
                </a:solidFill>
                <a:latin typeface="#9Slide03 Ample" panose="02000000000000000000" pitchFamily="2" charset="0"/>
                <a:cs typeface="Arial" panose="020B0604020202020204" pitchFamily="34" charset="0"/>
              </a:rPr>
              <a:t>VIẾT THƯ</a:t>
            </a:r>
          </a:p>
        </p:txBody>
      </p:sp>
      <p:sp>
        <p:nvSpPr>
          <p:cNvPr id="16" name="TextBox 15">
            <a:extLst>
              <a:ext uri="{FF2B5EF4-FFF2-40B4-BE49-F238E27FC236}">
                <a16:creationId xmlns:a16="http://schemas.microsoft.com/office/drawing/2014/main" id="{459E6169-8AA1-40C4-93DC-52D1F8FF6DD7}"/>
              </a:ext>
            </a:extLst>
          </p:cNvPr>
          <p:cNvSpPr txBox="1"/>
          <p:nvPr/>
        </p:nvSpPr>
        <p:spPr>
          <a:xfrm>
            <a:off x="4045474" y="2459397"/>
            <a:ext cx="3744416" cy="553998"/>
          </a:xfrm>
          <a:prstGeom prst="rect">
            <a:avLst/>
          </a:prstGeom>
          <a:noFill/>
        </p:spPr>
        <p:txBody>
          <a:bodyPr wrap="square" rtlCol="0">
            <a:spAutoFit/>
          </a:bodyPr>
          <a:lstStyle/>
          <a:p>
            <a:pPr algn="ctr"/>
            <a:r>
              <a:rPr lang="en-US" sz="3000" b="1" dirty="0">
                <a:solidFill>
                  <a:srgbClr val="00B0F0"/>
                </a:solidFill>
                <a:latin typeface="Times New Roman" panose="02020603050405020304" pitchFamily="18" charset="0"/>
                <a:cs typeface="Times New Roman" panose="02020603050405020304" pitchFamily="18" charset="0"/>
              </a:rPr>
              <a:t>TẬP LÀM VĂN</a:t>
            </a:r>
          </a:p>
        </p:txBody>
      </p:sp>
    </p:spTree>
    <p:custDataLst>
      <p:tags r:id="rId1"/>
    </p:custDataLst>
    <p:extLst>
      <p:ext uri="{BB962C8B-B14F-4D97-AF65-F5344CB8AC3E}">
        <p14:creationId xmlns:p14="http://schemas.microsoft.com/office/powerpoint/2010/main" val="2620584816"/>
      </p:ext>
    </p:extLst>
  </p:cSld>
  <p:clrMapOvr>
    <a:masterClrMapping/>
  </p:clrMapOvr>
  <mc:AlternateContent xmlns:mc="http://schemas.openxmlformats.org/markup-compatibility/2006" xmlns:p14="http://schemas.microsoft.com/office/powerpoint/2010/main">
    <mc:Choice Requires="p14">
      <p:transition spd="slow" p14:dur="1500" advTm="23601">
        <p:random/>
      </p:transition>
    </mc:Choice>
    <mc:Fallback xmlns="">
      <p:transition spd="slow" advTm="23601">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par>
                                <p:cTn id="17" presetID="2" presetClass="entr" presetSubtype="2"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750"/>
                                        <p:tgtEl>
                                          <p:spTgt spid="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75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8ED08A1D-4632-47AB-8832-C17BA0086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Box 18">
            <a:extLst>
              <a:ext uri="{FF2B5EF4-FFF2-40B4-BE49-F238E27FC236}">
                <a16:creationId xmlns:a16="http://schemas.microsoft.com/office/drawing/2014/main" id="{9766CDB2-2C89-4B55-9BB0-8331C294D7A7}"/>
              </a:ext>
            </a:extLst>
          </p:cNvPr>
          <p:cNvSpPr txBox="1">
            <a:spLocks noChangeArrowheads="1"/>
          </p:cNvSpPr>
          <p:nvPr/>
        </p:nvSpPr>
        <p:spPr bwMode="auto">
          <a:xfrm>
            <a:off x="3181077" y="258174"/>
            <a:ext cx="6439446" cy="9265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hangingPunct="1">
              <a:lnSpc>
                <a:spcPct val="90000"/>
              </a:lnSpc>
              <a:spcBef>
                <a:spcPct val="0"/>
              </a:spcBef>
              <a:spcAft>
                <a:spcPts val="600"/>
              </a:spcAft>
            </a:pPr>
            <a:r>
              <a:rPr lang="en-US" sz="4400" b="1" kern="1200" dirty="0">
                <a:solidFill>
                  <a:schemeClr val="tx1"/>
                </a:solidFill>
                <a:effectLst/>
                <a:latin typeface="+mj-lt"/>
                <a:ea typeface="+mj-ea"/>
                <a:cs typeface="+mj-cs"/>
              </a:rPr>
              <a:t>Dàn ý cho bài văn viết thư</a:t>
            </a:r>
            <a:endParaRPr lang="en-US" altLang="en-US" sz="4400" b="1" kern="1200" dirty="0">
              <a:solidFill>
                <a:schemeClr val="tx1"/>
              </a:solidFill>
              <a:latin typeface="+mj-lt"/>
              <a:ea typeface="+mj-ea"/>
              <a:cs typeface="+mj-cs"/>
            </a:endParaRPr>
          </a:p>
        </p:txBody>
      </p:sp>
      <p:grpSp>
        <p:nvGrpSpPr>
          <p:cNvPr id="56" name="Group 55">
            <a:extLst>
              <a:ext uri="{FF2B5EF4-FFF2-40B4-BE49-F238E27FC236}">
                <a16:creationId xmlns:a16="http://schemas.microsoft.com/office/drawing/2014/main" id="{0075437B-93A1-4A73-812B-C5030CC2FF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57" name="Freeform 6">
              <a:extLst>
                <a:ext uri="{FF2B5EF4-FFF2-40B4-BE49-F238E27FC236}">
                  <a16:creationId xmlns:a16="http://schemas.microsoft.com/office/drawing/2014/main" id="{BB8505BE-2298-4E13-A7FB-2D05006D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58" name="Freeform 6">
              <a:extLst>
                <a:ext uri="{FF2B5EF4-FFF2-40B4-BE49-F238E27FC236}">
                  <a16:creationId xmlns:a16="http://schemas.microsoft.com/office/drawing/2014/main" id="{6751C2C2-B295-4CDA-9112-A35D684DC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6" name="TextBox 5">
            <a:extLst>
              <a:ext uri="{FF2B5EF4-FFF2-40B4-BE49-F238E27FC236}">
                <a16:creationId xmlns:a16="http://schemas.microsoft.com/office/drawing/2014/main" id="{79680800-D4B9-47CF-9891-53D304B7591B}"/>
              </a:ext>
            </a:extLst>
          </p:cNvPr>
          <p:cNvSpPr txBox="1"/>
          <p:nvPr/>
        </p:nvSpPr>
        <p:spPr>
          <a:xfrm>
            <a:off x="1107596" y="919682"/>
            <a:ext cx="11049500" cy="5849975"/>
          </a:xfrm>
          <a:prstGeom prst="rect">
            <a:avLst/>
          </a:prstGeom>
        </p:spPr>
        <p:txBody>
          <a:bodyPr vert="horz" lIns="91440" tIns="45720" rIns="91440" bIns="45720" rtlCol="0">
            <a:noAutofit/>
          </a:bodyPr>
          <a:lstStyle/>
          <a:p>
            <a:pPr defTabSz="914400">
              <a:lnSpc>
                <a:spcPct val="150000"/>
              </a:lnSpc>
              <a:spcAft>
                <a:spcPts val="600"/>
              </a:spcAft>
            </a:pPr>
            <a:r>
              <a:rPr lang="en-US" sz="3000" b="1" dirty="0">
                <a:solidFill>
                  <a:srgbClr val="FF0000">
                    <a:alpha val="60000"/>
                  </a:srgbClr>
                </a:solidFill>
                <a:effectLst/>
                <a:latin typeface="Times New Roman" panose="02020603050405020304" pitchFamily="18" charset="0"/>
                <a:cs typeface="Times New Roman" panose="02020603050405020304" pitchFamily="18" charset="0"/>
              </a:rPr>
              <a:t>II. Phần nội dung chính:</a:t>
            </a:r>
          </a:p>
          <a:p>
            <a:pPr defTabSz="914400">
              <a:lnSpc>
                <a:spcPct val="150000"/>
              </a:lnSpc>
              <a:spcAft>
                <a:spcPts val="600"/>
              </a:spcAft>
            </a:pPr>
            <a:r>
              <a:rPr lang="en-US" sz="3000" dirty="0">
                <a:solidFill>
                  <a:schemeClr val="tx1">
                    <a:alpha val="60000"/>
                  </a:schemeClr>
                </a:solidFill>
                <a:effectLst/>
                <a:latin typeface="Times New Roman" panose="02020603050405020304" pitchFamily="18" charset="0"/>
                <a:cs typeface="Times New Roman" panose="02020603050405020304" pitchFamily="18" charset="0"/>
              </a:rPr>
              <a:t>- </a:t>
            </a:r>
            <a:r>
              <a:rPr lang="en-US" sz="3000" dirty="0">
                <a:effectLst/>
                <a:latin typeface="Times New Roman" panose="02020603050405020304" pitchFamily="18" charset="0"/>
                <a:cs typeface="Times New Roman" panose="02020603050405020304" pitchFamily="18" charset="0"/>
              </a:rPr>
              <a:t>Nêu mục đích, lý do viết thư (lâu rồi chưa gặp bạn và nhớ bạn).</a:t>
            </a:r>
          </a:p>
          <a:p>
            <a:pPr defTabSz="914400">
              <a:lnSpc>
                <a:spcPct val="150000"/>
              </a:lnSpc>
              <a:spcAft>
                <a:spcPts val="600"/>
              </a:spcAft>
            </a:pPr>
            <a:r>
              <a:rPr lang="en-US" sz="3000" dirty="0">
                <a:effectLst/>
                <a:latin typeface="Times New Roman" panose="02020603050405020304" pitchFamily="18" charset="0"/>
                <a:cs typeface="Times New Roman" panose="02020603050405020304" pitchFamily="18" charset="0"/>
              </a:rPr>
              <a:t>- Thăm hỏi tình hình </a:t>
            </a:r>
            <a:r>
              <a:rPr lang="en-US" sz="3000" dirty="0">
                <a:latin typeface="Times New Roman" panose="02020603050405020304" pitchFamily="18" charset="0"/>
                <a:cs typeface="Times New Roman" panose="02020603050405020304" pitchFamily="18" charset="0"/>
              </a:rPr>
              <a:t>của bạn (</a:t>
            </a:r>
            <a:r>
              <a:rPr lang="en-US" altLang="en-US" sz="3000" dirty="0">
                <a:latin typeface="Times New Roman" panose="02020603050405020304" pitchFamily="18" charset="0"/>
                <a:cs typeface="Times New Roman" panose="02020603050405020304" pitchFamily="18" charset="0"/>
              </a:rPr>
              <a:t>sức khỏe, học hành, bạn bè, gia đình,…)</a:t>
            </a:r>
            <a:endParaRPr lang="en-US" sz="3000" dirty="0">
              <a:effectLst/>
              <a:latin typeface="Times New Roman" panose="02020603050405020304" pitchFamily="18" charset="0"/>
              <a:cs typeface="Times New Roman" panose="02020603050405020304" pitchFamily="18" charset="0"/>
            </a:endParaRPr>
          </a:p>
          <a:p>
            <a:pPr defTabSz="914400">
              <a:lnSpc>
                <a:spcPct val="150000"/>
              </a:lnSpc>
              <a:spcAft>
                <a:spcPts val="600"/>
              </a:spcAft>
            </a:pPr>
            <a:r>
              <a:rPr lang="en-US" sz="3000" dirty="0">
                <a:effectLst/>
                <a:latin typeface="Times New Roman" panose="02020603050405020304" pitchFamily="18" charset="0"/>
                <a:cs typeface="Times New Roman" panose="02020603050405020304" pitchFamily="18" charset="0"/>
              </a:rPr>
              <a:t>- Thông báo tình hình của mình (</a:t>
            </a:r>
            <a:r>
              <a:rPr lang="en-US" altLang="en-US" sz="3000" dirty="0">
                <a:latin typeface="Times New Roman" panose="02020603050405020304" pitchFamily="18" charset="0"/>
                <a:cs typeface="Times New Roman" panose="02020603050405020304" pitchFamily="18" charset="0"/>
              </a:rPr>
              <a:t>sức khỏe, học hành, bạn bè, gia đình…)</a:t>
            </a:r>
            <a:endParaRPr lang="en-US" sz="3000" dirty="0">
              <a:effectLst/>
              <a:latin typeface="Times New Roman" panose="02020603050405020304" pitchFamily="18" charset="0"/>
              <a:cs typeface="Times New Roman" panose="02020603050405020304" pitchFamily="18" charset="0"/>
            </a:endParaRPr>
          </a:p>
          <a:p>
            <a:pPr defTabSz="914400">
              <a:lnSpc>
                <a:spcPct val="150000"/>
              </a:lnSpc>
              <a:spcAft>
                <a:spcPts val="600"/>
              </a:spcAft>
            </a:pPr>
            <a:r>
              <a:rPr lang="en-US" sz="3000" dirty="0">
                <a:effectLst/>
                <a:latin typeface="Times New Roman" panose="02020603050405020304" pitchFamily="18" charset="0"/>
                <a:cs typeface="Times New Roman" panose="02020603050405020304" pitchFamily="18" charset="0"/>
              </a:rPr>
              <a:t>- </a:t>
            </a:r>
            <a:r>
              <a:rPr lang="en-US" altLang="en-US" sz="3000" dirty="0">
                <a:latin typeface="Times New Roman" panose="02020603050405020304" pitchFamily="18" charset="0"/>
                <a:cs typeface="Times New Roman" panose="02020603050405020304" pitchFamily="18" charset="0"/>
              </a:rPr>
              <a:t>Kể tình hình của trường, lớp: sự thay đổi về trường, học tập, thầy cô, bạn bè</a:t>
            </a:r>
            <a:endParaRPr lang="en-US" sz="3000" dirty="0">
              <a:effectLst/>
              <a:latin typeface="Times New Roman" panose="02020603050405020304" pitchFamily="18" charset="0"/>
              <a:cs typeface="Times New Roman" panose="02020603050405020304" pitchFamily="18" charset="0"/>
            </a:endParaRPr>
          </a:p>
          <a:p>
            <a:pPr defTabSz="914400">
              <a:lnSpc>
                <a:spcPct val="150000"/>
              </a:lnSpc>
              <a:spcAft>
                <a:spcPts val="600"/>
              </a:spcAft>
            </a:pPr>
            <a:r>
              <a:rPr lang="en-US" sz="3000" dirty="0">
                <a:effectLst/>
                <a:latin typeface="Times New Roman" panose="02020603050405020304" pitchFamily="18" charset="0"/>
                <a:cs typeface="Times New Roman" panose="02020603050405020304" pitchFamily="18" charset="0"/>
              </a:rPr>
              <a:t>- Tình cảm của mình với bạn.</a:t>
            </a:r>
          </a:p>
        </p:txBody>
      </p:sp>
      <p:pic>
        <p:nvPicPr>
          <p:cNvPr id="7" name="图片 2">
            <a:extLst>
              <a:ext uri="{FF2B5EF4-FFF2-40B4-BE49-F238E27FC236}">
                <a16:creationId xmlns:a16="http://schemas.microsoft.com/office/drawing/2014/main" id="{DE987CD4-A15E-4051-AABD-F36377EDBC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0084" y="-212081"/>
            <a:ext cx="1713686" cy="1713686"/>
          </a:xfrm>
          <a:prstGeom prst="rect">
            <a:avLst/>
          </a:prstGeom>
        </p:spPr>
      </p:pic>
      <p:pic>
        <p:nvPicPr>
          <p:cNvPr id="49" name="图片 48">
            <a:extLst>
              <a:ext uri="{FF2B5EF4-FFF2-40B4-BE49-F238E27FC236}">
                <a16:creationId xmlns:a16="http://schemas.microsoft.com/office/drawing/2014/main" id="{291B24BF-F49A-484D-B7B9-7C4ED3C172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212" t="15696" r="16462" b="42785"/>
          <a:stretch/>
        </p:blipFill>
        <p:spPr>
          <a:xfrm rot="701495">
            <a:off x="-129885" y="5905751"/>
            <a:ext cx="1316946" cy="1041701"/>
          </a:xfrm>
          <a:prstGeom prst="rect">
            <a:avLst/>
          </a:prstGeom>
        </p:spPr>
      </p:pic>
    </p:spTree>
    <p:custDataLst>
      <p:tags r:id="rId1"/>
    </p:custDataLst>
    <p:extLst>
      <p:ext uri="{BB962C8B-B14F-4D97-AF65-F5344CB8AC3E}">
        <p14:creationId xmlns:p14="http://schemas.microsoft.com/office/powerpoint/2010/main" val="3007167073"/>
      </p:ext>
    </p:extLst>
  </p:cSld>
  <p:clrMapOvr>
    <a:masterClrMapping/>
  </p:clrMapOvr>
  <mc:AlternateContent xmlns:mc="http://schemas.openxmlformats.org/markup-compatibility/2006" xmlns:p14="http://schemas.microsoft.com/office/powerpoint/2010/main">
    <mc:Choice Requires="p14">
      <p:transition spd="slow" p14:dur="1500" advTm="55946">
        <p:random/>
      </p:transition>
    </mc:Choice>
    <mc:Fallback xmlns="">
      <p:transition spd="slow" advTm="55946">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750" fill="hold"/>
                                        <p:tgtEl>
                                          <p:spTgt spid="49"/>
                                        </p:tgtEl>
                                        <p:attrNameLst>
                                          <p:attrName>ppt_x</p:attrName>
                                        </p:attrNameLst>
                                      </p:cBhvr>
                                      <p:tavLst>
                                        <p:tav tm="0">
                                          <p:val>
                                            <p:strVal val="0-#ppt_w/2"/>
                                          </p:val>
                                        </p:tav>
                                        <p:tav tm="100000">
                                          <p:val>
                                            <p:strVal val="#ppt_x"/>
                                          </p:val>
                                        </p:tav>
                                      </p:tavLst>
                                    </p:anim>
                                    <p:anim calcmode="lin" valueType="num">
                                      <p:cBhvr additive="base">
                                        <p:cTn id="8" dur="750" fill="hold"/>
                                        <p:tgtEl>
                                          <p:spTgt spid="49"/>
                                        </p:tgtEl>
                                        <p:attrNameLst>
                                          <p:attrName>ppt_y</p:attrName>
                                        </p:attrNameLst>
                                      </p:cBhvr>
                                      <p:tavLst>
                                        <p:tav tm="0">
                                          <p:val>
                                            <p:strVal val="#ppt_y"/>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750"/>
                                        <p:tgtEl>
                                          <p:spTgt spid="7"/>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75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63">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5">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8">
            <a:extLst>
              <a:ext uri="{FF2B5EF4-FFF2-40B4-BE49-F238E27FC236}">
                <a16:creationId xmlns:a16="http://schemas.microsoft.com/office/drawing/2014/main" id="{9766CDB2-2C89-4B55-9BB0-8331C294D7A7}"/>
              </a:ext>
            </a:extLst>
          </p:cNvPr>
          <p:cNvSpPr txBox="1">
            <a:spLocks noChangeArrowheads="1"/>
          </p:cNvSpPr>
          <p:nvPr/>
        </p:nvSpPr>
        <p:spPr bwMode="auto">
          <a:xfrm>
            <a:off x="5806197" y="310270"/>
            <a:ext cx="6106815" cy="133083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lnSpc>
                <a:spcPct val="90000"/>
              </a:lnSpc>
              <a:spcBef>
                <a:spcPct val="0"/>
              </a:spcBef>
              <a:spcAft>
                <a:spcPts val="600"/>
              </a:spcAft>
            </a:pPr>
            <a:r>
              <a:rPr lang="en-US" sz="4400" b="1" dirty="0">
                <a:effectLst/>
                <a:latin typeface="+mj-lt"/>
                <a:ea typeface="+mj-ea"/>
                <a:cs typeface="+mj-cs"/>
              </a:rPr>
              <a:t>Dàn ý cho bài văn viết thư</a:t>
            </a:r>
            <a:endParaRPr lang="en-US" altLang="en-US" sz="4400" b="1" dirty="0">
              <a:latin typeface="+mj-lt"/>
              <a:ea typeface="+mj-ea"/>
              <a:cs typeface="+mj-cs"/>
            </a:endParaRPr>
          </a:p>
        </p:txBody>
      </p:sp>
      <p:pic>
        <p:nvPicPr>
          <p:cNvPr id="8" name="图片 2">
            <a:extLst>
              <a:ext uri="{FF2B5EF4-FFF2-40B4-BE49-F238E27FC236}">
                <a16:creationId xmlns:a16="http://schemas.microsoft.com/office/drawing/2014/main" id="{B159738F-1D88-4B03-8045-EA5967188D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33" r="-2" b="-2"/>
          <a:stretch/>
        </p:blipFill>
        <p:spPr>
          <a:xfrm>
            <a:off x="0" y="200991"/>
            <a:ext cx="5949828" cy="5912137"/>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6" name="TextBox 5">
            <a:extLst>
              <a:ext uri="{FF2B5EF4-FFF2-40B4-BE49-F238E27FC236}">
                <a16:creationId xmlns:a16="http://schemas.microsoft.com/office/drawing/2014/main" id="{14C8F2CA-FA98-4504-AD74-D5D2F9B4F201}"/>
              </a:ext>
            </a:extLst>
          </p:cNvPr>
          <p:cNvSpPr txBox="1"/>
          <p:nvPr/>
        </p:nvSpPr>
        <p:spPr>
          <a:xfrm>
            <a:off x="5437871" y="1388811"/>
            <a:ext cx="6538229" cy="5158919"/>
          </a:xfrm>
          <a:prstGeom prst="rect">
            <a:avLst/>
          </a:prstGeom>
        </p:spPr>
        <p:txBody>
          <a:bodyPr vert="horz" lIns="91440" tIns="45720" rIns="91440" bIns="45720" rtlCol="0">
            <a:noAutofit/>
          </a:bodyPr>
          <a:lstStyle/>
          <a:p>
            <a:pPr defTabSz="914400">
              <a:lnSpc>
                <a:spcPct val="150000"/>
              </a:lnSpc>
              <a:spcAft>
                <a:spcPts val="600"/>
              </a:spcAft>
            </a:pPr>
            <a:r>
              <a:rPr lang="en-US" sz="3600" b="1" dirty="0">
                <a:solidFill>
                  <a:srgbClr val="FF0000"/>
                </a:solidFill>
                <a:effectLst/>
                <a:latin typeface="Times New Roman" panose="02020603050405020304" pitchFamily="18" charset="0"/>
                <a:cs typeface="Times New Roman" panose="02020603050405020304" pitchFamily="18" charset="0"/>
              </a:rPr>
              <a:t>III. Phần cuối thư:</a:t>
            </a:r>
          </a:p>
          <a:p>
            <a:pPr defTabSz="914400">
              <a:lnSpc>
                <a:spcPct val="150000"/>
              </a:lnSpc>
              <a:spcAft>
                <a:spcPts val="600"/>
              </a:spcAft>
            </a:pPr>
            <a:r>
              <a:rPr lang="en-US" sz="3600" dirty="0">
                <a:effectLst/>
                <a:latin typeface="Times New Roman" panose="02020603050405020304" pitchFamily="18" charset="0"/>
                <a:cs typeface="Times New Roman" panose="02020603050405020304" pitchFamily="18" charset="0"/>
              </a:rPr>
              <a:t>- Lời chúc, lời cảm ơn, hứa hẹn, lời chào(Mong sớm được gặp lại bạn, chúc bạn học giỏi…) </a:t>
            </a:r>
          </a:p>
          <a:p>
            <a:pPr defTabSz="914400">
              <a:lnSpc>
                <a:spcPct val="150000"/>
              </a:lnSpc>
              <a:spcAft>
                <a:spcPts val="600"/>
              </a:spcAft>
            </a:pPr>
            <a:r>
              <a:rPr lang="en-US" sz="3600" dirty="0">
                <a:effectLst/>
                <a:latin typeface="Times New Roman" panose="02020603050405020304" pitchFamily="18" charset="0"/>
                <a:cs typeface="Times New Roman" panose="02020603050405020304" pitchFamily="18" charset="0"/>
              </a:rPr>
              <a:t>- Chữ kí, tên hoặc họ và tên của người viết thư.</a:t>
            </a:r>
          </a:p>
        </p:txBody>
      </p:sp>
      <p:pic>
        <p:nvPicPr>
          <p:cNvPr id="49" name="图片 48">
            <a:extLst>
              <a:ext uri="{FF2B5EF4-FFF2-40B4-BE49-F238E27FC236}">
                <a16:creationId xmlns:a16="http://schemas.microsoft.com/office/drawing/2014/main" id="{291B24BF-F49A-484D-B7B9-7C4ED3C172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212" t="15696" r="16462" b="42785"/>
          <a:stretch/>
        </p:blipFill>
        <p:spPr>
          <a:xfrm>
            <a:off x="99851" y="5925361"/>
            <a:ext cx="1179066" cy="932638"/>
          </a:xfrm>
          <a:prstGeom prst="rect">
            <a:avLst/>
          </a:prstGeom>
        </p:spPr>
      </p:pic>
    </p:spTree>
    <p:custDataLst>
      <p:tags r:id="rId1"/>
    </p:custDataLst>
    <p:extLst>
      <p:ext uri="{BB962C8B-B14F-4D97-AF65-F5344CB8AC3E}">
        <p14:creationId xmlns:p14="http://schemas.microsoft.com/office/powerpoint/2010/main" val="3875912728"/>
      </p:ext>
    </p:extLst>
  </p:cSld>
  <p:clrMapOvr>
    <a:masterClrMapping/>
  </p:clrMapOvr>
  <mc:AlternateContent xmlns:mc="http://schemas.openxmlformats.org/markup-compatibility/2006" xmlns:p14="http://schemas.microsoft.com/office/powerpoint/2010/main">
    <mc:Choice Requires="p14">
      <p:transition spd="slow" p14:dur="1500" advTm="23671">
        <p:random/>
      </p:transition>
    </mc:Choice>
    <mc:Fallback xmlns="">
      <p:transition spd="slow" advTm="23671">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750" fill="hold"/>
                                        <p:tgtEl>
                                          <p:spTgt spid="49"/>
                                        </p:tgtEl>
                                        <p:attrNameLst>
                                          <p:attrName>ppt_x</p:attrName>
                                        </p:attrNameLst>
                                      </p:cBhvr>
                                      <p:tavLst>
                                        <p:tav tm="0">
                                          <p:val>
                                            <p:strVal val="0-#ppt_w/2"/>
                                          </p:val>
                                        </p:tav>
                                        <p:tav tm="100000">
                                          <p:val>
                                            <p:strVal val="#ppt_x"/>
                                          </p:val>
                                        </p:tav>
                                      </p:tavLst>
                                    </p:anim>
                                    <p:anim calcmode="lin" valueType="num">
                                      <p:cBhvr additive="base">
                                        <p:cTn id="8" dur="750" fill="hold"/>
                                        <p:tgtEl>
                                          <p:spTgt spid="49"/>
                                        </p:tgtEl>
                                        <p:attrNameLst>
                                          <p:attrName>ppt_y</p:attrName>
                                        </p:attrNameLst>
                                      </p:cBhvr>
                                      <p:tavLst>
                                        <p:tav tm="0">
                                          <p:val>
                                            <p:strVal val="#ppt_y"/>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750"/>
                                        <p:tgtEl>
                                          <p:spTgt spid="8"/>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75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44806711-DB1A-4A51-8E69-E05CA18BCF8E}"/>
              </a:ext>
            </a:extLst>
          </p:cNvPr>
          <p:cNvPicPr>
            <a:picLocks noChangeAspect="1"/>
          </p:cNvPicPr>
          <p:nvPr/>
        </p:nvPicPr>
        <p:blipFill rotWithShape="1">
          <a:blip r:embed="rId3">
            <a:extLst>
              <a:ext uri="{28A0092B-C50C-407E-A947-70E740481C1C}">
                <a14:useLocalDpi xmlns:a14="http://schemas.microsoft.com/office/drawing/2010/main" val="0"/>
              </a:ext>
            </a:extLst>
          </a:blip>
          <a:srcRect l="21357" t="25408" r="59513" b="54148"/>
          <a:stretch/>
        </p:blipFill>
        <p:spPr>
          <a:xfrm rot="2167735">
            <a:off x="10745401" y="4212"/>
            <a:ext cx="1614199" cy="1217264"/>
          </a:xfrm>
          <a:prstGeom prst="rect">
            <a:avLst/>
          </a:prstGeom>
        </p:spPr>
      </p:pic>
      <p:sp>
        <p:nvSpPr>
          <p:cNvPr id="4" name="Rectangle 1">
            <a:extLst>
              <a:ext uri="{FF2B5EF4-FFF2-40B4-BE49-F238E27FC236}">
                <a16:creationId xmlns:a16="http://schemas.microsoft.com/office/drawing/2014/main" id="{FB739A35-B66C-4FA1-BDBB-CC58ED63B4D1}"/>
              </a:ext>
            </a:extLst>
          </p:cNvPr>
          <p:cNvSpPr>
            <a:spLocks noChangeArrowheads="1"/>
          </p:cNvSpPr>
          <p:nvPr/>
        </p:nvSpPr>
        <p:spPr bwMode="auto">
          <a:xfrm>
            <a:off x="494675" y="458956"/>
            <a:ext cx="11039918"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Tân Bình, ngày 17 tháng 8 năm 2021</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Tiên</a:t>
            </a:r>
            <a:r>
              <a:rPr kumimoji="0" lang="en-US" altLang="en-US" sz="2000" b="0" i="0"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thân mến!</a:t>
            </a:r>
            <a:endParaRPr kumimoji="0" lang="en-US" altLang="en-US" sz="2000" b="0" i="0"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Tiên ơi, đã lâu lắm rồi, mình chưa có dịp viết thư cho bạn. Hôm nay, mình nhớ đến bạn quá. Mình tranh thủ viết mấy dòng ngắn ngủi để hỏi thăm sức khỏe và kể cho bạn nghe về tình hình học tập của mình trong thời gian vừa qua. Tiên ơi, bạn dạo này thế nào? Bạn học vẫn tốt chứ? Bố mẹ bạn bây giờ có bận việc không? Bé Na chắc đã học lớp 1 rồi nhỉ? Khi trái gió trở trời, bà bạn còn đau lưng nữa không?</a:t>
            </a:r>
            <a:endParaRPr kumimoji="0" lang="en-US" altLang="en-US" sz="2000" b="0" i="0"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Trường bạn năm nay có gì thay đổi không? Lớp bạn chắc nhiều bạn học giỏi lắm nhỉ? Bạn có tham dự thi </a:t>
            </a:r>
            <a:r>
              <a:rPr kumimoji="0" lang="en-US" altLang="en-US" sz="2000" b="0" i="0" strike="noStrike" cap="none" normalizeH="0" baseline="0" dirty="0" err="1">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Violympic</a:t>
            </a:r>
            <a:r>
              <a:rPr kumimoji="0" lang="en-US" altLang="en-US" sz="2000" b="0" i="0"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trên mạng không? Tiên ơi, bây giờ mình xin kể về tình hình học tập của mình vừa qua. Năm nay, chữ mình viết tiến bộ hơn rồi đấy. Từ đầu đến giờ, mình nhiều điểm tốt rồi. Mình thích học môn Toán nhất vì môn học này giúp mình có suy luận sáng tạo. Lớp mình được học máy chiếu thích lắm Tiên ạ.</a:t>
            </a:r>
            <a:endParaRPr kumimoji="0" lang="en-US" altLang="en-US" sz="2000" b="0" i="0"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strike="noStrike" cap="none" normalizeH="0" baseline="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Buổi </a:t>
            </a:r>
            <a:r>
              <a:rPr kumimoji="0" lang="en-US" altLang="en-US" sz="2000" b="0" i="0"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học nào, chúng mình cũng được chơi trò chơi, có những tiết học lí thú</a:t>
            </a:r>
            <a:r>
              <a:rPr kumimoji="0" lang="en-US" altLang="en-US" sz="2000" b="0" i="0" strike="noStrike" cap="none" normalizeH="0" baseline="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Cả lớp mình được tham dự thi </a:t>
            </a:r>
            <a:r>
              <a:rPr kumimoji="0" lang="en-US" altLang="en-US" sz="2000" b="0" i="0" strike="noStrike" cap="none" normalizeH="0" baseline="0" dirty="0" err="1">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Violympic</a:t>
            </a:r>
            <a:r>
              <a:rPr kumimoji="0" lang="en-US" altLang="en-US" sz="2000" b="0" i="0"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nữa đấy. Mình đã qua vòng 4 rồi Tiên ạ. Tiên ơi, mình và bạn hứa với nhau xem ai đứng đầu lớp nhé. Tiên có kinh nghiệm gì về viết văn hay không, Tiên giúp cho mình với vì môn học này mình học chưa tốt lắm.</a:t>
            </a:r>
            <a:endParaRPr kumimoji="0" lang="en-US" altLang="en-US" sz="2000" b="0" i="0"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Thôi, thư mình viết đã dài, mình xin dừng bút tại đây. Cuối thư mình chúc bạn chăm ngoan học giỏi. Mình tin rằng cuối năm Tiên sẽ có được thành tích học tập tốt nhất. Mình rất tự hào vì có người bạn như Tiên. À, Tiên nhớ viết thư cho mình nhé. Mong nhận được thư bạn.</a:t>
            </a:r>
            <a:endParaRPr kumimoji="0" lang="en-US" altLang="en-US" sz="2000" b="0" i="0"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strike="noStrike" cap="none" normalizeH="0" baseline="0" dirty="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Bạn thân của Tiên.</a:t>
            </a:r>
            <a:endParaRPr kumimoji="0" lang="en-US" altLang="en-US" sz="2000" b="0" i="0"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17969862"/>
      </p:ext>
    </p:extLst>
  </p:cSld>
  <p:clrMapOvr>
    <a:masterClrMapping/>
  </p:clrMapOvr>
  <mc:AlternateContent xmlns:mc="http://schemas.openxmlformats.org/markup-compatibility/2006" xmlns:p14="http://schemas.microsoft.com/office/powerpoint/2010/main">
    <mc:Choice Requires="p14">
      <p:transition spd="slow" p14:dur="1500" advTm="145552">
        <p:random/>
      </p:transition>
    </mc:Choice>
    <mc:Fallback xmlns="">
      <p:transition spd="slow" advTm="145552">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 calcmode="lin" valueType="num">
                                      <p:cBhvr>
                                        <p:cTn id="9" dur="750" fill="hold"/>
                                        <p:tgtEl>
                                          <p:spTgt spid="8"/>
                                        </p:tgtEl>
                                        <p:attrNameLst>
                                          <p:attrName>style.rotation</p:attrName>
                                        </p:attrNameLst>
                                      </p:cBhvr>
                                      <p:tavLst>
                                        <p:tav tm="0">
                                          <p:val>
                                            <p:fltVal val="90"/>
                                          </p:val>
                                        </p:tav>
                                        <p:tav tm="100000">
                                          <p:val>
                                            <p:fltVal val="0"/>
                                          </p:val>
                                        </p:tav>
                                      </p:tavLst>
                                    </p:anim>
                                    <p:animEffect transition="in" filter="fade">
                                      <p:cBhvr>
                                        <p:cTn id="10" dur="75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250EDE-41CB-4127-8A80-523915A7F78C}"/>
              </a:ext>
            </a:extLst>
          </p:cNvPr>
          <p:cNvGrpSpPr/>
          <p:nvPr/>
        </p:nvGrpSpPr>
        <p:grpSpPr>
          <a:xfrm>
            <a:off x="211867" y="2512829"/>
            <a:ext cx="3274126" cy="3642791"/>
            <a:chOff x="835146" y="2171768"/>
            <a:chExt cx="3041388" cy="3039005"/>
          </a:xfrm>
        </p:grpSpPr>
        <p:sp>
          <p:nvSpPr>
            <p:cNvPr id="39" name="í$1iḋe">
              <a:extLst>
                <a:ext uri="{FF2B5EF4-FFF2-40B4-BE49-F238E27FC236}">
                  <a16:creationId xmlns:a16="http://schemas.microsoft.com/office/drawing/2014/main" id="{D28B0658-CF5F-4E6A-9D07-1BED21303DBA}"/>
                </a:ext>
              </a:extLst>
            </p:cNvPr>
            <p:cNvSpPr/>
            <p:nvPr/>
          </p:nvSpPr>
          <p:spPr bwMode="auto">
            <a:xfrm>
              <a:off x="1860940" y="2792007"/>
              <a:ext cx="2009050" cy="2408947"/>
            </a:xfrm>
            <a:custGeom>
              <a:avLst/>
              <a:gdLst>
                <a:gd name="T0" fmla="*/ 764 w 804"/>
                <a:gd name="T1" fmla="*/ 744 h 964"/>
                <a:gd name="T2" fmla="*/ 584 w 804"/>
                <a:gd name="T3" fmla="*/ 924 h 964"/>
                <a:gd name="T4" fmla="*/ 0 w 804"/>
                <a:gd name="T5" fmla="*/ 924 h 964"/>
                <a:gd name="T6" fmla="*/ 0 w 804"/>
                <a:gd name="T7" fmla="*/ 964 h 964"/>
                <a:gd name="T8" fmla="*/ 584 w 804"/>
                <a:gd name="T9" fmla="*/ 964 h 964"/>
                <a:gd name="T10" fmla="*/ 804 w 804"/>
                <a:gd name="T11" fmla="*/ 744 h 964"/>
                <a:gd name="T12" fmla="*/ 804 w 804"/>
                <a:gd name="T13" fmla="*/ 0 h 964"/>
                <a:gd name="T14" fmla="*/ 764 w 804"/>
                <a:gd name="T15" fmla="*/ 0 h 964"/>
                <a:gd name="T16" fmla="*/ 764 w 804"/>
                <a:gd name="T17" fmla="*/ 74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64">
                  <a:moveTo>
                    <a:pt x="764" y="744"/>
                  </a:moveTo>
                  <a:cubicBezTo>
                    <a:pt x="764" y="843"/>
                    <a:pt x="683" y="924"/>
                    <a:pt x="584" y="924"/>
                  </a:cubicBezTo>
                  <a:cubicBezTo>
                    <a:pt x="0" y="924"/>
                    <a:pt x="0" y="924"/>
                    <a:pt x="0" y="924"/>
                  </a:cubicBezTo>
                  <a:cubicBezTo>
                    <a:pt x="0" y="964"/>
                    <a:pt x="0" y="964"/>
                    <a:pt x="0" y="964"/>
                  </a:cubicBezTo>
                  <a:cubicBezTo>
                    <a:pt x="584" y="964"/>
                    <a:pt x="584" y="964"/>
                    <a:pt x="584" y="964"/>
                  </a:cubicBezTo>
                  <a:cubicBezTo>
                    <a:pt x="705" y="964"/>
                    <a:pt x="804" y="865"/>
                    <a:pt x="804" y="744"/>
                  </a:cubicBezTo>
                  <a:cubicBezTo>
                    <a:pt x="804" y="0"/>
                    <a:pt x="804" y="0"/>
                    <a:pt x="804" y="0"/>
                  </a:cubicBezTo>
                  <a:cubicBezTo>
                    <a:pt x="764" y="0"/>
                    <a:pt x="764" y="0"/>
                    <a:pt x="764" y="0"/>
                  </a:cubicBezTo>
                  <a:lnTo>
                    <a:pt x="764" y="744"/>
                  </a:ln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40" name="íśḻiḍê">
              <a:extLst>
                <a:ext uri="{FF2B5EF4-FFF2-40B4-BE49-F238E27FC236}">
                  <a16:creationId xmlns:a16="http://schemas.microsoft.com/office/drawing/2014/main" id="{99686EFD-171A-4D51-B035-749C5D1FAB85}"/>
                </a:ext>
              </a:extLst>
            </p:cNvPr>
            <p:cNvSpPr/>
            <p:nvPr/>
          </p:nvSpPr>
          <p:spPr bwMode="auto">
            <a:xfrm>
              <a:off x="841690" y="2171768"/>
              <a:ext cx="2009050" cy="2449860"/>
            </a:xfrm>
            <a:custGeom>
              <a:avLst/>
              <a:gdLst>
                <a:gd name="T0" fmla="*/ 40 w 804"/>
                <a:gd name="T1" fmla="*/ 220 h 980"/>
                <a:gd name="T2" fmla="*/ 220 w 804"/>
                <a:gd name="T3" fmla="*/ 40 h 980"/>
                <a:gd name="T4" fmla="*/ 804 w 804"/>
                <a:gd name="T5" fmla="*/ 40 h 980"/>
                <a:gd name="T6" fmla="*/ 804 w 804"/>
                <a:gd name="T7" fmla="*/ 0 h 980"/>
                <a:gd name="T8" fmla="*/ 220 w 804"/>
                <a:gd name="T9" fmla="*/ 0 h 980"/>
                <a:gd name="T10" fmla="*/ 0 w 804"/>
                <a:gd name="T11" fmla="*/ 220 h 980"/>
                <a:gd name="T12" fmla="*/ 0 w 804"/>
                <a:gd name="T13" fmla="*/ 980 h 980"/>
                <a:gd name="T14" fmla="*/ 40 w 804"/>
                <a:gd name="T15" fmla="*/ 980 h 980"/>
                <a:gd name="T16" fmla="*/ 40 w 804"/>
                <a:gd name="T17" fmla="*/ 22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80">
                  <a:moveTo>
                    <a:pt x="40" y="220"/>
                  </a:moveTo>
                  <a:cubicBezTo>
                    <a:pt x="40" y="121"/>
                    <a:pt x="121" y="40"/>
                    <a:pt x="220" y="40"/>
                  </a:cubicBezTo>
                  <a:cubicBezTo>
                    <a:pt x="804" y="40"/>
                    <a:pt x="804" y="40"/>
                    <a:pt x="804" y="40"/>
                  </a:cubicBezTo>
                  <a:cubicBezTo>
                    <a:pt x="804" y="0"/>
                    <a:pt x="804" y="0"/>
                    <a:pt x="804" y="0"/>
                  </a:cubicBezTo>
                  <a:cubicBezTo>
                    <a:pt x="220" y="0"/>
                    <a:pt x="220" y="0"/>
                    <a:pt x="220" y="0"/>
                  </a:cubicBezTo>
                  <a:cubicBezTo>
                    <a:pt x="99" y="0"/>
                    <a:pt x="0" y="99"/>
                    <a:pt x="0" y="220"/>
                  </a:cubicBezTo>
                  <a:cubicBezTo>
                    <a:pt x="0" y="980"/>
                    <a:pt x="0" y="980"/>
                    <a:pt x="0" y="980"/>
                  </a:cubicBezTo>
                  <a:cubicBezTo>
                    <a:pt x="40" y="980"/>
                    <a:pt x="40" y="980"/>
                    <a:pt x="40" y="980"/>
                  </a:cubicBezTo>
                  <a:lnTo>
                    <a:pt x="40" y="220"/>
                  </a:ln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41" name="iṣľíḍé">
              <a:extLst>
                <a:ext uri="{FF2B5EF4-FFF2-40B4-BE49-F238E27FC236}">
                  <a16:creationId xmlns:a16="http://schemas.microsoft.com/office/drawing/2014/main" id="{D343D77C-CC25-479D-BD2D-8EE915BF2178}"/>
                </a:ext>
              </a:extLst>
            </p:cNvPr>
            <p:cNvSpPr/>
            <p:nvPr/>
          </p:nvSpPr>
          <p:spPr bwMode="auto">
            <a:xfrm>
              <a:off x="1334137" y="4716546"/>
              <a:ext cx="425369" cy="494227"/>
            </a:xfrm>
            <a:custGeom>
              <a:avLst/>
              <a:gdLst>
                <a:gd name="T0" fmla="*/ 170 w 170"/>
                <a:gd name="T1" fmla="*/ 111 h 198"/>
                <a:gd name="T2" fmla="*/ 147 w 170"/>
                <a:gd name="T3" fmla="*/ 52 h 198"/>
                <a:gd name="T4" fmla="*/ 87 w 170"/>
                <a:gd name="T5" fmla="*/ 26 h 198"/>
                <a:gd name="T6" fmla="*/ 87 w 170"/>
                <a:gd name="T7" fmla="*/ 0 h 198"/>
                <a:gd name="T8" fmla="*/ 24 w 170"/>
                <a:gd name="T9" fmla="*/ 41 h 198"/>
                <a:gd name="T10" fmla="*/ 0 w 170"/>
                <a:gd name="T11" fmla="*/ 110 h 198"/>
                <a:gd name="T12" fmla="*/ 24 w 170"/>
                <a:gd name="T13" fmla="*/ 173 h 198"/>
                <a:gd name="T14" fmla="*/ 84 w 170"/>
                <a:gd name="T15" fmla="*/ 198 h 198"/>
                <a:gd name="T16" fmla="*/ 145 w 170"/>
                <a:gd name="T17" fmla="*/ 173 h 198"/>
                <a:gd name="T18" fmla="*/ 170 w 170"/>
                <a:gd name="T19" fmla="*/ 11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170" y="111"/>
                  </a:moveTo>
                  <a:cubicBezTo>
                    <a:pt x="170" y="87"/>
                    <a:pt x="162" y="68"/>
                    <a:pt x="147" y="52"/>
                  </a:cubicBezTo>
                  <a:cubicBezTo>
                    <a:pt x="132" y="36"/>
                    <a:pt x="111" y="28"/>
                    <a:pt x="87" y="26"/>
                  </a:cubicBezTo>
                  <a:cubicBezTo>
                    <a:pt x="87" y="0"/>
                    <a:pt x="87" y="0"/>
                    <a:pt x="87" y="0"/>
                  </a:cubicBezTo>
                  <a:cubicBezTo>
                    <a:pt x="59" y="7"/>
                    <a:pt x="39" y="21"/>
                    <a:pt x="24" y="41"/>
                  </a:cubicBezTo>
                  <a:cubicBezTo>
                    <a:pt x="8" y="61"/>
                    <a:pt x="0" y="84"/>
                    <a:pt x="0" y="110"/>
                  </a:cubicBezTo>
                  <a:cubicBezTo>
                    <a:pt x="0" y="135"/>
                    <a:pt x="8" y="156"/>
                    <a:pt x="24" y="173"/>
                  </a:cubicBezTo>
                  <a:cubicBezTo>
                    <a:pt x="41" y="190"/>
                    <a:pt x="60" y="198"/>
                    <a:pt x="84" y="198"/>
                  </a:cubicBezTo>
                  <a:cubicBezTo>
                    <a:pt x="109" y="198"/>
                    <a:pt x="129" y="190"/>
                    <a:pt x="145" y="173"/>
                  </a:cubicBezTo>
                  <a:cubicBezTo>
                    <a:pt x="162" y="156"/>
                    <a:pt x="170" y="136"/>
                    <a:pt x="170" y="111"/>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42" name="íṥľïḑe">
              <a:extLst>
                <a:ext uri="{FF2B5EF4-FFF2-40B4-BE49-F238E27FC236}">
                  <a16:creationId xmlns:a16="http://schemas.microsoft.com/office/drawing/2014/main" id="{69A06CD4-F4F2-41AC-B922-6855893C63E7}"/>
                </a:ext>
              </a:extLst>
            </p:cNvPr>
            <p:cNvSpPr/>
            <p:nvPr/>
          </p:nvSpPr>
          <p:spPr bwMode="auto">
            <a:xfrm>
              <a:off x="835146" y="4716546"/>
              <a:ext cx="423733" cy="494227"/>
            </a:xfrm>
            <a:custGeom>
              <a:avLst/>
              <a:gdLst>
                <a:gd name="T0" fmla="*/ 146 w 170"/>
                <a:gd name="T1" fmla="*/ 173 h 198"/>
                <a:gd name="T2" fmla="*/ 170 w 170"/>
                <a:gd name="T3" fmla="*/ 111 h 198"/>
                <a:gd name="T4" fmla="*/ 147 w 170"/>
                <a:gd name="T5" fmla="*/ 52 h 198"/>
                <a:gd name="T6" fmla="*/ 87 w 170"/>
                <a:gd name="T7" fmla="*/ 26 h 198"/>
                <a:gd name="T8" fmla="*/ 87 w 170"/>
                <a:gd name="T9" fmla="*/ 0 h 198"/>
                <a:gd name="T10" fmla="*/ 24 w 170"/>
                <a:gd name="T11" fmla="*/ 41 h 198"/>
                <a:gd name="T12" fmla="*/ 0 w 170"/>
                <a:gd name="T13" fmla="*/ 110 h 198"/>
                <a:gd name="T14" fmla="*/ 25 w 170"/>
                <a:gd name="T15" fmla="*/ 173 h 198"/>
                <a:gd name="T16" fmla="*/ 84 w 170"/>
                <a:gd name="T17" fmla="*/ 198 h 198"/>
                <a:gd name="T18" fmla="*/ 146 w 170"/>
                <a:gd name="T19" fmla="*/ 17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146" y="173"/>
                  </a:moveTo>
                  <a:cubicBezTo>
                    <a:pt x="162" y="156"/>
                    <a:pt x="170" y="136"/>
                    <a:pt x="170" y="111"/>
                  </a:cubicBezTo>
                  <a:cubicBezTo>
                    <a:pt x="170" y="87"/>
                    <a:pt x="162" y="68"/>
                    <a:pt x="147" y="52"/>
                  </a:cubicBezTo>
                  <a:cubicBezTo>
                    <a:pt x="132" y="36"/>
                    <a:pt x="111" y="28"/>
                    <a:pt x="87" y="26"/>
                  </a:cubicBezTo>
                  <a:cubicBezTo>
                    <a:pt x="87" y="0"/>
                    <a:pt x="87" y="0"/>
                    <a:pt x="87" y="0"/>
                  </a:cubicBezTo>
                  <a:cubicBezTo>
                    <a:pt x="63" y="7"/>
                    <a:pt x="40" y="21"/>
                    <a:pt x="24" y="41"/>
                  </a:cubicBezTo>
                  <a:cubicBezTo>
                    <a:pt x="8" y="61"/>
                    <a:pt x="0" y="84"/>
                    <a:pt x="0" y="110"/>
                  </a:cubicBezTo>
                  <a:cubicBezTo>
                    <a:pt x="0" y="135"/>
                    <a:pt x="9" y="156"/>
                    <a:pt x="25" y="173"/>
                  </a:cubicBezTo>
                  <a:cubicBezTo>
                    <a:pt x="41" y="190"/>
                    <a:pt x="61" y="198"/>
                    <a:pt x="84" y="198"/>
                  </a:cubicBezTo>
                  <a:cubicBezTo>
                    <a:pt x="109" y="198"/>
                    <a:pt x="129" y="190"/>
                    <a:pt x="146" y="173"/>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43" name="ïṣļiḑê">
              <a:extLst>
                <a:ext uri="{FF2B5EF4-FFF2-40B4-BE49-F238E27FC236}">
                  <a16:creationId xmlns:a16="http://schemas.microsoft.com/office/drawing/2014/main" id="{5940528B-7F6C-4EF8-A1B6-087AC1A3FD7E}"/>
                </a:ext>
              </a:extLst>
            </p:cNvPr>
            <p:cNvSpPr/>
            <p:nvPr/>
          </p:nvSpPr>
          <p:spPr bwMode="auto">
            <a:xfrm>
              <a:off x="2952174" y="2201225"/>
              <a:ext cx="924360" cy="495864"/>
            </a:xfrm>
            <a:custGeom>
              <a:avLst/>
              <a:gdLst>
                <a:gd name="T0" fmla="*/ 146 w 370"/>
                <a:gd name="T1" fmla="*/ 157 h 198"/>
                <a:gd name="T2" fmla="*/ 83 w 370"/>
                <a:gd name="T3" fmla="*/ 198 h 198"/>
                <a:gd name="T4" fmla="*/ 83 w 370"/>
                <a:gd name="T5" fmla="*/ 172 h 198"/>
                <a:gd name="T6" fmla="*/ 23 w 370"/>
                <a:gd name="T7" fmla="*/ 146 h 198"/>
                <a:gd name="T8" fmla="*/ 0 w 370"/>
                <a:gd name="T9" fmla="*/ 87 h 198"/>
                <a:gd name="T10" fmla="*/ 25 w 370"/>
                <a:gd name="T11" fmla="*/ 25 h 198"/>
                <a:gd name="T12" fmla="*/ 86 w 370"/>
                <a:gd name="T13" fmla="*/ 0 h 198"/>
                <a:gd name="T14" fmla="*/ 146 w 370"/>
                <a:gd name="T15" fmla="*/ 25 h 198"/>
                <a:gd name="T16" fmla="*/ 170 w 370"/>
                <a:gd name="T17" fmla="*/ 88 h 198"/>
                <a:gd name="T18" fmla="*/ 146 w 370"/>
                <a:gd name="T19" fmla="*/ 157 h 198"/>
                <a:gd name="T20" fmla="*/ 346 w 370"/>
                <a:gd name="T21" fmla="*/ 157 h 198"/>
                <a:gd name="T22" fmla="*/ 283 w 370"/>
                <a:gd name="T23" fmla="*/ 198 h 198"/>
                <a:gd name="T24" fmla="*/ 283 w 370"/>
                <a:gd name="T25" fmla="*/ 172 h 198"/>
                <a:gd name="T26" fmla="*/ 223 w 370"/>
                <a:gd name="T27" fmla="*/ 146 h 198"/>
                <a:gd name="T28" fmla="*/ 200 w 370"/>
                <a:gd name="T29" fmla="*/ 87 h 198"/>
                <a:gd name="T30" fmla="*/ 224 w 370"/>
                <a:gd name="T31" fmla="*/ 25 h 198"/>
                <a:gd name="T32" fmla="*/ 286 w 370"/>
                <a:gd name="T33" fmla="*/ 0 h 198"/>
                <a:gd name="T34" fmla="*/ 345 w 370"/>
                <a:gd name="T35" fmla="*/ 25 h 198"/>
                <a:gd name="T36" fmla="*/ 370 w 370"/>
                <a:gd name="T37" fmla="*/ 88 h 198"/>
                <a:gd name="T38" fmla="*/ 346 w 370"/>
                <a:gd name="T39" fmla="*/ 15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0" h="198">
                  <a:moveTo>
                    <a:pt x="146" y="157"/>
                  </a:moveTo>
                  <a:cubicBezTo>
                    <a:pt x="131" y="177"/>
                    <a:pt x="111" y="191"/>
                    <a:pt x="83" y="198"/>
                  </a:cubicBezTo>
                  <a:cubicBezTo>
                    <a:pt x="83" y="172"/>
                    <a:pt x="83" y="172"/>
                    <a:pt x="83" y="172"/>
                  </a:cubicBezTo>
                  <a:cubicBezTo>
                    <a:pt x="59" y="170"/>
                    <a:pt x="39" y="162"/>
                    <a:pt x="23" y="146"/>
                  </a:cubicBezTo>
                  <a:cubicBezTo>
                    <a:pt x="8" y="130"/>
                    <a:pt x="0" y="111"/>
                    <a:pt x="0" y="87"/>
                  </a:cubicBezTo>
                  <a:cubicBezTo>
                    <a:pt x="0" y="62"/>
                    <a:pt x="8" y="42"/>
                    <a:pt x="25" y="25"/>
                  </a:cubicBezTo>
                  <a:cubicBezTo>
                    <a:pt x="41" y="8"/>
                    <a:pt x="61" y="0"/>
                    <a:pt x="86" y="0"/>
                  </a:cubicBezTo>
                  <a:cubicBezTo>
                    <a:pt x="110" y="0"/>
                    <a:pt x="129" y="8"/>
                    <a:pt x="146" y="25"/>
                  </a:cubicBezTo>
                  <a:cubicBezTo>
                    <a:pt x="162" y="42"/>
                    <a:pt x="170" y="63"/>
                    <a:pt x="170" y="88"/>
                  </a:cubicBezTo>
                  <a:cubicBezTo>
                    <a:pt x="170" y="114"/>
                    <a:pt x="162" y="137"/>
                    <a:pt x="146" y="157"/>
                  </a:cubicBezTo>
                  <a:close/>
                  <a:moveTo>
                    <a:pt x="346" y="157"/>
                  </a:moveTo>
                  <a:cubicBezTo>
                    <a:pt x="330" y="177"/>
                    <a:pt x="307" y="191"/>
                    <a:pt x="283" y="198"/>
                  </a:cubicBezTo>
                  <a:cubicBezTo>
                    <a:pt x="283" y="172"/>
                    <a:pt x="283" y="172"/>
                    <a:pt x="283" y="172"/>
                  </a:cubicBezTo>
                  <a:cubicBezTo>
                    <a:pt x="259" y="170"/>
                    <a:pt x="238" y="162"/>
                    <a:pt x="223" y="146"/>
                  </a:cubicBezTo>
                  <a:cubicBezTo>
                    <a:pt x="208" y="130"/>
                    <a:pt x="200" y="111"/>
                    <a:pt x="200" y="87"/>
                  </a:cubicBezTo>
                  <a:cubicBezTo>
                    <a:pt x="200" y="62"/>
                    <a:pt x="208" y="42"/>
                    <a:pt x="224" y="25"/>
                  </a:cubicBezTo>
                  <a:cubicBezTo>
                    <a:pt x="241" y="8"/>
                    <a:pt x="261" y="0"/>
                    <a:pt x="286" y="0"/>
                  </a:cubicBezTo>
                  <a:cubicBezTo>
                    <a:pt x="309" y="0"/>
                    <a:pt x="329" y="8"/>
                    <a:pt x="345" y="25"/>
                  </a:cubicBezTo>
                  <a:cubicBezTo>
                    <a:pt x="361" y="42"/>
                    <a:pt x="370" y="63"/>
                    <a:pt x="370" y="88"/>
                  </a:cubicBezTo>
                  <a:cubicBezTo>
                    <a:pt x="370" y="114"/>
                    <a:pt x="362" y="137"/>
                    <a:pt x="346" y="15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rmAutofit/>
            </a:bodyPr>
            <a:lstStyle/>
            <a:p>
              <a:endParaRPr lang="id-ID" dirty="0">
                <a:latin typeface="仓耳玄三M W05" panose="02020400000000000000" pitchFamily="18" charset="-122"/>
              </a:endParaRPr>
            </a:p>
          </p:txBody>
        </p:sp>
        <p:sp>
          <p:nvSpPr>
            <p:cNvPr id="44" name="íŝ1îḓe">
              <a:extLst>
                <a:ext uri="{FF2B5EF4-FFF2-40B4-BE49-F238E27FC236}">
                  <a16:creationId xmlns:a16="http://schemas.microsoft.com/office/drawing/2014/main" id="{5141B991-8D35-4CC3-8151-B8F907ACAC60}"/>
                </a:ext>
              </a:extLst>
            </p:cNvPr>
            <p:cNvSpPr/>
            <p:nvPr/>
          </p:nvSpPr>
          <p:spPr bwMode="auto">
            <a:xfrm>
              <a:off x="3452801" y="2201225"/>
              <a:ext cx="423733" cy="495864"/>
            </a:xfrm>
            <a:custGeom>
              <a:avLst/>
              <a:gdLst>
                <a:gd name="T0" fmla="*/ 86 w 170"/>
                <a:gd name="T1" fmla="*/ 0 h 198"/>
                <a:gd name="T2" fmla="*/ 24 w 170"/>
                <a:gd name="T3" fmla="*/ 25 h 198"/>
                <a:gd name="T4" fmla="*/ 0 w 170"/>
                <a:gd name="T5" fmla="*/ 87 h 198"/>
                <a:gd name="T6" fmla="*/ 23 w 170"/>
                <a:gd name="T7" fmla="*/ 146 h 198"/>
                <a:gd name="T8" fmla="*/ 83 w 170"/>
                <a:gd name="T9" fmla="*/ 172 h 198"/>
                <a:gd name="T10" fmla="*/ 83 w 170"/>
                <a:gd name="T11" fmla="*/ 198 h 198"/>
                <a:gd name="T12" fmla="*/ 146 w 170"/>
                <a:gd name="T13" fmla="*/ 157 h 198"/>
                <a:gd name="T14" fmla="*/ 170 w 170"/>
                <a:gd name="T15" fmla="*/ 88 h 198"/>
                <a:gd name="T16" fmla="*/ 145 w 170"/>
                <a:gd name="T17" fmla="*/ 25 h 198"/>
                <a:gd name="T18" fmla="*/ 86 w 170"/>
                <a:gd name="T1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86" y="0"/>
                  </a:moveTo>
                  <a:cubicBezTo>
                    <a:pt x="61" y="0"/>
                    <a:pt x="41" y="8"/>
                    <a:pt x="24" y="25"/>
                  </a:cubicBezTo>
                  <a:cubicBezTo>
                    <a:pt x="8" y="42"/>
                    <a:pt x="0" y="62"/>
                    <a:pt x="0" y="87"/>
                  </a:cubicBezTo>
                  <a:cubicBezTo>
                    <a:pt x="0" y="111"/>
                    <a:pt x="8" y="130"/>
                    <a:pt x="23" y="146"/>
                  </a:cubicBezTo>
                  <a:cubicBezTo>
                    <a:pt x="38" y="162"/>
                    <a:pt x="59" y="170"/>
                    <a:pt x="83" y="172"/>
                  </a:cubicBezTo>
                  <a:cubicBezTo>
                    <a:pt x="83" y="198"/>
                    <a:pt x="83" y="198"/>
                    <a:pt x="83" y="198"/>
                  </a:cubicBezTo>
                  <a:cubicBezTo>
                    <a:pt x="107" y="191"/>
                    <a:pt x="130" y="177"/>
                    <a:pt x="146" y="157"/>
                  </a:cubicBezTo>
                  <a:cubicBezTo>
                    <a:pt x="162" y="137"/>
                    <a:pt x="170" y="114"/>
                    <a:pt x="170" y="88"/>
                  </a:cubicBezTo>
                  <a:cubicBezTo>
                    <a:pt x="170" y="63"/>
                    <a:pt x="162" y="42"/>
                    <a:pt x="145" y="25"/>
                  </a:cubicBezTo>
                  <a:cubicBezTo>
                    <a:pt x="129" y="8"/>
                    <a:pt x="109" y="0"/>
                    <a:pt x="86" y="0"/>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45" name="ïṣḷíḓè">
              <a:extLst>
                <a:ext uri="{FF2B5EF4-FFF2-40B4-BE49-F238E27FC236}">
                  <a16:creationId xmlns:a16="http://schemas.microsoft.com/office/drawing/2014/main" id="{CF2E125D-4CE0-4045-99EE-5531DE75381F}"/>
                </a:ext>
              </a:extLst>
            </p:cNvPr>
            <p:cNvSpPr/>
            <p:nvPr/>
          </p:nvSpPr>
          <p:spPr bwMode="auto">
            <a:xfrm>
              <a:off x="2952174" y="2201225"/>
              <a:ext cx="425369" cy="495864"/>
            </a:xfrm>
            <a:custGeom>
              <a:avLst/>
              <a:gdLst>
                <a:gd name="T0" fmla="*/ 146 w 170"/>
                <a:gd name="T1" fmla="*/ 25 h 198"/>
                <a:gd name="T2" fmla="*/ 86 w 170"/>
                <a:gd name="T3" fmla="*/ 0 h 198"/>
                <a:gd name="T4" fmla="*/ 25 w 170"/>
                <a:gd name="T5" fmla="*/ 25 h 198"/>
                <a:gd name="T6" fmla="*/ 0 w 170"/>
                <a:gd name="T7" fmla="*/ 87 h 198"/>
                <a:gd name="T8" fmla="*/ 23 w 170"/>
                <a:gd name="T9" fmla="*/ 146 h 198"/>
                <a:gd name="T10" fmla="*/ 83 w 170"/>
                <a:gd name="T11" fmla="*/ 172 h 198"/>
                <a:gd name="T12" fmla="*/ 83 w 170"/>
                <a:gd name="T13" fmla="*/ 198 h 198"/>
                <a:gd name="T14" fmla="*/ 146 w 170"/>
                <a:gd name="T15" fmla="*/ 157 h 198"/>
                <a:gd name="T16" fmla="*/ 170 w 170"/>
                <a:gd name="T17" fmla="*/ 88 h 198"/>
                <a:gd name="T18" fmla="*/ 146 w 170"/>
                <a:gd name="T19" fmla="*/ 2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146" y="25"/>
                  </a:moveTo>
                  <a:cubicBezTo>
                    <a:pt x="129" y="8"/>
                    <a:pt x="110" y="0"/>
                    <a:pt x="86" y="0"/>
                  </a:cubicBezTo>
                  <a:cubicBezTo>
                    <a:pt x="61" y="0"/>
                    <a:pt x="41" y="8"/>
                    <a:pt x="25" y="25"/>
                  </a:cubicBezTo>
                  <a:cubicBezTo>
                    <a:pt x="8" y="42"/>
                    <a:pt x="0" y="62"/>
                    <a:pt x="0" y="87"/>
                  </a:cubicBezTo>
                  <a:cubicBezTo>
                    <a:pt x="0" y="111"/>
                    <a:pt x="8" y="130"/>
                    <a:pt x="23" y="146"/>
                  </a:cubicBezTo>
                  <a:cubicBezTo>
                    <a:pt x="39" y="162"/>
                    <a:pt x="59" y="170"/>
                    <a:pt x="83" y="172"/>
                  </a:cubicBezTo>
                  <a:cubicBezTo>
                    <a:pt x="83" y="198"/>
                    <a:pt x="83" y="198"/>
                    <a:pt x="83" y="198"/>
                  </a:cubicBezTo>
                  <a:cubicBezTo>
                    <a:pt x="111" y="191"/>
                    <a:pt x="131" y="177"/>
                    <a:pt x="146" y="157"/>
                  </a:cubicBezTo>
                  <a:cubicBezTo>
                    <a:pt x="162" y="137"/>
                    <a:pt x="170" y="114"/>
                    <a:pt x="170" y="88"/>
                  </a:cubicBezTo>
                  <a:cubicBezTo>
                    <a:pt x="170" y="63"/>
                    <a:pt x="162" y="42"/>
                    <a:pt x="146" y="25"/>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grpSp>
      <p:grpSp>
        <p:nvGrpSpPr>
          <p:cNvPr id="3" name="Group 2">
            <a:extLst>
              <a:ext uri="{FF2B5EF4-FFF2-40B4-BE49-F238E27FC236}">
                <a16:creationId xmlns:a16="http://schemas.microsoft.com/office/drawing/2014/main" id="{F7F8FD42-4C44-40E4-B6F1-439436B5FB9D}"/>
              </a:ext>
            </a:extLst>
          </p:cNvPr>
          <p:cNvGrpSpPr/>
          <p:nvPr/>
        </p:nvGrpSpPr>
        <p:grpSpPr>
          <a:xfrm>
            <a:off x="8549341" y="2133600"/>
            <a:ext cx="3363872" cy="4203032"/>
            <a:chOff x="7977711" y="2171768"/>
            <a:chExt cx="3041388" cy="3039005"/>
          </a:xfrm>
        </p:grpSpPr>
        <p:sp>
          <p:nvSpPr>
            <p:cNvPr id="27" name="ï$ḻiḍê">
              <a:extLst>
                <a:ext uri="{FF2B5EF4-FFF2-40B4-BE49-F238E27FC236}">
                  <a16:creationId xmlns:a16="http://schemas.microsoft.com/office/drawing/2014/main" id="{835E1391-4990-431A-A481-6417F66515CF}"/>
                </a:ext>
              </a:extLst>
            </p:cNvPr>
            <p:cNvSpPr/>
            <p:nvPr/>
          </p:nvSpPr>
          <p:spPr bwMode="auto">
            <a:xfrm>
              <a:off x="9003505" y="2792007"/>
              <a:ext cx="2009050" cy="2408947"/>
            </a:xfrm>
            <a:custGeom>
              <a:avLst/>
              <a:gdLst>
                <a:gd name="T0" fmla="*/ 764 w 804"/>
                <a:gd name="T1" fmla="*/ 744 h 964"/>
                <a:gd name="T2" fmla="*/ 584 w 804"/>
                <a:gd name="T3" fmla="*/ 924 h 964"/>
                <a:gd name="T4" fmla="*/ 0 w 804"/>
                <a:gd name="T5" fmla="*/ 924 h 964"/>
                <a:gd name="T6" fmla="*/ 0 w 804"/>
                <a:gd name="T7" fmla="*/ 964 h 964"/>
                <a:gd name="T8" fmla="*/ 584 w 804"/>
                <a:gd name="T9" fmla="*/ 964 h 964"/>
                <a:gd name="T10" fmla="*/ 804 w 804"/>
                <a:gd name="T11" fmla="*/ 744 h 964"/>
                <a:gd name="T12" fmla="*/ 804 w 804"/>
                <a:gd name="T13" fmla="*/ 0 h 964"/>
                <a:gd name="T14" fmla="*/ 764 w 804"/>
                <a:gd name="T15" fmla="*/ 0 h 964"/>
                <a:gd name="T16" fmla="*/ 764 w 804"/>
                <a:gd name="T17" fmla="*/ 74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64">
                  <a:moveTo>
                    <a:pt x="764" y="744"/>
                  </a:moveTo>
                  <a:cubicBezTo>
                    <a:pt x="764" y="843"/>
                    <a:pt x="683" y="924"/>
                    <a:pt x="584" y="924"/>
                  </a:cubicBezTo>
                  <a:cubicBezTo>
                    <a:pt x="0" y="924"/>
                    <a:pt x="0" y="924"/>
                    <a:pt x="0" y="924"/>
                  </a:cubicBezTo>
                  <a:cubicBezTo>
                    <a:pt x="0" y="964"/>
                    <a:pt x="0" y="964"/>
                    <a:pt x="0" y="964"/>
                  </a:cubicBezTo>
                  <a:cubicBezTo>
                    <a:pt x="584" y="964"/>
                    <a:pt x="584" y="964"/>
                    <a:pt x="584" y="964"/>
                  </a:cubicBezTo>
                  <a:cubicBezTo>
                    <a:pt x="705" y="964"/>
                    <a:pt x="804" y="865"/>
                    <a:pt x="804" y="744"/>
                  </a:cubicBezTo>
                  <a:cubicBezTo>
                    <a:pt x="804" y="0"/>
                    <a:pt x="804" y="0"/>
                    <a:pt x="804" y="0"/>
                  </a:cubicBezTo>
                  <a:cubicBezTo>
                    <a:pt x="764" y="0"/>
                    <a:pt x="764" y="0"/>
                    <a:pt x="764" y="0"/>
                  </a:cubicBezTo>
                  <a:lnTo>
                    <a:pt x="764" y="744"/>
                  </a:ln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28" name="iṣ1íḓê">
              <a:extLst>
                <a:ext uri="{FF2B5EF4-FFF2-40B4-BE49-F238E27FC236}">
                  <a16:creationId xmlns:a16="http://schemas.microsoft.com/office/drawing/2014/main" id="{92EE3889-9010-41DB-BFA6-B3EB15B37123}"/>
                </a:ext>
              </a:extLst>
            </p:cNvPr>
            <p:cNvSpPr/>
            <p:nvPr/>
          </p:nvSpPr>
          <p:spPr bwMode="auto">
            <a:xfrm>
              <a:off x="7984255" y="2171768"/>
              <a:ext cx="2009050" cy="2449860"/>
            </a:xfrm>
            <a:custGeom>
              <a:avLst/>
              <a:gdLst>
                <a:gd name="T0" fmla="*/ 40 w 804"/>
                <a:gd name="T1" fmla="*/ 220 h 980"/>
                <a:gd name="T2" fmla="*/ 220 w 804"/>
                <a:gd name="T3" fmla="*/ 40 h 980"/>
                <a:gd name="T4" fmla="*/ 804 w 804"/>
                <a:gd name="T5" fmla="*/ 40 h 980"/>
                <a:gd name="T6" fmla="*/ 804 w 804"/>
                <a:gd name="T7" fmla="*/ 0 h 980"/>
                <a:gd name="T8" fmla="*/ 220 w 804"/>
                <a:gd name="T9" fmla="*/ 0 h 980"/>
                <a:gd name="T10" fmla="*/ 0 w 804"/>
                <a:gd name="T11" fmla="*/ 220 h 980"/>
                <a:gd name="T12" fmla="*/ 0 w 804"/>
                <a:gd name="T13" fmla="*/ 980 h 980"/>
                <a:gd name="T14" fmla="*/ 40 w 804"/>
                <a:gd name="T15" fmla="*/ 980 h 980"/>
                <a:gd name="T16" fmla="*/ 40 w 804"/>
                <a:gd name="T17" fmla="*/ 22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80">
                  <a:moveTo>
                    <a:pt x="40" y="220"/>
                  </a:moveTo>
                  <a:cubicBezTo>
                    <a:pt x="40" y="121"/>
                    <a:pt x="121" y="40"/>
                    <a:pt x="220" y="40"/>
                  </a:cubicBezTo>
                  <a:cubicBezTo>
                    <a:pt x="804" y="40"/>
                    <a:pt x="804" y="40"/>
                    <a:pt x="804" y="40"/>
                  </a:cubicBezTo>
                  <a:cubicBezTo>
                    <a:pt x="804" y="0"/>
                    <a:pt x="804" y="0"/>
                    <a:pt x="804" y="0"/>
                  </a:cubicBezTo>
                  <a:cubicBezTo>
                    <a:pt x="220" y="0"/>
                    <a:pt x="220" y="0"/>
                    <a:pt x="220" y="0"/>
                  </a:cubicBezTo>
                  <a:cubicBezTo>
                    <a:pt x="99" y="0"/>
                    <a:pt x="0" y="99"/>
                    <a:pt x="0" y="220"/>
                  </a:cubicBezTo>
                  <a:cubicBezTo>
                    <a:pt x="0" y="980"/>
                    <a:pt x="0" y="980"/>
                    <a:pt x="0" y="980"/>
                  </a:cubicBezTo>
                  <a:cubicBezTo>
                    <a:pt x="40" y="980"/>
                    <a:pt x="40" y="980"/>
                    <a:pt x="40" y="980"/>
                  </a:cubicBezTo>
                  <a:lnTo>
                    <a:pt x="40" y="220"/>
                  </a:ln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29" name="í$ḷïḑe">
              <a:extLst>
                <a:ext uri="{FF2B5EF4-FFF2-40B4-BE49-F238E27FC236}">
                  <a16:creationId xmlns:a16="http://schemas.microsoft.com/office/drawing/2014/main" id="{84A7E3CA-F289-4849-9FEB-85665914B070}"/>
                </a:ext>
              </a:extLst>
            </p:cNvPr>
            <p:cNvSpPr/>
            <p:nvPr/>
          </p:nvSpPr>
          <p:spPr bwMode="auto">
            <a:xfrm>
              <a:off x="8476702" y="4716546"/>
              <a:ext cx="425369" cy="494227"/>
            </a:xfrm>
            <a:custGeom>
              <a:avLst/>
              <a:gdLst>
                <a:gd name="T0" fmla="*/ 170 w 170"/>
                <a:gd name="T1" fmla="*/ 111 h 198"/>
                <a:gd name="T2" fmla="*/ 147 w 170"/>
                <a:gd name="T3" fmla="*/ 52 h 198"/>
                <a:gd name="T4" fmla="*/ 87 w 170"/>
                <a:gd name="T5" fmla="*/ 26 h 198"/>
                <a:gd name="T6" fmla="*/ 87 w 170"/>
                <a:gd name="T7" fmla="*/ 0 h 198"/>
                <a:gd name="T8" fmla="*/ 24 w 170"/>
                <a:gd name="T9" fmla="*/ 41 h 198"/>
                <a:gd name="T10" fmla="*/ 0 w 170"/>
                <a:gd name="T11" fmla="*/ 110 h 198"/>
                <a:gd name="T12" fmla="*/ 24 w 170"/>
                <a:gd name="T13" fmla="*/ 173 h 198"/>
                <a:gd name="T14" fmla="*/ 84 w 170"/>
                <a:gd name="T15" fmla="*/ 198 h 198"/>
                <a:gd name="T16" fmla="*/ 145 w 170"/>
                <a:gd name="T17" fmla="*/ 173 h 198"/>
                <a:gd name="T18" fmla="*/ 170 w 170"/>
                <a:gd name="T19" fmla="*/ 11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170" y="111"/>
                  </a:moveTo>
                  <a:cubicBezTo>
                    <a:pt x="170" y="87"/>
                    <a:pt x="162" y="68"/>
                    <a:pt x="147" y="52"/>
                  </a:cubicBezTo>
                  <a:cubicBezTo>
                    <a:pt x="132" y="36"/>
                    <a:pt x="111" y="28"/>
                    <a:pt x="87" y="26"/>
                  </a:cubicBezTo>
                  <a:cubicBezTo>
                    <a:pt x="87" y="0"/>
                    <a:pt x="87" y="0"/>
                    <a:pt x="87" y="0"/>
                  </a:cubicBezTo>
                  <a:cubicBezTo>
                    <a:pt x="59" y="7"/>
                    <a:pt x="39" y="21"/>
                    <a:pt x="24" y="41"/>
                  </a:cubicBezTo>
                  <a:cubicBezTo>
                    <a:pt x="8" y="61"/>
                    <a:pt x="0" y="84"/>
                    <a:pt x="0" y="110"/>
                  </a:cubicBezTo>
                  <a:cubicBezTo>
                    <a:pt x="0" y="135"/>
                    <a:pt x="8" y="156"/>
                    <a:pt x="24" y="173"/>
                  </a:cubicBezTo>
                  <a:cubicBezTo>
                    <a:pt x="41" y="190"/>
                    <a:pt x="60" y="198"/>
                    <a:pt x="84" y="198"/>
                  </a:cubicBezTo>
                  <a:cubicBezTo>
                    <a:pt x="109" y="198"/>
                    <a:pt x="129" y="190"/>
                    <a:pt x="145" y="173"/>
                  </a:cubicBezTo>
                  <a:cubicBezTo>
                    <a:pt x="162" y="156"/>
                    <a:pt x="170" y="136"/>
                    <a:pt x="170" y="111"/>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30" name="îṧľiḑé">
              <a:extLst>
                <a:ext uri="{FF2B5EF4-FFF2-40B4-BE49-F238E27FC236}">
                  <a16:creationId xmlns:a16="http://schemas.microsoft.com/office/drawing/2014/main" id="{18D8353C-E639-4FA6-B39F-84C93D96BAA0}"/>
                </a:ext>
              </a:extLst>
            </p:cNvPr>
            <p:cNvSpPr/>
            <p:nvPr/>
          </p:nvSpPr>
          <p:spPr bwMode="auto">
            <a:xfrm>
              <a:off x="7977711" y="4716546"/>
              <a:ext cx="423733" cy="494227"/>
            </a:xfrm>
            <a:custGeom>
              <a:avLst/>
              <a:gdLst>
                <a:gd name="T0" fmla="*/ 146 w 170"/>
                <a:gd name="T1" fmla="*/ 173 h 198"/>
                <a:gd name="T2" fmla="*/ 170 w 170"/>
                <a:gd name="T3" fmla="*/ 111 h 198"/>
                <a:gd name="T4" fmla="*/ 147 w 170"/>
                <a:gd name="T5" fmla="*/ 52 h 198"/>
                <a:gd name="T6" fmla="*/ 87 w 170"/>
                <a:gd name="T7" fmla="*/ 26 h 198"/>
                <a:gd name="T8" fmla="*/ 87 w 170"/>
                <a:gd name="T9" fmla="*/ 0 h 198"/>
                <a:gd name="T10" fmla="*/ 24 w 170"/>
                <a:gd name="T11" fmla="*/ 41 h 198"/>
                <a:gd name="T12" fmla="*/ 0 w 170"/>
                <a:gd name="T13" fmla="*/ 110 h 198"/>
                <a:gd name="T14" fmla="*/ 25 w 170"/>
                <a:gd name="T15" fmla="*/ 173 h 198"/>
                <a:gd name="T16" fmla="*/ 84 w 170"/>
                <a:gd name="T17" fmla="*/ 198 h 198"/>
                <a:gd name="T18" fmla="*/ 146 w 170"/>
                <a:gd name="T19" fmla="*/ 17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146" y="173"/>
                  </a:moveTo>
                  <a:cubicBezTo>
                    <a:pt x="162" y="156"/>
                    <a:pt x="170" y="136"/>
                    <a:pt x="170" y="111"/>
                  </a:cubicBezTo>
                  <a:cubicBezTo>
                    <a:pt x="170" y="87"/>
                    <a:pt x="162" y="68"/>
                    <a:pt x="147" y="52"/>
                  </a:cubicBezTo>
                  <a:cubicBezTo>
                    <a:pt x="132" y="36"/>
                    <a:pt x="111" y="28"/>
                    <a:pt x="87" y="26"/>
                  </a:cubicBezTo>
                  <a:cubicBezTo>
                    <a:pt x="87" y="0"/>
                    <a:pt x="87" y="0"/>
                    <a:pt x="87" y="0"/>
                  </a:cubicBezTo>
                  <a:cubicBezTo>
                    <a:pt x="63" y="7"/>
                    <a:pt x="40" y="21"/>
                    <a:pt x="24" y="41"/>
                  </a:cubicBezTo>
                  <a:cubicBezTo>
                    <a:pt x="8" y="61"/>
                    <a:pt x="0" y="84"/>
                    <a:pt x="0" y="110"/>
                  </a:cubicBezTo>
                  <a:cubicBezTo>
                    <a:pt x="0" y="135"/>
                    <a:pt x="9" y="156"/>
                    <a:pt x="25" y="173"/>
                  </a:cubicBezTo>
                  <a:cubicBezTo>
                    <a:pt x="41" y="190"/>
                    <a:pt x="61" y="198"/>
                    <a:pt x="84" y="198"/>
                  </a:cubicBezTo>
                  <a:cubicBezTo>
                    <a:pt x="109" y="198"/>
                    <a:pt x="129" y="190"/>
                    <a:pt x="146" y="173"/>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31" name="îṡliḑe">
              <a:extLst>
                <a:ext uri="{FF2B5EF4-FFF2-40B4-BE49-F238E27FC236}">
                  <a16:creationId xmlns:a16="http://schemas.microsoft.com/office/drawing/2014/main" id="{9E7370BF-D505-46F3-B3C5-FBA76DDC0F6C}"/>
                </a:ext>
              </a:extLst>
            </p:cNvPr>
            <p:cNvSpPr/>
            <p:nvPr/>
          </p:nvSpPr>
          <p:spPr bwMode="auto">
            <a:xfrm>
              <a:off x="10094739" y="2201225"/>
              <a:ext cx="924360" cy="495864"/>
            </a:xfrm>
            <a:custGeom>
              <a:avLst/>
              <a:gdLst>
                <a:gd name="T0" fmla="*/ 146 w 370"/>
                <a:gd name="T1" fmla="*/ 157 h 198"/>
                <a:gd name="T2" fmla="*/ 83 w 370"/>
                <a:gd name="T3" fmla="*/ 198 h 198"/>
                <a:gd name="T4" fmla="*/ 83 w 370"/>
                <a:gd name="T5" fmla="*/ 172 h 198"/>
                <a:gd name="T6" fmla="*/ 23 w 370"/>
                <a:gd name="T7" fmla="*/ 146 h 198"/>
                <a:gd name="T8" fmla="*/ 0 w 370"/>
                <a:gd name="T9" fmla="*/ 87 h 198"/>
                <a:gd name="T10" fmla="*/ 25 w 370"/>
                <a:gd name="T11" fmla="*/ 25 h 198"/>
                <a:gd name="T12" fmla="*/ 86 w 370"/>
                <a:gd name="T13" fmla="*/ 0 h 198"/>
                <a:gd name="T14" fmla="*/ 146 w 370"/>
                <a:gd name="T15" fmla="*/ 25 h 198"/>
                <a:gd name="T16" fmla="*/ 170 w 370"/>
                <a:gd name="T17" fmla="*/ 88 h 198"/>
                <a:gd name="T18" fmla="*/ 146 w 370"/>
                <a:gd name="T19" fmla="*/ 157 h 198"/>
                <a:gd name="T20" fmla="*/ 346 w 370"/>
                <a:gd name="T21" fmla="*/ 157 h 198"/>
                <a:gd name="T22" fmla="*/ 283 w 370"/>
                <a:gd name="T23" fmla="*/ 198 h 198"/>
                <a:gd name="T24" fmla="*/ 283 w 370"/>
                <a:gd name="T25" fmla="*/ 172 h 198"/>
                <a:gd name="T26" fmla="*/ 223 w 370"/>
                <a:gd name="T27" fmla="*/ 146 h 198"/>
                <a:gd name="T28" fmla="*/ 200 w 370"/>
                <a:gd name="T29" fmla="*/ 87 h 198"/>
                <a:gd name="T30" fmla="*/ 224 w 370"/>
                <a:gd name="T31" fmla="*/ 25 h 198"/>
                <a:gd name="T32" fmla="*/ 286 w 370"/>
                <a:gd name="T33" fmla="*/ 0 h 198"/>
                <a:gd name="T34" fmla="*/ 345 w 370"/>
                <a:gd name="T35" fmla="*/ 25 h 198"/>
                <a:gd name="T36" fmla="*/ 370 w 370"/>
                <a:gd name="T37" fmla="*/ 88 h 198"/>
                <a:gd name="T38" fmla="*/ 346 w 370"/>
                <a:gd name="T39" fmla="*/ 15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0" h="198">
                  <a:moveTo>
                    <a:pt x="146" y="157"/>
                  </a:moveTo>
                  <a:cubicBezTo>
                    <a:pt x="131" y="177"/>
                    <a:pt x="111" y="191"/>
                    <a:pt x="83" y="198"/>
                  </a:cubicBezTo>
                  <a:cubicBezTo>
                    <a:pt x="83" y="172"/>
                    <a:pt x="83" y="172"/>
                    <a:pt x="83" y="172"/>
                  </a:cubicBezTo>
                  <a:cubicBezTo>
                    <a:pt x="59" y="170"/>
                    <a:pt x="39" y="162"/>
                    <a:pt x="23" y="146"/>
                  </a:cubicBezTo>
                  <a:cubicBezTo>
                    <a:pt x="8" y="130"/>
                    <a:pt x="0" y="111"/>
                    <a:pt x="0" y="87"/>
                  </a:cubicBezTo>
                  <a:cubicBezTo>
                    <a:pt x="0" y="62"/>
                    <a:pt x="8" y="42"/>
                    <a:pt x="25" y="25"/>
                  </a:cubicBezTo>
                  <a:cubicBezTo>
                    <a:pt x="41" y="8"/>
                    <a:pt x="61" y="0"/>
                    <a:pt x="86" y="0"/>
                  </a:cubicBezTo>
                  <a:cubicBezTo>
                    <a:pt x="110" y="0"/>
                    <a:pt x="129" y="8"/>
                    <a:pt x="146" y="25"/>
                  </a:cubicBezTo>
                  <a:cubicBezTo>
                    <a:pt x="162" y="42"/>
                    <a:pt x="170" y="63"/>
                    <a:pt x="170" y="88"/>
                  </a:cubicBezTo>
                  <a:cubicBezTo>
                    <a:pt x="170" y="114"/>
                    <a:pt x="162" y="137"/>
                    <a:pt x="146" y="157"/>
                  </a:cubicBezTo>
                  <a:close/>
                  <a:moveTo>
                    <a:pt x="346" y="157"/>
                  </a:moveTo>
                  <a:cubicBezTo>
                    <a:pt x="330" y="177"/>
                    <a:pt x="307" y="191"/>
                    <a:pt x="283" y="198"/>
                  </a:cubicBezTo>
                  <a:cubicBezTo>
                    <a:pt x="283" y="172"/>
                    <a:pt x="283" y="172"/>
                    <a:pt x="283" y="172"/>
                  </a:cubicBezTo>
                  <a:cubicBezTo>
                    <a:pt x="259" y="170"/>
                    <a:pt x="238" y="162"/>
                    <a:pt x="223" y="146"/>
                  </a:cubicBezTo>
                  <a:cubicBezTo>
                    <a:pt x="208" y="130"/>
                    <a:pt x="200" y="111"/>
                    <a:pt x="200" y="87"/>
                  </a:cubicBezTo>
                  <a:cubicBezTo>
                    <a:pt x="200" y="62"/>
                    <a:pt x="208" y="42"/>
                    <a:pt x="224" y="25"/>
                  </a:cubicBezTo>
                  <a:cubicBezTo>
                    <a:pt x="241" y="8"/>
                    <a:pt x="261" y="0"/>
                    <a:pt x="286" y="0"/>
                  </a:cubicBezTo>
                  <a:cubicBezTo>
                    <a:pt x="309" y="0"/>
                    <a:pt x="329" y="8"/>
                    <a:pt x="345" y="25"/>
                  </a:cubicBezTo>
                  <a:cubicBezTo>
                    <a:pt x="361" y="42"/>
                    <a:pt x="370" y="63"/>
                    <a:pt x="370" y="88"/>
                  </a:cubicBezTo>
                  <a:cubicBezTo>
                    <a:pt x="370" y="114"/>
                    <a:pt x="362" y="137"/>
                    <a:pt x="346" y="15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rmAutofit/>
            </a:bodyPr>
            <a:lstStyle/>
            <a:p>
              <a:endParaRPr lang="id-ID" dirty="0">
                <a:latin typeface="仓耳玄三M W05" panose="02020400000000000000" pitchFamily="18" charset="-122"/>
              </a:endParaRPr>
            </a:p>
          </p:txBody>
        </p:sp>
        <p:sp>
          <p:nvSpPr>
            <p:cNvPr id="32" name="íSlîḋé">
              <a:extLst>
                <a:ext uri="{FF2B5EF4-FFF2-40B4-BE49-F238E27FC236}">
                  <a16:creationId xmlns:a16="http://schemas.microsoft.com/office/drawing/2014/main" id="{800A56B5-7982-4588-90E4-62380701ED3B}"/>
                </a:ext>
              </a:extLst>
            </p:cNvPr>
            <p:cNvSpPr/>
            <p:nvPr/>
          </p:nvSpPr>
          <p:spPr bwMode="auto">
            <a:xfrm>
              <a:off x="10595366" y="2201225"/>
              <a:ext cx="423733" cy="495864"/>
            </a:xfrm>
            <a:custGeom>
              <a:avLst/>
              <a:gdLst>
                <a:gd name="T0" fmla="*/ 86 w 170"/>
                <a:gd name="T1" fmla="*/ 0 h 198"/>
                <a:gd name="T2" fmla="*/ 24 w 170"/>
                <a:gd name="T3" fmla="*/ 25 h 198"/>
                <a:gd name="T4" fmla="*/ 0 w 170"/>
                <a:gd name="T5" fmla="*/ 87 h 198"/>
                <a:gd name="T6" fmla="*/ 23 w 170"/>
                <a:gd name="T7" fmla="*/ 146 h 198"/>
                <a:gd name="T8" fmla="*/ 83 w 170"/>
                <a:gd name="T9" fmla="*/ 172 h 198"/>
                <a:gd name="T10" fmla="*/ 83 w 170"/>
                <a:gd name="T11" fmla="*/ 198 h 198"/>
                <a:gd name="T12" fmla="*/ 146 w 170"/>
                <a:gd name="T13" fmla="*/ 157 h 198"/>
                <a:gd name="T14" fmla="*/ 170 w 170"/>
                <a:gd name="T15" fmla="*/ 88 h 198"/>
                <a:gd name="T16" fmla="*/ 145 w 170"/>
                <a:gd name="T17" fmla="*/ 25 h 198"/>
                <a:gd name="T18" fmla="*/ 86 w 170"/>
                <a:gd name="T1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86" y="0"/>
                  </a:moveTo>
                  <a:cubicBezTo>
                    <a:pt x="61" y="0"/>
                    <a:pt x="41" y="8"/>
                    <a:pt x="24" y="25"/>
                  </a:cubicBezTo>
                  <a:cubicBezTo>
                    <a:pt x="8" y="42"/>
                    <a:pt x="0" y="62"/>
                    <a:pt x="0" y="87"/>
                  </a:cubicBezTo>
                  <a:cubicBezTo>
                    <a:pt x="0" y="111"/>
                    <a:pt x="8" y="130"/>
                    <a:pt x="23" y="146"/>
                  </a:cubicBezTo>
                  <a:cubicBezTo>
                    <a:pt x="38" y="162"/>
                    <a:pt x="59" y="170"/>
                    <a:pt x="83" y="172"/>
                  </a:cubicBezTo>
                  <a:cubicBezTo>
                    <a:pt x="83" y="198"/>
                    <a:pt x="83" y="198"/>
                    <a:pt x="83" y="198"/>
                  </a:cubicBezTo>
                  <a:cubicBezTo>
                    <a:pt x="107" y="191"/>
                    <a:pt x="130" y="177"/>
                    <a:pt x="146" y="157"/>
                  </a:cubicBezTo>
                  <a:cubicBezTo>
                    <a:pt x="162" y="137"/>
                    <a:pt x="170" y="114"/>
                    <a:pt x="170" y="88"/>
                  </a:cubicBezTo>
                  <a:cubicBezTo>
                    <a:pt x="170" y="63"/>
                    <a:pt x="162" y="42"/>
                    <a:pt x="145" y="25"/>
                  </a:cubicBezTo>
                  <a:cubicBezTo>
                    <a:pt x="129" y="8"/>
                    <a:pt x="109" y="0"/>
                    <a:pt x="86" y="0"/>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33" name="íşlîdé">
              <a:extLst>
                <a:ext uri="{FF2B5EF4-FFF2-40B4-BE49-F238E27FC236}">
                  <a16:creationId xmlns:a16="http://schemas.microsoft.com/office/drawing/2014/main" id="{A7E46B2F-456F-4087-8E77-14DEF564DE9D}"/>
                </a:ext>
              </a:extLst>
            </p:cNvPr>
            <p:cNvSpPr/>
            <p:nvPr/>
          </p:nvSpPr>
          <p:spPr bwMode="auto">
            <a:xfrm>
              <a:off x="10094739" y="2201225"/>
              <a:ext cx="425369" cy="495864"/>
            </a:xfrm>
            <a:custGeom>
              <a:avLst/>
              <a:gdLst>
                <a:gd name="T0" fmla="*/ 146 w 170"/>
                <a:gd name="T1" fmla="*/ 25 h 198"/>
                <a:gd name="T2" fmla="*/ 86 w 170"/>
                <a:gd name="T3" fmla="*/ 0 h 198"/>
                <a:gd name="T4" fmla="*/ 25 w 170"/>
                <a:gd name="T5" fmla="*/ 25 h 198"/>
                <a:gd name="T6" fmla="*/ 0 w 170"/>
                <a:gd name="T7" fmla="*/ 87 h 198"/>
                <a:gd name="T8" fmla="*/ 23 w 170"/>
                <a:gd name="T9" fmla="*/ 146 h 198"/>
                <a:gd name="T10" fmla="*/ 83 w 170"/>
                <a:gd name="T11" fmla="*/ 172 h 198"/>
                <a:gd name="T12" fmla="*/ 83 w 170"/>
                <a:gd name="T13" fmla="*/ 198 h 198"/>
                <a:gd name="T14" fmla="*/ 146 w 170"/>
                <a:gd name="T15" fmla="*/ 157 h 198"/>
                <a:gd name="T16" fmla="*/ 170 w 170"/>
                <a:gd name="T17" fmla="*/ 88 h 198"/>
                <a:gd name="T18" fmla="*/ 146 w 170"/>
                <a:gd name="T19" fmla="*/ 2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146" y="25"/>
                  </a:moveTo>
                  <a:cubicBezTo>
                    <a:pt x="129" y="8"/>
                    <a:pt x="110" y="0"/>
                    <a:pt x="86" y="0"/>
                  </a:cubicBezTo>
                  <a:cubicBezTo>
                    <a:pt x="61" y="0"/>
                    <a:pt x="41" y="8"/>
                    <a:pt x="25" y="25"/>
                  </a:cubicBezTo>
                  <a:cubicBezTo>
                    <a:pt x="8" y="42"/>
                    <a:pt x="0" y="62"/>
                    <a:pt x="0" y="87"/>
                  </a:cubicBezTo>
                  <a:cubicBezTo>
                    <a:pt x="0" y="111"/>
                    <a:pt x="8" y="130"/>
                    <a:pt x="23" y="146"/>
                  </a:cubicBezTo>
                  <a:cubicBezTo>
                    <a:pt x="39" y="162"/>
                    <a:pt x="59" y="170"/>
                    <a:pt x="83" y="172"/>
                  </a:cubicBezTo>
                  <a:cubicBezTo>
                    <a:pt x="83" y="198"/>
                    <a:pt x="83" y="198"/>
                    <a:pt x="83" y="198"/>
                  </a:cubicBezTo>
                  <a:cubicBezTo>
                    <a:pt x="111" y="191"/>
                    <a:pt x="131" y="177"/>
                    <a:pt x="146" y="157"/>
                  </a:cubicBezTo>
                  <a:cubicBezTo>
                    <a:pt x="162" y="137"/>
                    <a:pt x="170" y="114"/>
                    <a:pt x="170" y="88"/>
                  </a:cubicBezTo>
                  <a:cubicBezTo>
                    <a:pt x="170" y="63"/>
                    <a:pt x="162" y="42"/>
                    <a:pt x="146" y="25"/>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grpSp>
      <p:grpSp>
        <p:nvGrpSpPr>
          <p:cNvPr id="5" name="Group 4">
            <a:extLst>
              <a:ext uri="{FF2B5EF4-FFF2-40B4-BE49-F238E27FC236}">
                <a16:creationId xmlns:a16="http://schemas.microsoft.com/office/drawing/2014/main" id="{82F468EA-36E9-47FF-97CB-544B0E8736F3}"/>
              </a:ext>
            </a:extLst>
          </p:cNvPr>
          <p:cNvGrpSpPr/>
          <p:nvPr/>
        </p:nvGrpSpPr>
        <p:grpSpPr>
          <a:xfrm>
            <a:off x="56669" y="24661"/>
            <a:ext cx="6793224" cy="900732"/>
            <a:chOff x="56669" y="24660"/>
            <a:chExt cx="6793224" cy="1053749"/>
          </a:xfrm>
        </p:grpSpPr>
        <p:sp>
          <p:nvSpPr>
            <p:cNvPr id="50" name="箭头: 五边形 49">
              <a:extLst>
                <a:ext uri="{FF2B5EF4-FFF2-40B4-BE49-F238E27FC236}">
                  <a16:creationId xmlns:a16="http://schemas.microsoft.com/office/drawing/2014/main" id="{A20A49EB-6480-415A-BC80-662465F3D390}"/>
                </a:ext>
              </a:extLst>
            </p:cNvPr>
            <p:cNvSpPr/>
            <p:nvPr/>
          </p:nvSpPr>
          <p:spPr>
            <a:xfrm>
              <a:off x="56669" y="31731"/>
              <a:ext cx="2009051" cy="1046678"/>
            </a:xfrm>
            <a:prstGeom prst="homePlate">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51" name="箭头: V 形 50">
              <a:extLst>
                <a:ext uri="{FF2B5EF4-FFF2-40B4-BE49-F238E27FC236}">
                  <a16:creationId xmlns:a16="http://schemas.microsoft.com/office/drawing/2014/main" id="{910DE823-F5E8-4938-99B2-8774A9D7681C}"/>
                </a:ext>
              </a:extLst>
            </p:cNvPr>
            <p:cNvSpPr/>
            <p:nvPr/>
          </p:nvSpPr>
          <p:spPr>
            <a:xfrm>
              <a:off x="1666101" y="31731"/>
              <a:ext cx="4082687" cy="1046678"/>
            </a:xfrm>
            <a:prstGeom prst="chevron">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52" name="箭头: V 形 51">
              <a:extLst>
                <a:ext uri="{FF2B5EF4-FFF2-40B4-BE49-F238E27FC236}">
                  <a16:creationId xmlns:a16="http://schemas.microsoft.com/office/drawing/2014/main" id="{4F485C77-26B9-4D92-B53E-051DA2FC0051}"/>
                </a:ext>
              </a:extLst>
            </p:cNvPr>
            <p:cNvSpPr/>
            <p:nvPr/>
          </p:nvSpPr>
          <p:spPr>
            <a:xfrm>
              <a:off x="5342107" y="24660"/>
              <a:ext cx="1507786" cy="1046678"/>
            </a:xfrm>
            <a:prstGeom prst="chevron">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53" name="椭圆 52">
              <a:extLst>
                <a:ext uri="{FF2B5EF4-FFF2-40B4-BE49-F238E27FC236}">
                  <a16:creationId xmlns:a16="http://schemas.microsoft.com/office/drawing/2014/main" id="{F6F355D1-6EA7-458D-B8C6-EA3791B183F7}"/>
                </a:ext>
              </a:extLst>
            </p:cNvPr>
            <p:cNvSpPr/>
            <p:nvPr/>
          </p:nvSpPr>
          <p:spPr>
            <a:xfrm>
              <a:off x="1139311" y="308879"/>
              <a:ext cx="389652" cy="447864"/>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55" name="椭圆 54">
              <a:extLst>
                <a:ext uri="{FF2B5EF4-FFF2-40B4-BE49-F238E27FC236}">
                  <a16:creationId xmlns:a16="http://schemas.microsoft.com/office/drawing/2014/main" id="{49F38BF3-FBBC-4318-ABD8-92B88012B1B2}"/>
                </a:ext>
              </a:extLst>
            </p:cNvPr>
            <p:cNvSpPr/>
            <p:nvPr/>
          </p:nvSpPr>
          <p:spPr>
            <a:xfrm>
              <a:off x="6053562" y="308879"/>
              <a:ext cx="389652" cy="447864"/>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grpSp>
      <p:grpSp>
        <p:nvGrpSpPr>
          <p:cNvPr id="56" name="Group 55">
            <a:extLst>
              <a:ext uri="{FF2B5EF4-FFF2-40B4-BE49-F238E27FC236}">
                <a16:creationId xmlns:a16="http://schemas.microsoft.com/office/drawing/2014/main" id="{31AC0636-6605-4B55-B17B-C8FD518BC0F7}"/>
              </a:ext>
            </a:extLst>
          </p:cNvPr>
          <p:cNvGrpSpPr/>
          <p:nvPr/>
        </p:nvGrpSpPr>
        <p:grpSpPr>
          <a:xfrm>
            <a:off x="3809120" y="1881590"/>
            <a:ext cx="4564859" cy="4708802"/>
            <a:chOff x="7977711" y="2171768"/>
            <a:chExt cx="3041388" cy="3039005"/>
          </a:xfrm>
        </p:grpSpPr>
        <p:sp>
          <p:nvSpPr>
            <p:cNvPr id="57" name="ï$ḻiḍê">
              <a:extLst>
                <a:ext uri="{FF2B5EF4-FFF2-40B4-BE49-F238E27FC236}">
                  <a16:creationId xmlns:a16="http://schemas.microsoft.com/office/drawing/2014/main" id="{4299BA4B-D430-4724-AB84-031E4B95A7EC}"/>
                </a:ext>
              </a:extLst>
            </p:cNvPr>
            <p:cNvSpPr/>
            <p:nvPr/>
          </p:nvSpPr>
          <p:spPr bwMode="auto">
            <a:xfrm>
              <a:off x="9003505" y="2792007"/>
              <a:ext cx="2009050" cy="2408947"/>
            </a:xfrm>
            <a:custGeom>
              <a:avLst/>
              <a:gdLst>
                <a:gd name="T0" fmla="*/ 764 w 804"/>
                <a:gd name="T1" fmla="*/ 744 h 964"/>
                <a:gd name="T2" fmla="*/ 584 w 804"/>
                <a:gd name="T3" fmla="*/ 924 h 964"/>
                <a:gd name="T4" fmla="*/ 0 w 804"/>
                <a:gd name="T5" fmla="*/ 924 h 964"/>
                <a:gd name="T6" fmla="*/ 0 w 804"/>
                <a:gd name="T7" fmla="*/ 964 h 964"/>
                <a:gd name="T8" fmla="*/ 584 w 804"/>
                <a:gd name="T9" fmla="*/ 964 h 964"/>
                <a:gd name="T10" fmla="*/ 804 w 804"/>
                <a:gd name="T11" fmla="*/ 744 h 964"/>
                <a:gd name="T12" fmla="*/ 804 w 804"/>
                <a:gd name="T13" fmla="*/ 0 h 964"/>
                <a:gd name="T14" fmla="*/ 764 w 804"/>
                <a:gd name="T15" fmla="*/ 0 h 964"/>
                <a:gd name="T16" fmla="*/ 764 w 804"/>
                <a:gd name="T17" fmla="*/ 74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64">
                  <a:moveTo>
                    <a:pt x="764" y="744"/>
                  </a:moveTo>
                  <a:cubicBezTo>
                    <a:pt x="764" y="843"/>
                    <a:pt x="683" y="924"/>
                    <a:pt x="584" y="924"/>
                  </a:cubicBezTo>
                  <a:cubicBezTo>
                    <a:pt x="0" y="924"/>
                    <a:pt x="0" y="924"/>
                    <a:pt x="0" y="924"/>
                  </a:cubicBezTo>
                  <a:cubicBezTo>
                    <a:pt x="0" y="964"/>
                    <a:pt x="0" y="964"/>
                    <a:pt x="0" y="964"/>
                  </a:cubicBezTo>
                  <a:cubicBezTo>
                    <a:pt x="584" y="964"/>
                    <a:pt x="584" y="964"/>
                    <a:pt x="584" y="964"/>
                  </a:cubicBezTo>
                  <a:cubicBezTo>
                    <a:pt x="705" y="964"/>
                    <a:pt x="804" y="865"/>
                    <a:pt x="804" y="744"/>
                  </a:cubicBezTo>
                  <a:cubicBezTo>
                    <a:pt x="804" y="0"/>
                    <a:pt x="804" y="0"/>
                    <a:pt x="804" y="0"/>
                  </a:cubicBezTo>
                  <a:cubicBezTo>
                    <a:pt x="764" y="0"/>
                    <a:pt x="764" y="0"/>
                    <a:pt x="764" y="0"/>
                  </a:cubicBezTo>
                  <a:lnTo>
                    <a:pt x="764" y="744"/>
                  </a:ln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58" name="iṣ1íḓê">
              <a:extLst>
                <a:ext uri="{FF2B5EF4-FFF2-40B4-BE49-F238E27FC236}">
                  <a16:creationId xmlns:a16="http://schemas.microsoft.com/office/drawing/2014/main" id="{3EFCC990-3950-40E6-81C0-01562FDA66E2}"/>
                </a:ext>
              </a:extLst>
            </p:cNvPr>
            <p:cNvSpPr/>
            <p:nvPr/>
          </p:nvSpPr>
          <p:spPr bwMode="auto">
            <a:xfrm>
              <a:off x="7984255" y="2171768"/>
              <a:ext cx="2009050" cy="2449860"/>
            </a:xfrm>
            <a:custGeom>
              <a:avLst/>
              <a:gdLst>
                <a:gd name="T0" fmla="*/ 40 w 804"/>
                <a:gd name="T1" fmla="*/ 220 h 980"/>
                <a:gd name="T2" fmla="*/ 220 w 804"/>
                <a:gd name="T3" fmla="*/ 40 h 980"/>
                <a:gd name="T4" fmla="*/ 804 w 804"/>
                <a:gd name="T5" fmla="*/ 40 h 980"/>
                <a:gd name="T6" fmla="*/ 804 w 804"/>
                <a:gd name="T7" fmla="*/ 0 h 980"/>
                <a:gd name="T8" fmla="*/ 220 w 804"/>
                <a:gd name="T9" fmla="*/ 0 h 980"/>
                <a:gd name="T10" fmla="*/ 0 w 804"/>
                <a:gd name="T11" fmla="*/ 220 h 980"/>
                <a:gd name="T12" fmla="*/ 0 w 804"/>
                <a:gd name="T13" fmla="*/ 980 h 980"/>
                <a:gd name="T14" fmla="*/ 40 w 804"/>
                <a:gd name="T15" fmla="*/ 980 h 980"/>
                <a:gd name="T16" fmla="*/ 40 w 804"/>
                <a:gd name="T17" fmla="*/ 22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80">
                  <a:moveTo>
                    <a:pt x="40" y="220"/>
                  </a:moveTo>
                  <a:cubicBezTo>
                    <a:pt x="40" y="121"/>
                    <a:pt x="121" y="40"/>
                    <a:pt x="220" y="40"/>
                  </a:cubicBezTo>
                  <a:cubicBezTo>
                    <a:pt x="804" y="40"/>
                    <a:pt x="804" y="40"/>
                    <a:pt x="804" y="40"/>
                  </a:cubicBezTo>
                  <a:cubicBezTo>
                    <a:pt x="804" y="0"/>
                    <a:pt x="804" y="0"/>
                    <a:pt x="804" y="0"/>
                  </a:cubicBezTo>
                  <a:cubicBezTo>
                    <a:pt x="220" y="0"/>
                    <a:pt x="220" y="0"/>
                    <a:pt x="220" y="0"/>
                  </a:cubicBezTo>
                  <a:cubicBezTo>
                    <a:pt x="99" y="0"/>
                    <a:pt x="0" y="99"/>
                    <a:pt x="0" y="220"/>
                  </a:cubicBezTo>
                  <a:cubicBezTo>
                    <a:pt x="0" y="980"/>
                    <a:pt x="0" y="980"/>
                    <a:pt x="0" y="980"/>
                  </a:cubicBezTo>
                  <a:cubicBezTo>
                    <a:pt x="40" y="980"/>
                    <a:pt x="40" y="980"/>
                    <a:pt x="40" y="980"/>
                  </a:cubicBezTo>
                  <a:lnTo>
                    <a:pt x="40" y="220"/>
                  </a:ln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59" name="í$ḷïḑe">
              <a:extLst>
                <a:ext uri="{FF2B5EF4-FFF2-40B4-BE49-F238E27FC236}">
                  <a16:creationId xmlns:a16="http://schemas.microsoft.com/office/drawing/2014/main" id="{8B0E70E6-232B-4720-A14F-A3DEB46DEC4A}"/>
                </a:ext>
              </a:extLst>
            </p:cNvPr>
            <p:cNvSpPr/>
            <p:nvPr/>
          </p:nvSpPr>
          <p:spPr bwMode="auto">
            <a:xfrm>
              <a:off x="8476702" y="4716546"/>
              <a:ext cx="425369" cy="494227"/>
            </a:xfrm>
            <a:custGeom>
              <a:avLst/>
              <a:gdLst>
                <a:gd name="T0" fmla="*/ 170 w 170"/>
                <a:gd name="T1" fmla="*/ 111 h 198"/>
                <a:gd name="T2" fmla="*/ 147 w 170"/>
                <a:gd name="T3" fmla="*/ 52 h 198"/>
                <a:gd name="T4" fmla="*/ 87 w 170"/>
                <a:gd name="T5" fmla="*/ 26 h 198"/>
                <a:gd name="T6" fmla="*/ 87 w 170"/>
                <a:gd name="T7" fmla="*/ 0 h 198"/>
                <a:gd name="T8" fmla="*/ 24 w 170"/>
                <a:gd name="T9" fmla="*/ 41 h 198"/>
                <a:gd name="T10" fmla="*/ 0 w 170"/>
                <a:gd name="T11" fmla="*/ 110 h 198"/>
                <a:gd name="T12" fmla="*/ 24 w 170"/>
                <a:gd name="T13" fmla="*/ 173 h 198"/>
                <a:gd name="T14" fmla="*/ 84 w 170"/>
                <a:gd name="T15" fmla="*/ 198 h 198"/>
                <a:gd name="T16" fmla="*/ 145 w 170"/>
                <a:gd name="T17" fmla="*/ 173 h 198"/>
                <a:gd name="T18" fmla="*/ 170 w 170"/>
                <a:gd name="T19" fmla="*/ 11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170" y="111"/>
                  </a:moveTo>
                  <a:cubicBezTo>
                    <a:pt x="170" y="87"/>
                    <a:pt x="162" y="68"/>
                    <a:pt x="147" y="52"/>
                  </a:cubicBezTo>
                  <a:cubicBezTo>
                    <a:pt x="132" y="36"/>
                    <a:pt x="111" y="28"/>
                    <a:pt x="87" y="26"/>
                  </a:cubicBezTo>
                  <a:cubicBezTo>
                    <a:pt x="87" y="0"/>
                    <a:pt x="87" y="0"/>
                    <a:pt x="87" y="0"/>
                  </a:cubicBezTo>
                  <a:cubicBezTo>
                    <a:pt x="59" y="7"/>
                    <a:pt x="39" y="21"/>
                    <a:pt x="24" y="41"/>
                  </a:cubicBezTo>
                  <a:cubicBezTo>
                    <a:pt x="8" y="61"/>
                    <a:pt x="0" y="84"/>
                    <a:pt x="0" y="110"/>
                  </a:cubicBezTo>
                  <a:cubicBezTo>
                    <a:pt x="0" y="135"/>
                    <a:pt x="8" y="156"/>
                    <a:pt x="24" y="173"/>
                  </a:cubicBezTo>
                  <a:cubicBezTo>
                    <a:pt x="41" y="190"/>
                    <a:pt x="60" y="198"/>
                    <a:pt x="84" y="198"/>
                  </a:cubicBezTo>
                  <a:cubicBezTo>
                    <a:pt x="109" y="198"/>
                    <a:pt x="129" y="190"/>
                    <a:pt x="145" y="173"/>
                  </a:cubicBezTo>
                  <a:cubicBezTo>
                    <a:pt x="162" y="156"/>
                    <a:pt x="170" y="136"/>
                    <a:pt x="170" y="111"/>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60" name="îṧľiḑé">
              <a:extLst>
                <a:ext uri="{FF2B5EF4-FFF2-40B4-BE49-F238E27FC236}">
                  <a16:creationId xmlns:a16="http://schemas.microsoft.com/office/drawing/2014/main" id="{9CF37063-0C48-4FBE-AC9E-09629CE0B739}"/>
                </a:ext>
              </a:extLst>
            </p:cNvPr>
            <p:cNvSpPr/>
            <p:nvPr/>
          </p:nvSpPr>
          <p:spPr bwMode="auto">
            <a:xfrm>
              <a:off x="7977711" y="4716546"/>
              <a:ext cx="423733" cy="494227"/>
            </a:xfrm>
            <a:custGeom>
              <a:avLst/>
              <a:gdLst>
                <a:gd name="T0" fmla="*/ 146 w 170"/>
                <a:gd name="T1" fmla="*/ 173 h 198"/>
                <a:gd name="T2" fmla="*/ 170 w 170"/>
                <a:gd name="T3" fmla="*/ 111 h 198"/>
                <a:gd name="T4" fmla="*/ 147 w 170"/>
                <a:gd name="T5" fmla="*/ 52 h 198"/>
                <a:gd name="T6" fmla="*/ 87 w 170"/>
                <a:gd name="T7" fmla="*/ 26 h 198"/>
                <a:gd name="T8" fmla="*/ 87 w 170"/>
                <a:gd name="T9" fmla="*/ 0 h 198"/>
                <a:gd name="T10" fmla="*/ 24 w 170"/>
                <a:gd name="T11" fmla="*/ 41 h 198"/>
                <a:gd name="T12" fmla="*/ 0 w 170"/>
                <a:gd name="T13" fmla="*/ 110 h 198"/>
                <a:gd name="T14" fmla="*/ 25 w 170"/>
                <a:gd name="T15" fmla="*/ 173 h 198"/>
                <a:gd name="T16" fmla="*/ 84 w 170"/>
                <a:gd name="T17" fmla="*/ 198 h 198"/>
                <a:gd name="T18" fmla="*/ 146 w 170"/>
                <a:gd name="T19" fmla="*/ 17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146" y="173"/>
                  </a:moveTo>
                  <a:cubicBezTo>
                    <a:pt x="162" y="156"/>
                    <a:pt x="170" y="136"/>
                    <a:pt x="170" y="111"/>
                  </a:cubicBezTo>
                  <a:cubicBezTo>
                    <a:pt x="170" y="87"/>
                    <a:pt x="162" y="68"/>
                    <a:pt x="147" y="52"/>
                  </a:cubicBezTo>
                  <a:cubicBezTo>
                    <a:pt x="132" y="36"/>
                    <a:pt x="111" y="28"/>
                    <a:pt x="87" y="26"/>
                  </a:cubicBezTo>
                  <a:cubicBezTo>
                    <a:pt x="87" y="0"/>
                    <a:pt x="87" y="0"/>
                    <a:pt x="87" y="0"/>
                  </a:cubicBezTo>
                  <a:cubicBezTo>
                    <a:pt x="63" y="7"/>
                    <a:pt x="40" y="21"/>
                    <a:pt x="24" y="41"/>
                  </a:cubicBezTo>
                  <a:cubicBezTo>
                    <a:pt x="8" y="61"/>
                    <a:pt x="0" y="84"/>
                    <a:pt x="0" y="110"/>
                  </a:cubicBezTo>
                  <a:cubicBezTo>
                    <a:pt x="0" y="135"/>
                    <a:pt x="9" y="156"/>
                    <a:pt x="25" y="173"/>
                  </a:cubicBezTo>
                  <a:cubicBezTo>
                    <a:pt x="41" y="190"/>
                    <a:pt x="61" y="198"/>
                    <a:pt x="84" y="198"/>
                  </a:cubicBezTo>
                  <a:cubicBezTo>
                    <a:pt x="109" y="198"/>
                    <a:pt x="129" y="190"/>
                    <a:pt x="146" y="173"/>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61" name="îṡliḑe">
              <a:extLst>
                <a:ext uri="{FF2B5EF4-FFF2-40B4-BE49-F238E27FC236}">
                  <a16:creationId xmlns:a16="http://schemas.microsoft.com/office/drawing/2014/main" id="{2A44F623-3B3D-4CCC-A2CD-ECFDA8BD4735}"/>
                </a:ext>
              </a:extLst>
            </p:cNvPr>
            <p:cNvSpPr/>
            <p:nvPr/>
          </p:nvSpPr>
          <p:spPr bwMode="auto">
            <a:xfrm>
              <a:off x="10094739" y="2201225"/>
              <a:ext cx="924360" cy="495864"/>
            </a:xfrm>
            <a:custGeom>
              <a:avLst/>
              <a:gdLst>
                <a:gd name="T0" fmla="*/ 146 w 370"/>
                <a:gd name="T1" fmla="*/ 157 h 198"/>
                <a:gd name="T2" fmla="*/ 83 w 370"/>
                <a:gd name="T3" fmla="*/ 198 h 198"/>
                <a:gd name="T4" fmla="*/ 83 w 370"/>
                <a:gd name="T5" fmla="*/ 172 h 198"/>
                <a:gd name="T6" fmla="*/ 23 w 370"/>
                <a:gd name="T7" fmla="*/ 146 h 198"/>
                <a:gd name="T8" fmla="*/ 0 w 370"/>
                <a:gd name="T9" fmla="*/ 87 h 198"/>
                <a:gd name="T10" fmla="*/ 25 w 370"/>
                <a:gd name="T11" fmla="*/ 25 h 198"/>
                <a:gd name="T12" fmla="*/ 86 w 370"/>
                <a:gd name="T13" fmla="*/ 0 h 198"/>
                <a:gd name="T14" fmla="*/ 146 w 370"/>
                <a:gd name="T15" fmla="*/ 25 h 198"/>
                <a:gd name="T16" fmla="*/ 170 w 370"/>
                <a:gd name="T17" fmla="*/ 88 h 198"/>
                <a:gd name="T18" fmla="*/ 146 w 370"/>
                <a:gd name="T19" fmla="*/ 157 h 198"/>
                <a:gd name="T20" fmla="*/ 346 w 370"/>
                <a:gd name="T21" fmla="*/ 157 h 198"/>
                <a:gd name="T22" fmla="*/ 283 w 370"/>
                <a:gd name="T23" fmla="*/ 198 h 198"/>
                <a:gd name="T24" fmla="*/ 283 w 370"/>
                <a:gd name="T25" fmla="*/ 172 h 198"/>
                <a:gd name="T26" fmla="*/ 223 w 370"/>
                <a:gd name="T27" fmla="*/ 146 h 198"/>
                <a:gd name="T28" fmla="*/ 200 w 370"/>
                <a:gd name="T29" fmla="*/ 87 h 198"/>
                <a:gd name="T30" fmla="*/ 224 w 370"/>
                <a:gd name="T31" fmla="*/ 25 h 198"/>
                <a:gd name="T32" fmla="*/ 286 w 370"/>
                <a:gd name="T33" fmla="*/ 0 h 198"/>
                <a:gd name="T34" fmla="*/ 345 w 370"/>
                <a:gd name="T35" fmla="*/ 25 h 198"/>
                <a:gd name="T36" fmla="*/ 370 w 370"/>
                <a:gd name="T37" fmla="*/ 88 h 198"/>
                <a:gd name="T38" fmla="*/ 346 w 370"/>
                <a:gd name="T39" fmla="*/ 15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0" h="198">
                  <a:moveTo>
                    <a:pt x="146" y="157"/>
                  </a:moveTo>
                  <a:cubicBezTo>
                    <a:pt x="131" y="177"/>
                    <a:pt x="111" y="191"/>
                    <a:pt x="83" y="198"/>
                  </a:cubicBezTo>
                  <a:cubicBezTo>
                    <a:pt x="83" y="172"/>
                    <a:pt x="83" y="172"/>
                    <a:pt x="83" y="172"/>
                  </a:cubicBezTo>
                  <a:cubicBezTo>
                    <a:pt x="59" y="170"/>
                    <a:pt x="39" y="162"/>
                    <a:pt x="23" y="146"/>
                  </a:cubicBezTo>
                  <a:cubicBezTo>
                    <a:pt x="8" y="130"/>
                    <a:pt x="0" y="111"/>
                    <a:pt x="0" y="87"/>
                  </a:cubicBezTo>
                  <a:cubicBezTo>
                    <a:pt x="0" y="62"/>
                    <a:pt x="8" y="42"/>
                    <a:pt x="25" y="25"/>
                  </a:cubicBezTo>
                  <a:cubicBezTo>
                    <a:pt x="41" y="8"/>
                    <a:pt x="61" y="0"/>
                    <a:pt x="86" y="0"/>
                  </a:cubicBezTo>
                  <a:cubicBezTo>
                    <a:pt x="110" y="0"/>
                    <a:pt x="129" y="8"/>
                    <a:pt x="146" y="25"/>
                  </a:cubicBezTo>
                  <a:cubicBezTo>
                    <a:pt x="162" y="42"/>
                    <a:pt x="170" y="63"/>
                    <a:pt x="170" y="88"/>
                  </a:cubicBezTo>
                  <a:cubicBezTo>
                    <a:pt x="170" y="114"/>
                    <a:pt x="162" y="137"/>
                    <a:pt x="146" y="157"/>
                  </a:cubicBezTo>
                  <a:close/>
                  <a:moveTo>
                    <a:pt x="346" y="157"/>
                  </a:moveTo>
                  <a:cubicBezTo>
                    <a:pt x="330" y="177"/>
                    <a:pt x="307" y="191"/>
                    <a:pt x="283" y="198"/>
                  </a:cubicBezTo>
                  <a:cubicBezTo>
                    <a:pt x="283" y="172"/>
                    <a:pt x="283" y="172"/>
                    <a:pt x="283" y="172"/>
                  </a:cubicBezTo>
                  <a:cubicBezTo>
                    <a:pt x="259" y="170"/>
                    <a:pt x="238" y="162"/>
                    <a:pt x="223" y="146"/>
                  </a:cubicBezTo>
                  <a:cubicBezTo>
                    <a:pt x="208" y="130"/>
                    <a:pt x="200" y="111"/>
                    <a:pt x="200" y="87"/>
                  </a:cubicBezTo>
                  <a:cubicBezTo>
                    <a:pt x="200" y="62"/>
                    <a:pt x="208" y="42"/>
                    <a:pt x="224" y="25"/>
                  </a:cubicBezTo>
                  <a:cubicBezTo>
                    <a:pt x="241" y="8"/>
                    <a:pt x="261" y="0"/>
                    <a:pt x="286" y="0"/>
                  </a:cubicBezTo>
                  <a:cubicBezTo>
                    <a:pt x="309" y="0"/>
                    <a:pt x="329" y="8"/>
                    <a:pt x="345" y="25"/>
                  </a:cubicBezTo>
                  <a:cubicBezTo>
                    <a:pt x="361" y="42"/>
                    <a:pt x="370" y="63"/>
                    <a:pt x="370" y="88"/>
                  </a:cubicBezTo>
                  <a:cubicBezTo>
                    <a:pt x="370" y="114"/>
                    <a:pt x="362" y="137"/>
                    <a:pt x="346" y="15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rmAutofit/>
            </a:bodyPr>
            <a:lstStyle/>
            <a:p>
              <a:endParaRPr lang="id-ID" dirty="0">
                <a:latin typeface="仓耳玄三M W05" panose="02020400000000000000" pitchFamily="18" charset="-122"/>
              </a:endParaRPr>
            </a:p>
          </p:txBody>
        </p:sp>
        <p:sp>
          <p:nvSpPr>
            <p:cNvPr id="62" name="íSlîḋé">
              <a:extLst>
                <a:ext uri="{FF2B5EF4-FFF2-40B4-BE49-F238E27FC236}">
                  <a16:creationId xmlns:a16="http://schemas.microsoft.com/office/drawing/2014/main" id="{9720790A-B904-4AE7-87D5-361BF6258A11}"/>
                </a:ext>
              </a:extLst>
            </p:cNvPr>
            <p:cNvSpPr/>
            <p:nvPr/>
          </p:nvSpPr>
          <p:spPr bwMode="auto">
            <a:xfrm>
              <a:off x="10595366" y="2201225"/>
              <a:ext cx="423733" cy="495864"/>
            </a:xfrm>
            <a:custGeom>
              <a:avLst/>
              <a:gdLst>
                <a:gd name="T0" fmla="*/ 86 w 170"/>
                <a:gd name="T1" fmla="*/ 0 h 198"/>
                <a:gd name="T2" fmla="*/ 24 w 170"/>
                <a:gd name="T3" fmla="*/ 25 h 198"/>
                <a:gd name="T4" fmla="*/ 0 w 170"/>
                <a:gd name="T5" fmla="*/ 87 h 198"/>
                <a:gd name="T6" fmla="*/ 23 w 170"/>
                <a:gd name="T7" fmla="*/ 146 h 198"/>
                <a:gd name="T8" fmla="*/ 83 w 170"/>
                <a:gd name="T9" fmla="*/ 172 h 198"/>
                <a:gd name="T10" fmla="*/ 83 w 170"/>
                <a:gd name="T11" fmla="*/ 198 h 198"/>
                <a:gd name="T12" fmla="*/ 146 w 170"/>
                <a:gd name="T13" fmla="*/ 157 h 198"/>
                <a:gd name="T14" fmla="*/ 170 w 170"/>
                <a:gd name="T15" fmla="*/ 88 h 198"/>
                <a:gd name="T16" fmla="*/ 145 w 170"/>
                <a:gd name="T17" fmla="*/ 25 h 198"/>
                <a:gd name="T18" fmla="*/ 86 w 170"/>
                <a:gd name="T1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86" y="0"/>
                  </a:moveTo>
                  <a:cubicBezTo>
                    <a:pt x="61" y="0"/>
                    <a:pt x="41" y="8"/>
                    <a:pt x="24" y="25"/>
                  </a:cubicBezTo>
                  <a:cubicBezTo>
                    <a:pt x="8" y="42"/>
                    <a:pt x="0" y="62"/>
                    <a:pt x="0" y="87"/>
                  </a:cubicBezTo>
                  <a:cubicBezTo>
                    <a:pt x="0" y="111"/>
                    <a:pt x="8" y="130"/>
                    <a:pt x="23" y="146"/>
                  </a:cubicBezTo>
                  <a:cubicBezTo>
                    <a:pt x="38" y="162"/>
                    <a:pt x="59" y="170"/>
                    <a:pt x="83" y="172"/>
                  </a:cubicBezTo>
                  <a:cubicBezTo>
                    <a:pt x="83" y="198"/>
                    <a:pt x="83" y="198"/>
                    <a:pt x="83" y="198"/>
                  </a:cubicBezTo>
                  <a:cubicBezTo>
                    <a:pt x="107" y="191"/>
                    <a:pt x="130" y="177"/>
                    <a:pt x="146" y="157"/>
                  </a:cubicBezTo>
                  <a:cubicBezTo>
                    <a:pt x="162" y="137"/>
                    <a:pt x="170" y="114"/>
                    <a:pt x="170" y="88"/>
                  </a:cubicBezTo>
                  <a:cubicBezTo>
                    <a:pt x="170" y="63"/>
                    <a:pt x="162" y="42"/>
                    <a:pt x="145" y="25"/>
                  </a:cubicBezTo>
                  <a:cubicBezTo>
                    <a:pt x="129" y="8"/>
                    <a:pt x="109" y="0"/>
                    <a:pt x="86" y="0"/>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63" name="íşlîdé">
              <a:extLst>
                <a:ext uri="{FF2B5EF4-FFF2-40B4-BE49-F238E27FC236}">
                  <a16:creationId xmlns:a16="http://schemas.microsoft.com/office/drawing/2014/main" id="{C97F9017-3A35-4B02-8D13-1B77E10694C0}"/>
                </a:ext>
              </a:extLst>
            </p:cNvPr>
            <p:cNvSpPr/>
            <p:nvPr/>
          </p:nvSpPr>
          <p:spPr bwMode="auto">
            <a:xfrm>
              <a:off x="10094739" y="2201225"/>
              <a:ext cx="425369" cy="495864"/>
            </a:xfrm>
            <a:custGeom>
              <a:avLst/>
              <a:gdLst>
                <a:gd name="T0" fmla="*/ 146 w 170"/>
                <a:gd name="T1" fmla="*/ 25 h 198"/>
                <a:gd name="T2" fmla="*/ 86 w 170"/>
                <a:gd name="T3" fmla="*/ 0 h 198"/>
                <a:gd name="T4" fmla="*/ 25 w 170"/>
                <a:gd name="T5" fmla="*/ 25 h 198"/>
                <a:gd name="T6" fmla="*/ 0 w 170"/>
                <a:gd name="T7" fmla="*/ 87 h 198"/>
                <a:gd name="T8" fmla="*/ 23 w 170"/>
                <a:gd name="T9" fmla="*/ 146 h 198"/>
                <a:gd name="T10" fmla="*/ 83 w 170"/>
                <a:gd name="T11" fmla="*/ 172 h 198"/>
                <a:gd name="T12" fmla="*/ 83 w 170"/>
                <a:gd name="T13" fmla="*/ 198 h 198"/>
                <a:gd name="T14" fmla="*/ 146 w 170"/>
                <a:gd name="T15" fmla="*/ 157 h 198"/>
                <a:gd name="T16" fmla="*/ 170 w 170"/>
                <a:gd name="T17" fmla="*/ 88 h 198"/>
                <a:gd name="T18" fmla="*/ 146 w 170"/>
                <a:gd name="T19" fmla="*/ 2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146" y="25"/>
                  </a:moveTo>
                  <a:cubicBezTo>
                    <a:pt x="129" y="8"/>
                    <a:pt x="110" y="0"/>
                    <a:pt x="86" y="0"/>
                  </a:cubicBezTo>
                  <a:cubicBezTo>
                    <a:pt x="61" y="0"/>
                    <a:pt x="41" y="8"/>
                    <a:pt x="25" y="25"/>
                  </a:cubicBezTo>
                  <a:cubicBezTo>
                    <a:pt x="8" y="42"/>
                    <a:pt x="0" y="62"/>
                    <a:pt x="0" y="87"/>
                  </a:cubicBezTo>
                  <a:cubicBezTo>
                    <a:pt x="0" y="111"/>
                    <a:pt x="8" y="130"/>
                    <a:pt x="23" y="146"/>
                  </a:cubicBezTo>
                  <a:cubicBezTo>
                    <a:pt x="39" y="162"/>
                    <a:pt x="59" y="170"/>
                    <a:pt x="83" y="172"/>
                  </a:cubicBezTo>
                  <a:cubicBezTo>
                    <a:pt x="83" y="198"/>
                    <a:pt x="83" y="198"/>
                    <a:pt x="83" y="198"/>
                  </a:cubicBezTo>
                  <a:cubicBezTo>
                    <a:pt x="111" y="191"/>
                    <a:pt x="131" y="177"/>
                    <a:pt x="146" y="157"/>
                  </a:cubicBezTo>
                  <a:cubicBezTo>
                    <a:pt x="162" y="137"/>
                    <a:pt x="170" y="114"/>
                    <a:pt x="170" y="88"/>
                  </a:cubicBezTo>
                  <a:cubicBezTo>
                    <a:pt x="170" y="63"/>
                    <a:pt x="162" y="42"/>
                    <a:pt x="146" y="25"/>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grpSp>
      <p:sp>
        <p:nvSpPr>
          <p:cNvPr id="64" name="Text Box 3">
            <a:extLst>
              <a:ext uri="{FF2B5EF4-FFF2-40B4-BE49-F238E27FC236}">
                <a16:creationId xmlns:a16="http://schemas.microsoft.com/office/drawing/2014/main" id="{A4CBE70D-05E1-4528-B728-4FEA9F9EDC8C}"/>
              </a:ext>
            </a:extLst>
          </p:cNvPr>
          <p:cNvSpPr txBox="1">
            <a:spLocks noChangeArrowheads="1"/>
          </p:cNvSpPr>
          <p:nvPr/>
        </p:nvSpPr>
        <p:spPr bwMode="auto">
          <a:xfrm>
            <a:off x="2018809" y="61880"/>
            <a:ext cx="33702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800" b="1" dirty="0">
                <a:solidFill>
                  <a:srgbClr val="006600"/>
                </a:solidFill>
                <a:latin typeface="Times New Roman" panose="02020603050405020304" pitchFamily="18" charset="0"/>
              </a:rPr>
              <a:t>Củng cố:</a:t>
            </a:r>
          </a:p>
        </p:txBody>
      </p:sp>
      <p:sp>
        <p:nvSpPr>
          <p:cNvPr id="65" name="TextBox 64">
            <a:extLst>
              <a:ext uri="{FF2B5EF4-FFF2-40B4-BE49-F238E27FC236}">
                <a16:creationId xmlns:a16="http://schemas.microsoft.com/office/drawing/2014/main" id="{25CB821D-F622-4EA2-A37F-9629B92D9AED}"/>
              </a:ext>
            </a:extLst>
          </p:cNvPr>
          <p:cNvSpPr txBox="1"/>
          <p:nvPr/>
        </p:nvSpPr>
        <p:spPr>
          <a:xfrm>
            <a:off x="1453327" y="1027583"/>
            <a:ext cx="10225555" cy="646331"/>
          </a:xfrm>
          <a:prstGeom prst="rect">
            <a:avLst/>
          </a:prstGeom>
          <a:noFill/>
        </p:spPr>
        <p:txBody>
          <a:bodyPr wrap="square">
            <a:spAutoFit/>
          </a:bodyPr>
          <a:lstStyle/>
          <a:p>
            <a:pPr algn="just"/>
            <a:r>
              <a:rPr lang="en-US" altLang="en-US" sz="3600" b="1" dirty="0">
                <a:solidFill>
                  <a:srgbClr val="00B0F0"/>
                </a:solidFill>
                <a:latin typeface="Times New Roman" panose="02020603050405020304" pitchFamily="18" charset="0"/>
              </a:rPr>
              <a:t>Một bức thư thường gồm những nội dung sau: </a:t>
            </a:r>
            <a:endParaRPr lang="en-US" sz="3600" dirty="0">
              <a:solidFill>
                <a:srgbClr val="00B0F0"/>
              </a:solidFill>
            </a:endParaRPr>
          </a:p>
        </p:txBody>
      </p:sp>
      <p:sp>
        <p:nvSpPr>
          <p:cNvPr id="7" name="TextBox 6">
            <a:extLst>
              <a:ext uri="{FF2B5EF4-FFF2-40B4-BE49-F238E27FC236}">
                <a16:creationId xmlns:a16="http://schemas.microsoft.com/office/drawing/2014/main" id="{509A87D2-FEE4-49B9-8F9A-ACFB7F81A2E5}"/>
              </a:ext>
            </a:extLst>
          </p:cNvPr>
          <p:cNvSpPr txBox="1"/>
          <p:nvPr/>
        </p:nvSpPr>
        <p:spPr>
          <a:xfrm>
            <a:off x="468556" y="3131117"/>
            <a:ext cx="2920275" cy="2246769"/>
          </a:xfrm>
          <a:prstGeom prst="rect">
            <a:avLst/>
          </a:prstGeom>
          <a:noFill/>
        </p:spPr>
        <p:txBody>
          <a:bodyPr wrap="square" rtlCol="0">
            <a:spAutoFit/>
          </a:bodyPr>
          <a:lstStyle/>
          <a:p>
            <a:pPr algn="just" eaLnBrk="1" hangingPunct="1">
              <a:spcBef>
                <a:spcPct val="50000"/>
              </a:spcBef>
            </a:pPr>
            <a:r>
              <a:rPr lang="en-US" altLang="en-US" sz="2800" b="1" dirty="0">
                <a:solidFill>
                  <a:srgbClr val="FF0000"/>
                </a:solidFill>
                <a:latin typeface="Times New Roman" panose="02020603050405020304" pitchFamily="18" charset="0"/>
              </a:rPr>
              <a:t>1.</a:t>
            </a:r>
            <a:r>
              <a:rPr lang="en-US" altLang="en-US" sz="2800" b="1" u="sng" dirty="0">
                <a:solidFill>
                  <a:srgbClr val="FF0000"/>
                </a:solidFill>
                <a:latin typeface="Times New Roman" panose="02020603050405020304" pitchFamily="18" charset="0"/>
              </a:rPr>
              <a:t>Phần đầu thư</a:t>
            </a:r>
            <a:r>
              <a:rPr lang="en-US" altLang="en-US" sz="2800" b="1" dirty="0">
                <a:solidFill>
                  <a:srgbClr val="FF0000"/>
                </a:solidFill>
                <a:latin typeface="Times New Roman" panose="02020603050405020304" pitchFamily="18" charset="0"/>
              </a:rPr>
              <a:t>: </a:t>
            </a:r>
          </a:p>
          <a:p>
            <a:pPr algn="just" eaLnBrk="1" hangingPunct="1">
              <a:spcBef>
                <a:spcPct val="50000"/>
              </a:spcBef>
            </a:pPr>
            <a:r>
              <a:rPr lang="en-US" altLang="en-US" sz="2800" dirty="0">
                <a:latin typeface="Times New Roman" panose="02020603050405020304" pitchFamily="18" charset="0"/>
              </a:rPr>
              <a:t>- Ghi địa điểm, thời gian viết thư.</a:t>
            </a:r>
          </a:p>
          <a:p>
            <a:pPr algn="just" eaLnBrk="1" hangingPunct="1">
              <a:spcBef>
                <a:spcPct val="50000"/>
              </a:spcBef>
            </a:pPr>
            <a:r>
              <a:rPr lang="en-US" altLang="en-US" sz="2800" dirty="0">
                <a:latin typeface="Times New Roman" panose="02020603050405020304" pitchFamily="18" charset="0"/>
              </a:rPr>
              <a:t>- Lời thưa gửi. </a:t>
            </a:r>
            <a:r>
              <a:rPr lang="en-US" altLang="en-US" sz="2800" b="1" dirty="0">
                <a:solidFill>
                  <a:srgbClr val="006600"/>
                </a:solidFill>
                <a:latin typeface="Times New Roman" panose="02020603050405020304" pitchFamily="18" charset="0"/>
              </a:rPr>
              <a:t>                   </a:t>
            </a:r>
          </a:p>
        </p:txBody>
      </p:sp>
      <p:sp>
        <p:nvSpPr>
          <p:cNvPr id="8" name="TextBox 7">
            <a:extLst>
              <a:ext uri="{FF2B5EF4-FFF2-40B4-BE49-F238E27FC236}">
                <a16:creationId xmlns:a16="http://schemas.microsoft.com/office/drawing/2014/main" id="{16ED796D-802D-445C-9E69-FC60B12BD652}"/>
              </a:ext>
            </a:extLst>
          </p:cNvPr>
          <p:cNvSpPr txBox="1"/>
          <p:nvPr/>
        </p:nvSpPr>
        <p:spPr>
          <a:xfrm>
            <a:off x="4269178" y="2176181"/>
            <a:ext cx="3653644" cy="3785652"/>
          </a:xfrm>
          <a:prstGeom prst="rect">
            <a:avLst/>
          </a:prstGeom>
          <a:noFill/>
        </p:spPr>
        <p:txBody>
          <a:bodyPr wrap="square" rtlCol="0">
            <a:spAutoFit/>
          </a:bodyPr>
          <a:lstStyle/>
          <a:p>
            <a:pPr algn="just"/>
            <a:r>
              <a:rPr lang="en-US" altLang="en-US" sz="2400" b="1" dirty="0">
                <a:solidFill>
                  <a:srgbClr val="FF0000"/>
                </a:solidFill>
                <a:latin typeface="Times New Roman" panose="02020603050405020304" pitchFamily="18" charset="0"/>
              </a:rPr>
              <a:t>2. </a:t>
            </a:r>
            <a:r>
              <a:rPr lang="en-US" altLang="en-US" sz="2400" b="1" u="sng" dirty="0">
                <a:solidFill>
                  <a:srgbClr val="FF0000"/>
                </a:solidFill>
                <a:latin typeface="Times New Roman" panose="02020603050405020304" pitchFamily="18" charset="0"/>
              </a:rPr>
              <a:t>Phần chính</a:t>
            </a:r>
            <a:r>
              <a:rPr lang="en-US" altLang="en-US" sz="2400" b="1" dirty="0">
                <a:solidFill>
                  <a:srgbClr val="FF0000"/>
                </a:solidFill>
                <a:latin typeface="Times New Roman" panose="02020603050405020304" pitchFamily="18" charset="0"/>
              </a:rPr>
              <a:t>:</a:t>
            </a:r>
          </a:p>
          <a:p>
            <a:pPr algn="just"/>
            <a:r>
              <a:rPr lang="en-US" altLang="en-US" sz="2400" dirty="0">
                <a:latin typeface="Times New Roman" panose="02020603050405020304" pitchFamily="18" charset="0"/>
              </a:rPr>
              <a:t>- Nêu mục đích, lí do viết thư.</a:t>
            </a:r>
          </a:p>
          <a:p>
            <a:pPr algn="just"/>
            <a:r>
              <a:rPr lang="en-US" altLang="en-US" sz="2400" dirty="0">
                <a:latin typeface="Times New Roman" panose="02020603050405020304" pitchFamily="18" charset="0"/>
              </a:rPr>
              <a:t>- Thăm hỏi tình hình của người nhận thư.</a:t>
            </a:r>
          </a:p>
          <a:p>
            <a:pPr algn="just"/>
            <a:r>
              <a:rPr lang="en-US" altLang="en-US" sz="2400" dirty="0">
                <a:latin typeface="Times New Roman" panose="02020603050405020304" pitchFamily="18" charset="0"/>
              </a:rPr>
              <a:t>- Thông báo tình hình của người viết thư.</a:t>
            </a:r>
          </a:p>
          <a:p>
            <a:pPr algn="just"/>
            <a:r>
              <a:rPr lang="en-US" altLang="en-US" sz="2400" dirty="0">
                <a:latin typeface="Times New Roman" panose="02020603050405020304" pitchFamily="18" charset="0"/>
              </a:rPr>
              <a:t>- Nêu ý kiến trao đổi hoặc bày tỏ tình cảm với người nhận thư.                        </a:t>
            </a:r>
          </a:p>
        </p:txBody>
      </p:sp>
      <p:sp>
        <p:nvSpPr>
          <p:cNvPr id="9" name="TextBox 8">
            <a:extLst>
              <a:ext uri="{FF2B5EF4-FFF2-40B4-BE49-F238E27FC236}">
                <a16:creationId xmlns:a16="http://schemas.microsoft.com/office/drawing/2014/main" id="{44B68321-91E2-492C-9B5F-58EAB209AF2C}"/>
              </a:ext>
            </a:extLst>
          </p:cNvPr>
          <p:cNvSpPr txBox="1"/>
          <p:nvPr/>
        </p:nvSpPr>
        <p:spPr>
          <a:xfrm>
            <a:off x="8794268" y="2512829"/>
            <a:ext cx="2902297" cy="3293209"/>
          </a:xfrm>
          <a:prstGeom prst="rect">
            <a:avLst/>
          </a:prstGeom>
          <a:noFill/>
        </p:spPr>
        <p:txBody>
          <a:bodyPr wrap="square" rtlCol="0">
            <a:spAutoFit/>
          </a:bodyPr>
          <a:lstStyle/>
          <a:p>
            <a:pPr algn="just" eaLnBrk="1" hangingPunct="1">
              <a:spcBef>
                <a:spcPct val="50000"/>
              </a:spcBef>
            </a:pPr>
            <a:r>
              <a:rPr lang="en-US" altLang="en-US" sz="2600" b="1" dirty="0">
                <a:solidFill>
                  <a:srgbClr val="FF0000"/>
                </a:solidFill>
                <a:latin typeface="Times New Roman" panose="02020603050405020304" pitchFamily="18" charset="0"/>
              </a:rPr>
              <a:t>3. </a:t>
            </a:r>
            <a:r>
              <a:rPr lang="en-US" altLang="en-US" sz="2600" b="1" u="sng" dirty="0">
                <a:solidFill>
                  <a:srgbClr val="FF0000"/>
                </a:solidFill>
                <a:latin typeface="Times New Roman" panose="02020603050405020304" pitchFamily="18" charset="0"/>
              </a:rPr>
              <a:t>Phần cuối thư</a:t>
            </a:r>
            <a:r>
              <a:rPr lang="en-US" altLang="en-US" sz="2600" b="1" dirty="0">
                <a:solidFill>
                  <a:srgbClr val="FF0000"/>
                </a:solidFill>
                <a:latin typeface="Times New Roman" panose="02020603050405020304" pitchFamily="18" charset="0"/>
              </a:rPr>
              <a:t>: </a:t>
            </a:r>
          </a:p>
          <a:p>
            <a:pPr algn="just" eaLnBrk="1" hangingPunct="1">
              <a:spcBef>
                <a:spcPct val="50000"/>
              </a:spcBef>
            </a:pPr>
            <a:r>
              <a:rPr lang="en-US" altLang="en-US" sz="2600" dirty="0">
                <a:latin typeface="Times New Roman" panose="02020603050405020304" pitchFamily="18" charset="0"/>
              </a:rPr>
              <a:t>- Ghi lời chúc, lời cảm ơn, hứa hẹn của người viết thư.</a:t>
            </a:r>
          </a:p>
          <a:p>
            <a:pPr algn="just" eaLnBrk="1" hangingPunct="1">
              <a:spcBef>
                <a:spcPct val="50000"/>
              </a:spcBef>
            </a:pPr>
            <a:r>
              <a:rPr lang="en-US" altLang="en-US" sz="2600" dirty="0">
                <a:latin typeface="Times New Roman" panose="02020603050405020304" pitchFamily="18" charset="0"/>
              </a:rPr>
              <a:t>- Chữ kí và tên hoặc họ tên của người viết thư.</a:t>
            </a:r>
          </a:p>
        </p:txBody>
      </p:sp>
    </p:spTree>
    <p:custDataLst>
      <p:tags r:id="rId1"/>
    </p:custDataLst>
    <p:extLst>
      <p:ext uri="{BB962C8B-B14F-4D97-AF65-F5344CB8AC3E}">
        <p14:creationId xmlns:p14="http://schemas.microsoft.com/office/powerpoint/2010/main" val="570049475"/>
      </p:ext>
    </p:extLst>
  </p:cSld>
  <p:clrMapOvr>
    <a:masterClrMapping/>
  </p:clrMapOvr>
  <mc:AlternateContent xmlns:mc="http://schemas.openxmlformats.org/markup-compatibility/2006" xmlns:p14="http://schemas.microsoft.com/office/powerpoint/2010/main">
    <mc:Choice Requires="p14">
      <p:transition spd="slow" p14:dur="1500" advTm="59406">
        <p:random/>
      </p:transition>
    </mc:Choice>
    <mc:Fallback xmlns="">
      <p:transition spd="slow" advTm="5940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750" fill="hold"/>
                                        <p:tgtEl>
                                          <p:spTgt spid="64"/>
                                        </p:tgtEl>
                                        <p:attrNameLst>
                                          <p:attrName>ppt_x</p:attrName>
                                        </p:attrNameLst>
                                      </p:cBhvr>
                                      <p:tavLst>
                                        <p:tav tm="0">
                                          <p:val>
                                            <p:strVal val="#ppt_x"/>
                                          </p:val>
                                        </p:tav>
                                        <p:tav tm="100000">
                                          <p:val>
                                            <p:strVal val="#ppt_x"/>
                                          </p:val>
                                        </p:tav>
                                      </p:tavLst>
                                    </p:anim>
                                    <p:anim calcmode="lin" valueType="num">
                                      <p:cBhvr additive="base">
                                        <p:cTn id="8" dur="75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barn(inVertical)">
                                      <p:cBhvr>
                                        <p:cTn id="13" dur="750"/>
                                        <p:tgtEl>
                                          <p:spTgt spid="6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1)">
                                      <p:cBhvr>
                                        <p:cTn id="18" dur="1000"/>
                                        <p:tgtEl>
                                          <p:spTgt spid="2"/>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randombar(horizontal)">
                                      <p:cBhvr>
                                        <p:cTn id="26" dur="1000"/>
                                        <p:tgtEl>
                                          <p:spTgt spid="56"/>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1000" fill="hold"/>
                                        <p:tgtEl>
                                          <p:spTgt spid="3"/>
                                        </p:tgtEl>
                                        <p:attrNameLst>
                                          <p:attrName>ppt_w</p:attrName>
                                        </p:attrNameLst>
                                      </p:cBhvr>
                                      <p:tavLst>
                                        <p:tav tm="0">
                                          <p:val>
                                            <p:fltVal val="0"/>
                                          </p:val>
                                        </p:tav>
                                        <p:tav tm="100000">
                                          <p:val>
                                            <p:strVal val="#ppt_w"/>
                                          </p:val>
                                        </p:tav>
                                      </p:tavLst>
                                    </p:anim>
                                    <p:anim calcmode="lin" valueType="num">
                                      <p:cBhvr>
                                        <p:cTn id="35" dur="1000" fill="hold"/>
                                        <p:tgtEl>
                                          <p:spTgt spid="3"/>
                                        </p:tgtEl>
                                        <p:attrNameLst>
                                          <p:attrName>ppt_h</p:attrName>
                                        </p:attrNameLst>
                                      </p:cBhvr>
                                      <p:tavLst>
                                        <p:tav tm="0">
                                          <p:val>
                                            <p:fltVal val="0"/>
                                          </p:val>
                                        </p:tav>
                                        <p:tav tm="100000">
                                          <p:val>
                                            <p:strVal val="#ppt_h"/>
                                          </p:val>
                                        </p:tav>
                                      </p:tavLst>
                                    </p:anim>
                                    <p:animEffect transition="in" filter="fade">
                                      <p:cBhvr>
                                        <p:cTn id="36" dur="1000"/>
                                        <p:tgtEl>
                                          <p:spTgt spid="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Effect transition="in" filter="fade">
                                      <p:cBhvr>
                                        <p:cTn id="4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A1C1E2D2-4908-4694-AF5E-55EF3CFA6DB1}"/>
              </a:ext>
            </a:extLst>
          </p:cNvPr>
          <p:cNvSpPr txBox="1">
            <a:spLocks/>
          </p:cNvSpPr>
          <p:nvPr/>
        </p:nvSpPr>
        <p:spPr>
          <a:xfrm>
            <a:off x="3919985" y="1332554"/>
            <a:ext cx="4899258" cy="8009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rgbClr val="FF0000"/>
                </a:solidFill>
                <a:latin typeface="#9Slide03 AllRoundGothic" panose="020B0703020202020104" pitchFamily="34" charset="0"/>
              </a:rPr>
              <a:t>Dặn dò</a:t>
            </a:r>
          </a:p>
        </p:txBody>
      </p:sp>
      <p:grpSp>
        <p:nvGrpSpPr>
          <p:cNvPr id="4" name="Group 3">
            <a:extLst>
              <a:ext uri="{FF2B5EF4-FFF2-40B4-BE49-F238E27FC236}">
                <a16:creationId xmlns:a16="http://schemas.microsoft.com/office/drawing/2014/main" id="{A76ED1AB-3A17-49BE-9AA3-D8A9F0F2374E}"/>
              </a:ext>
            </a:extLst>
          </p:cNvPr>
          <p:cNvGrpSpPr/>
          <p:nvPr/>
        </p:nvGrpSpPr>
        <p:grpSpPr>
          <a:xfrm>
            <a:off x="1800977" y="968990"/>
            <a:ext cx="9226414" cy="4681183"/>
            <a:chOff x="1105351" y="434017"/>
            <a:chExt cx="10025493" cy="5749240"/>
          </a:xfrm>
        </p:grpSpPr>
        <p:sp>
          <p:nvSpPr>
            <p:cNvPr id="15" name="í$1iḋe">
              <a:extLst>
                <a:ext uri="{FF2B5EF4-FFF2-40B4-BE49-F238E27FC236}">
                  <a16:creationId xmlns:a16="http://schemas.microsoft.com/office/drawing/2014/main" id="{4267AE12-98AB-4FDD-9074-573AA70B6B41}"/>
                </a:ext>
              </a:extLst>
            </p:cNvPr>
            <p:cNvSpPr/>
            <p:nvPr/>
          </p:nvSpPr>
          <p:spPr bwMode="auto">
            <a:xfrm>
              <a:off x="4472405" y="1643101"/>
              <a:ext cx="6636821" cy="4540156"/>
            </a:xfrm>
            <a:custGeom>
              <a:avLst/>
              <a:gdLst>
                <a:gd name="T0" fmla="*/ 764 w 804"/>
                <a:gd name="T1" fmla="*/ 744 h 964"/>
                <a:gd name="T2" fmla="*/ 584 w 804"/>
                <a:gd name="T3" fmla="*/ 924 h 964"/>
                <a:gd name="T4" fmla="*/ 0 w 804"/>
                <a:gd name="T5" fmla="*/ 924 h 964"/>
                <a:gd name="T6" fmla="*/ 0 w 804"/>
                <a:gd name="T7" fmla="*/ 964 h 964"/>
                <a:gd name="T8" fmla="*/ 584 w 804"/>
                <a:gd name="T9" fmla="*/ 964 h 964"/>
                <a:gd name="T10" fmla="*/ 804 w 804"/>
                <a:gd name="T11" fmla="*/ 744 h 964"/>
                <a:gd name="T12" fmla="*/ 804 w 804"/>
                <a:gd name="T13" fmla="*/ 0 h 964"/>
                <a:gd name="T14" fmla="*/ 764 w 804"/>
                <a:gd name="T15" fmla="*/ 0 h 964"/>
                <a:gd name="T16" fmla="*/ 764 w 804"/>
                <a:gd name="T17" fmla="*/ 74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64">
                  <a:moveTo>
                    <a:pt x="764" y="744"/>
                  </a:moveTo>
                  <a:cubicBezTo>
                    <a:pt x="764" y="843"/>
                    <a:pt x="683" y="924"/>
                    <a:pt x="584" y="924"/>
                  </a:cubicBezTo>
                  <a:cubicBezTo>
                    <a:pt x="0" y="924"/>
                    <a:pt x="0" y="924"/>
                    <a:pt x="0" y="924"/>
                  </a:cubicBezTo>
                  <a:cubicBezTo>
                    <a:pt x="0" y="964"/>
                    <a:pt x="0" y="964"/>
                    <a:pt x="0" y="964"/>
                  </a:cubicBezTo>
                  <a:cubicBezTo>
                    <a:pt x="584" y="964"/>
                    <a:pt x="584" y="964"/>
                    <a:pt x="584" y="964"/>
                  </a:cubicBezTo>
                  <a:cubicBezTo>
                    <a:pt x="705" y="964"/>
                    <a:pt x="804" y="865"/>
                    <a:pt x="804" y="744"/>
                  </a:cubicBezTo>
                  <a:cubicBezTo>
                    <a:pt x="804" y="0"/>
                    <a:pt x="804" y="0"/>
                    <a:pt x="804" y="0"/>
                  </a:cubicBezTo>
                  <a:cubicBezTo>
                    <a:pt x="764" y="0"/>
                    <a:pt x="764" y="0"/>
                    <a:pt x="764" y="0"/>
                  </a:cubicBezTo>
                  <a:lnTo>
                    <a:pt x="764" y="744"/>
                  </a:ln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16" name="íśḻiḍê">
              <a:extLst>
                <a:ext uri="{FF2B5EF4-FFF2-40B4-BE49-F238E27FC236}">
                  <a16:creationId xmlns:a16="http://schemas.microsoft.com/office/drawing/2014/main" id="{C48E58F7-73F6-407E-84AC-67B0DBFC9E19}"/>
                </a:ext>
              </a:extLst>
            </p:cNvPr>
            <p:cNvSpPr/>
            <p:nvPr/>
          </p:nvSpPr>
          <p:spPr bwMode="auto">
            <a:xfrm>
              <a:off x="1105351" y="474133"/>
              <a:ext cx="6636821" cy="4617265"/>
            </a:xfrm>
            <a:custGeom>
              <a:avLst/>
              <a:gdLst>
                <a:gd name="T0" fmla="*/ 40 w 804"/>
                <a:gd name="T1" fmla="*/ 220 h 980"/>
                <a:gd name="T2" fmla="*/ 220 w 804"/>
                <a:gd name="T3" fmla="*/ 40 h 980"/>
                <a:gd name="T4" fmla="*/ 804 w 804"/>
                <a:gd name="T5" fmla="*/ 40 h 980"/>
                <a:gd name="T6" fmla="*/ 804 w 804"/>
                <a:gd name="T7" fmla="*/ 0 h 980"/>
                <a:gd name="T8" fmla="*/ 220 w 804"/>
                <a:gd name="T9" fmla="*/ 0 h 980"/>
                <a:gd name="T10" fmla="*/ 0 w 804"/>
                <a:gd name="T11" fmla="*/ 220 h 980"/>
                <a:gd name="T12" fmla="*/ 0 w 804"/>
                <a:gd name="T13" fmla="*/ 980 h 980"/>
                <a:gd name="T14" fmla="*/ 40 w 804"/>
                <a:gd name="T15" fmla="*/ 980 h 980"/>
                <a:gd name="T16" fmla="*/ 40 w 804"/>
                <a:gd name="T17" fmla="*/ 22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80">
                  <a:moveTo>
                    <a:pt x="40" y="220"/>
                  </a:moveTo>
                  <a:cubicBezTo>
                    <a:pt x="40" y="121"/>
                    <a:pt x="121" y="40"/>
                    <a:pt x="220" y="40"/>
                  </a:cubicBezTo>
                  <a:cubicBezTo>
                    <a:pt x="804" y="40"/>
                    <a:pt x="804" y="40"/>
                    <a:pt x="804" y="40"/>
                  </a:cubicBezTo>
                  <a:cubicBezTo>
                    <a:pt x="804" y="0"/>
                    <a:pt x="804" y="0"/>
                    <a:pt x="804" y="0"/>
                  </a:cubicBezTo>
                  <a:cubicBezTo>
                    <a:pt x="220" y="0"/>
                    <a:pt x="220" y="0"/>
                    <a:pt x="220" y="0"/>
                  </a:cubicBezTo>
                  <a:cubicBezTo>
                    <a:pt x="99" y="0"/>
                    <a:pt x="0" y="99"/>
                    <a:pt x="0" y="220"/>
                  </a:cubicBezTo>
                  <a:cubicBezTo>
                    <a:pt x="0" y="980"/>
                    <a:pt x="0" y="980"/>
                    <a:pt x="0" y="980"/>
                  </a:cubicBezTo>
                  <a:cubicBezTo>
                    <a:pt x="40" y="980"/>
                    <a:pt x="40" y="980"/>
                    <a:pt x="40" y="980"/>
                  </a:cubicBezTo>
                  <a:lnTo>
                    <a:pt x="40" y="220"/>
                  </a:ln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17" name="iṣľíḍé">
              <a:extLst>
                <a:ext uri="{FF2B5EF4-FFF2-40B4-BE49-F238E27FC236}">
                  <a16:creationId xmlns:a16="http://schemas.microsoft.com/office/drawing/2014/main" id="{1B96DE9A-4C51-4161-A9E4-EC7D84103D5C}"/>
                </a:ext>
              </a:extLst>
            </p:cNvPr>
            <p:cNvSpPr/>
            <p:nvPr/>
          </p:nvSpPr>
          <p:spPr bwMode="auto">
            <a:xfrm>
              <a:off x="3274505" y="5574744"/>
              <a:ext cx="790002" cy="608511"/>
            </a:xfrm>
            <a:custGeom>
              <a:avLst/>
              <a:gdLst>
                <a:gd name="T0" fmla="*/ 170 w 170"/>
                <a:gd name="T1" fmla="*/ 111 h 198"/>
                <a:gd name="T2" fmla="*/ 147 w 170"/>
                <a:gd name="T3" fmla="*/ 52 h 198"/>
                <a:gd name="T4" fmla="*/ 87 w 170"/>
                <a:gd name="T5" fmla="*/ 26 h 198"/>
                <a:gd name="T6" fmla="*/ 87 w 170"/>
                <a:gd name="T7" fmla="*/ 0 h 198"/>
                <a:gd name="T8" fmla="*/ 24 w 170"/>
                <a:gd name="T9" fmla="*/ 41 h 198"/>
                <a:gd name="T10" fmla="*/ 0 w 170"/>
                <a:gd name="T11" fmla="*/ 110 h 198"/>
                <a:gd name="T12" fmla="*/ 24 w 170"/>
                <a:gd name="T13" fmla="*/ 173 h 198"/>
                <a:gd name="T14" fmla="*/ 84 w 170"/>
                <a:gd name="T15" fmla="*/ 198 h 198"/>
                <a:gd name="T16" fmla="*/ 145 w 170"/>
                <a:gd name="T17" fmla="*/ 173 h 198"/>
                <a:gd name="T18" fmla="*/ 170 w 170"/>
                <a:gd name="T19" fmla="*/ 11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170" y="111"/>
                  </a:moveTo>
                  <a:cubicBezTo>
                    <a:pt x="170" y="87"/>
                    <a:pt x="162" y="68"/>
                    <a:pt x="147" y="52"/>
                  </a:cubicBezTo>
                  <a:cubicBezTo>
                    <a:pt x="132" y="36"/>
                    <a:pt x="111" y="28"/>
                    <a:pt x="87" y="26"/>
                  </a:cubicBezTo>
                  <a:cubicBezTo>
                    <a:pt x="87" y="0"/>
                    <a:pt x="87" y="0"/>
                    <a:pt x="87" y="0"/>
                  </a:cubicBezTo>
                  <a:cubicBezTo>
                    <a:pt x="59" y="7"/>
                    <a:pt x="39" y="21"/>
                    <a:pt x="24" y="41"/>
                  </a:cubicBezTo>
                  <a:cubicBezTo>
                    <a:pt x="8" y="61"/>
                    <a:pt x="0" y="84"/>
                    <a:pt x="0" y="110"/>
                  </a:cubicBezTo>
                  <a:cubicBezTo>
                    <a:pt x="0" y="135"/>
                    <a:pt x="8" y="156"/>
                    <a:pt x="24" y="173"/>
                  </a:cubicBezTo>
                  <a:cubicBezTo>
                    <a:pt x="41" y="190"/>
                    <a:pt x="60" y="198"/>
                    <a:pt x="84" y="198"/>
                  </a:cubicBezTo>
                  <a:cubicBezTo>
                    <a:pt x="109" y="198"/>
                    <a:pt x="129" y="190"/>
                    <a:pt x="145" y="173"/>
                  </a:cubicBezTo>
                  <a:cubicBezTo>
                    <a:pt x="162" y="156"/>
                    <a:pt x="170" y="136"/>
                    <a:pt x="170" y="111"/>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18" name="íṥľïḑe">
              <a:extLst>
                <a:ext uri="{FF2B5EF4-FFF2-40B4-BE49-F238E27FC236}">
                  <a16:creationId xmlns:a16="http://schemas.microsoft.com/office/drawing/2014/main" id="{E1040D8F-768A-44F4-9902-406F7A515B8B}"/>
                </a:ext>
              </a:extLst>
            </p:cNvPr>
            <p:cNvSpPr/>
            <p:nvPr/>
          </p:nvSpPr>
          <p:spPr bwMode="auto">
            <a:xfrm>
              <a:off x="1108027" y="5574745"/>
              <a:ext cx="786963" cy="608511"/>
            </a:xfrm>
            <a:custGeom>
              <a:avLst/>
              <a:gdLst>
                <a:gd name="T0" fmla="*/ 146 w 170"/>
                <a:gd name="T1" fmla="*/ 173 h 198"/>
                <a:gd name="T2" fmla="*/ 170 w 170"/>
                <a:gd name="T3" fmla="*/ 111 h 198"/>
                <a:gd name="T4" fmla="*/ 147 w 170"/>
                <a:gd name="T5" fmla="*/ 52 h 198"/>
                <a:gd name="T6" fmla="*/ 87 w 170"/>
                <a:gd name="T7" fmla="*/ 26 h 198"/>
                <a:gd name="T8" fmla="*/ 87 w 170"/>
                <a:gd name="T9" fmla="*/ 0 h 198"/>
                <a:gd name="T10" fmla="*/ 24 w 170"/>
                <a:gd name="T11" fmla="*/ 41 h 198"/>
                <a:gd name="T12" fmla="*/ 0 w 170"/>
                <a:gd name="T13" fmla="*/ 110 h 198"/>
                <a:gd name="T14" fmla="*/ 25 w 170"/>
                <a:gd name="T15" fmla="*/ 173 h 198"/>
                <a:gd name="T16" fmla="*/ 84 w 170"/>
                <a:gd name="T17" fmla="*/ 198 h 198"/>
                <a:gd name="T18" fmla="*/ 146 w 170"/>
                <a:gd name="T19" fmla="*/ 17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146" y="173"/>
                  </a:moveTo>
                  <a:cubicBezTo>
                    <a:pt x="162" y="156"/>
                    <a:pt x="170" y="136"/>
                    <a:pt x="170" y="111"/>
                  </a:cubicBezTo>
                  <a:cubicBezTo>
                    <a:pt x="170" y="87"/>
                    <a:pt x="162" y="68"/>
                    <a:pt x="147" y="52"/>
                  </a:cubicBezTo>
                  <a:cubicBezTo>
                    <a:pt x="132" y="36"/>
                    <a:pt x="111" y="28"/>
                    <a:pt x="87" y="26"/>
                  </a:cubicBezTo>
                  <a:cubicBezTo>
                    <a:pt x="87" y="0"/>
                    <a:pt x="87" y="0"/>
                    <a:pt x="87" y="0"/>
                  </a:cubicBezTo>
                  <a:cubicBezTo>
                    <a:pt x="63" y="7"/>
                    <a:pt x="40" y="21"/>
                    <a:pt x="24" y="41"/>
                  </a:cubicBezTo>
                  <a:cubicBezTo>
                    <a:pt x="8" y="61"/>
                    <a:pt x="0" y="84"/>
                    <a:pt x="0" y="110"/>
                  </a:cubicBezTo>
                  <a:cubicBezTo>
                    <a:pt x="0" y="135"/>
                    <a:pt x="9" y="156"/>
                    <a:pt x="25" y="173"/>
                  </a:cubicBezTo>
                  <a:cubicBezTo>
                    <a:pt x="41" y="190"/>
                    <a:pt x="61" y="198"/>
                    <a:pt x="84" y="198"/>
                  </a:cubicBezTo>
                  <a:cubicBezTo>
                    <a:pt x="109" y="198"/>
                    <a:pt x="129" y="190"/>
                    <a:pt x="146" y="173"/>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20" name="íŝ1îḓe">
              <a:extLst>
                <a:ext uri="{FF2B5EF4-FFF2-40B4-BE49-F238E27FC236}">
                  <a16:creationId xmlns:a16="http://schemas.microsoft.com/office/drawing/2014/main" id="{13DF5BB0-CE6C-462E-97D0-F92506AF8318}"/>
                </a:ext>
              </a:extLst>
            </p:cNvPr>
            <p:cNvSpPr/>
            <p:nvPr/>
          </p:nvSpPr>
          <p:spPr bwMode="auto">
            <a:xfrm>
              <a:off x="9242696" y="434017"/>
              <a:ext cx="786963" cy="610527"/>
            </a:xfrm>
            <a:custGeom>
              <a:avLst/>
              <a:gdLst>
                <a:gd name="T0" fmla="*/ 86 w 170"/>
                <a:gd name="T1" fmla="*/ 0 h 198"/>
                <a:gd name="T2" fmla="*/ 24 w 170"/>
                <a:gd name="T3" fmla="*/ 25 h 198"/>
                <a:gd name="T4" fmla="*/ 0 w 170"/>
                <a:gd name="T5" fmla="*/ 87 h 198"/>
                <a:gd name="T6" fmla="*/ 23 w 170"/>
                <a:gd name="T7" fmla="*/ 146 h 198"/>
                <a:gd name="T8" fmla="*/ 83 w 170"/>
                <a:gd name="T9" fmla="*/ 172 h 198"/>
                <a:gd name="T10" fmla="*/ 83 w 170"/>
                <a:gd name="T11" fmla="*/ 198 h 198"/>
                <a:gd name="T12" fmla="*/ 146 w 170"/>
                <a:gd name="T13" fmla="*/ 157 h 198"/>
                <a:gd name="T14" fmla="*/ 170 w 170"/>
                <a:gd name="T15" fmla="*/ 88 h 198"/>
                <a:gd name="T16" fmla="*/ 145 w 170"/>
                <a:gd name="T17" fmla="*/ 25 h 198"/>
                <a:gd name="T18" fmla="*/ 86 w 170"/>
                <a:gd name="T1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86" y="0"/>
                  </a:moveTo>
                  <a:cubicBezTo>
                    <a:pt x="61" y="0"/>
                    <a:pt x="41" y="8"/>
                    <a:pt x="24" y="25"/>
                  </a:cubicBezTo>
                  <a:cubicBezTo>
                    <a:pt x="8" y="42"/>
                    <a:pt x="0" y="62"/>
                    <a:pt x="0" y="87"/>
                  </a:cubicBezTo>
                  <a:cubicBezTo>
                    <a:pt x="0" y="111"/>
                    <a:pt x="8" y="130"/>
                    <a:pt x="23" y="146"/>
                  </a:cubicBezTo>
                  <a:cubicBezTo>
                    <a:pt x="38" y="162"/>
                    <a:pt x="59" y="170"/>
                    <a:pt x="83" y="172"/>
                  </a:cubicBezTo>
                  <a:cubicBezTo>
                    <a:pt x="83" y="198"/>
                    <a:pt x="83" y="198"/>
                    <a:pt x="83" y="198"/>
                  </a:cubicBezTo>
                  <a:cubicBezTo>
                    <a:pt x="107" y="191"/>
                    <a:pt x="130" y="177"/>
                    <a:pt x="146" y="157"/>
                  </a:cubicBezTo>
                  <a:cubicBezTo>
                    <a:pt x="162" y="137"/>
                    <a:pt x="170" y="114"/>
                    <a:pt x="170" y="88"/>
                  </a:cubicBezTo>
                  <a:cubicBezTo>
                    <a:pt x="170" y="63"/>
                    <a:pt x="162" y="42"/>
                    <a:pt x="145" y="25"/>
                  </a:cubicBezTo>
                  <a:cubicBezTo>
                    <a:pt x="129" y="8"/>
                    <a:pt x="109" y="0"/>
                    <a:pt x="86" y="0"/>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21" name="ïṣḷíḓè">
              <a:extLst>
                <a:ext uri="{FF2B5EF4-FFF2-40B4-BE49-F238E27FC236}">
                  <a16:creationId xmlns:a16="http://schemas.microsoft.com/office/drawing/2014/main" id="{C4BB3C9A-BB58-485F-A121-53BB2154E2B0}"/>
                </a:ext>
              </a:extLst>
            </p:cNvPr>
            <p:cNvSpPr/>
            <p:nvPr/>
          </p:nvSpPr>
          <p:spPr bwMode="auto">
            <a:xfrm>
              <a:off x="8151086" y="445986"/>
              <a:ext cx="790002" cy="610527"/>
            </a:xfrm>
            <a:custGeom>
              <a:avLst/>
              <a:gdLst>
                <a:gd name="T0" fmla="*/ 146 w 170"/>
                <a:gd name="T1" fmla="*/ 25 h 198"/>
                <a:gd name="T2" fmla="*/ 86 w 170"/>
                <a:gd name="T3" fmla="*/ 0 h 198"/>
                <a:gd name="T4" fmla="*/ 25 w 170"/>
                <a:gd name="T5" fmla="*/ 25 h 198"/>
                <a:gd name="T6" fmla="*/ 0 w 170"/>
                <a:gd name="T7" fmla="*/ 87 h 198"/>
                <a:gd name="T8" fmla="*/ 23 w 170"/>
                <a:gd name="T9" fmla="*/ 146 h 198"/>
                <a:gd name="T10" fmla="*/ 83 w 170"/>
                <a:gd name="T11" fmla="*/ 172 h 198"/>
                <a:gd name="T12" fmla="*/ 83 w 170"/>
                <a:gd name="T13" fmla="*/ 198 h 198"/>
                <a:gd name="T14" fmla="*/ 146 w 170"/>
                <a:gd name="T15" fmla="*/ 157 h 198"/>
                <a:gd name="T16" fmla="*/ 170 w 170"/>
                <a:gd name="T17" fmla="*/ 88 h 198"/>
                <a:gd name="T18" fmla="*/ 146 w 170"/>
                <a:gd name="T19" fmla="*/ 2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146" y="25"/>
                  </a:moveTo>
                  <a:cubicBezTo>
                    <a:pt x="129" y="8"/>
                    <a:pt x="110" y="0"/>
                    <a:pt x="86" y="0"/>
                  </a:cubicBezTo>
                  <a:cubicBezTo>
                    <a:pt x="61" y="0"/>
                    <a:pt x="41" y="8"/>
                    <a:pt x="25" y="25"/>
                  </a:cubicBezTo>
                  <a:cubicBezTo>
                    <a:pt x="8" y="42"/>
                    <a:pt x="0" y="62"/>
                    <a:pt x="0" y="87"/>
                  </a:cubicBezTo>
                  <a:cubicBezTo>
                    <a:pt x="0" y="111"/>
                    <a:pt x="8" y="130"/>
                    <a:pt x="23" y="146"/>
                  </a:cubicBezTo>
                  <a:cubicBezTo>
                    <a:pt x="39" y="162"/>
                    <a:pt x="59" y="170"/>
                    <a:pt x="83" y="172"/>
                  </a:cubicBezTo>
                  <a:cubicBezTo>
                    <a:pt x="83" y="198"/>
                    <a:pt x="83" y="198"/>
                    <a:pt x="83" y="198"/>
                  </a:cubicBezTo>
                  <a:cubicBezTo>
                    <a:pt x="111" y="191"/>
                    <a:pt x="131" y="177"/>
                    <a:pt x="146" y="157"/>
                  </a:cubicBezTo>
                  <a:cubicBezTo>
                    <a:pt x="162" y="137"/>
                    <a:pt x="170" y="114"/>
                    <a:pt x="170" y="88"/>
                  </a:cubicBezTo>
                  <a:cubicBezTo>
                    <a:pt x="170" y="63"/>
                    <a:pt x="162" y="42"/>
                    <a:pt x="146" y="25"/>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26" name="íŝ1îḓe">
              <a:extLst>
                <a:ext uri="{FF2B5EF4-FFF2-40B4-BE49-F238E27FC236}">
                  <a16:creationId xmlns:a16="http://schemas.microsoft.com/office/drawing/2014/main" id="{BD8E4DE6-8694-4095-A4D0-0CB67028346F}"/>
                </a:ext>
              </a:extLst>
            </p:cNvPr>
            <p:cNvSpPr/>
            <p:nvPr/>
          </p:nvSpPr>
          <p:spPr bwMode="auto">
            <a:xfrm>
              <a:off x="10343881" y="467483"/>
              <a:ext cx="786963" cy="610527"/>
            </a:xfrm>
            <a:custGeom>
              <a:avLst/>
              <a:gdLst>
                <a:gd name="T0" fmla="*/ 86 w 170"/>
                <a:gd name="T1" fmla="*/ 0 h 198"/>
                <a:gd name="T2" fmla="*/ 24 w 170"/>
                <a:gd name="T3" fmla="*/ 25 h 198"/>
                <a:gd name="T4" fmla="*/ 0 w 170"/>
                <a:gd name="T5" fmla="*/ 87 h 198"/>
                <a:gd name="T6" fmla="*/ 23 w 170"/>
                <a:gd name="T7" fmla="*/ 146 h 198"/>
                <a:gd name="T8" fmla="*/ 83 w 170"/>
                <a:gd name="T9" fmla="*/ 172 h 198"/>
                <a:gd name="T10" fmla="*/ 83 w 170"/>
                <a:gd name="T11" fmla="*/ 198 h 198"/>
                <a:gd name="T12" fmla="*/ 146 w 170"/>
                <a:gd name="T13" fmla="*/ 157 h 198"/>
                <a:gd name="T14" fmla="*/ 170 w 170"/>
                <a:gd name="T15" fmla="*/ 88 h 198"/>
                <a:gd name="T16" fmla="*/ 145 w 170"/>
                <a:gd name="T17" fmla="*/ 25 h 198"/>
                <a:gd name="T18" fmla="*/ 86 w 170"/>
                <a:gd name="T1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86" y="0"/>
                  </a:moveTo>
                  <a:cubicBezTo>
                    <a:pt x="61" y="0"/>
                    <a:pt x="41" y="8"/>
                    <a:pt x="24" y="25"/>
                  </a:cubicBezTo>
                  <a:cubicBezTo>
                    <a:pt x="8" y="42"/>
                    <a:pt x="0" y="62"/>
                    <a:pt x="0" y="87"/>
                  </a:cubicBezTo>
                  <a:cubicBezTo>
                    <a:pt x="0" y="111"/>
                    <a:pt x="8" y="130"/>
                    <a:pt x="23" y="146"/>
                  </a:cubicBezTo>
                  <a:cubicBezTo>
                    <a:pt x="38" y="162"/>
                    <a:pt x="59" y="170"/>
                    <a:pt x="83" y="172"/>
                  </a:cubicBezTo>
                  <a:cubicBezTo>
                    <a:pt x="83" y="198"/>
                    <a:pt x="83" y="198"/>
                    <a:pt x="83" y="198"/>
                  </a:cubicBezTo>
                  <a:cubicBezTo>
                    <a:pt x="107" y="191"/>
                    <a:pt x="130" y="177"/>
                    <a:pt x="146" y="157"/>
                  </a:cubicBezTo>
                  <a:cubicBezTo>
                    <a:pt x="162" y="137"/>
                    <a:pt x="170" y="114"/>
                    <a:pt x="170" y="88"/>
                  </a:cubicBezTo>
                  <a:cubicBezTo>
                    <a:pt x="170" y="63"/>
                    <a:pt x="162" y="42"/>
                    <a:pt x="145" y="25"/>
                  </a:cubicBezTo>
                  <a:cubicBezTo>
                    <a:pt x="129" y="8"/>
                    <a:pt x="109" y="0"/>
                    <a:pt x="86" y="0"/>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27" name="íṥľïḑe">
              <a:extLst>
                <a:ext uri="{FF2B5EF4-FFF2-40B4-BE49-F238E27FC236}">
                  <a16:creationId xmlns:a16="http://schemas.microsoft.com/office/drawing/2014/main" id="{88309B99-E95B-4111-B2F6-D6514591FFD4}"/>
                </a:ext>
              </a:extLst>
            </p:cNvPr>
            <p:cNvSpPr/>
            <p:nvPr/>
          </p:nvSpPr>
          <p:spPr bwMode="auto">
            <a:xfrm>
              <a:off x="2159143" y="5574746"/>
              <a:ext cx="786963" cy="608511"/>
            </a:xfrm>
            <a:custGeom>
              <a:avLst/>
              <a:gdLst>
                <a:gd name="T0" fmla="*/ 146 w 170"/>
                <a:gd name="T1" fmla="*/ 173 h 198"/>
                <a:gd name="T2" fmla="*/ 170 w 170"/>
                <a:gd name="T3" fmla="*/ 111 h 198"/>
                <a:gd name="T4" fmla="*/ 147 w 170"/>
                <a:gd name="T5" fmla="*/ 52 h 198"/>
                <a:gd name="T6" fmla="*/ 87 w 170"/>
                <a:gd name="T7" fmla="*/ 26 h 198"/>
                <a:gd name="T8" fmla="*/ 87 w 170"/>
                <a:gd name="T9" fmla="*/ 0 h 198"/>
                <a:gd name="T10" fmla="*/ 24 w 170"/>
                <a:gd name="T11" fmla="*/ 41 h 198"/>
                <a:gd name="T12" fmla="*/ 0 w 170"/>
                <a:gd name="T13" fmla="*/ 110 h 198"/>
                <a:gd name="T14" fmla="*/ 25 w 170"/>
                <a:gd name="T15" fmla="*/ 173 h 198"/>
                <a:gd name="T16" fmla="*/ 84 w 170"/>
                <a:gd name="T17" fmla="*/ 198 h 198"/>
                <a:gd name="T18" fmla="*/ 146 w 170"/>
                <a:gd name="T19" fmla="*/ 17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146" y="173"/>
                  </a:moveTo>
                  <a:cubicBezTo>
                    <a:pt x="162" y="156"/>
                    <a:pt x="170" y="136"/>
                    <a:pt x="170" y="111"/>
                  </a:cubicBezTo>
                  <a:cubicBezTo>
                    <a:pt x="170" y="87"/>
                    <a:pt x="162" y="68"/>
                    <a:pt x="147" y="52"/>
                  </a:cubicBezTo>
                  <a:cubicBezTo>
                    <a:pt x="132" y="36"/>
                    <a:pt x="111" y="28"/>
                    <a:pt x="87" y="26"/>
                  </a:cubicBezTo>
                  <a:cubicBezTo>
                    <a:pt x="87" y="0"/>
                    <a:pt x="87" y="0"/>
                    <a:pt x="87" y="0"/>
                  </a:cubicBezTo>
                  <a:cubicBezTo>
                    <a:pt x="63" y="7"/>
                    <a:pt x="40" y="21"/>
                    <a:pt x="24" y="41"/>
                  </a:cubicBezTo>
                  <a:cubicBezTo>
                    <a:pt x="8" y="61"/>
                    <a:pt x="0" y="84"/>
                    <a:pt x="0" y="110"/>
                  </a:cubicBezTo>
                  <a:cubicBezTo>
                    <a:pt x="0" y="135"/>
                    <a:pt x="9" y="156"/>
                    <a:pt x="25" y="173"/>
                  </a:cubicBezTo>
                  <a:cubicBezTo>
                    <a:pt x="41" y="190"/>
                    <a:pt x="61" y="198"/>
                    <a:pt x="84" y="198"/>
                  </a:cubicBezTo>
                  <a:cubicBezTo>
                    <a:pt x="109" y="198"/>
                    <a:pt x="129" y="190"/>
                    <a:pt x="146" y="173"/>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grpSp>
      <p:pic>
        <p:nvPicPr>
          <p:cNvPr id="10" name="图片 9">
            <a:extLst>
              <a:ext uri="{FF2B5EF4-FFF2-40B4-BE49-F238E27FC236}">
                <a16:creationId xmlns:a16="http://schemas.microsoft.com/office/drawing/2014/main" id="{631F4536-051A-4964-AEC4-F04E742FBFD7}"/>
              </a:ext>
            </a:extLst>
          </p:cNvPr>
          <p:cNvPicPr>
            <a:picLocks noChangeAspect="1"/>
          </p:cNvPicPr>
          <p:nvPr/>
        </p:nvPicPr>
        <p:blipFill rotWithShape="1">
          <a:blip r:embed="rId3">
            <a:extLst>
              <a:ext uri="{28A0092B-C50C-407E-A947-70E740481C1C}">
                <a14:useLocalDpi xmlns:a14="http://schemas.microsoft.com/office/drawing/2010/main" val="0"/>
              </a:ext>
            </a:extLst>
          </a:blip>
          <a:srcRect l="26310" t="50973" r="50166" b="24507"/>
          <a:stretch/>
        </p:blipFill>
        <p:spPr>
          <a:xfrm rot="2598415">
            <a:off x="10244306" y="2110299"/>
            <a:ext cx="2286314" cy="1681645"/>
          </a:xfrm>
          <a:prstGeom prst="rect">
            <a:avLst/>
          </a:prstGeom>
        </p:spPr>
      </p:pic>
      <p:pic>
        <p:nvPicPr>
          <p:cNvPr id="9" name="图片 8">
            <a:extLst>
              <a:ext uri="{FF2B5EF4-FFF2-40B4-BE49-F238E27FC236}">
                <a16:creationId xmlns:a16="http://schemas.microsoft.com/office/drawing/2014/main" id="{03E5585E-B1CB-472B-ABC5-FBC2303151BB}"/>
              </a:ext>
            </a:extLst>
          </p:cNvPr>
          <p:cNvPicPr>
            <a:picLocks noChangeAspect="1"/>
          </p:cNvPicPr>
          <p:nvPr/>
        </p:nvPicPr>
        <p:blipFill rotWithShape="1">
          <a:blip r:embed="rId3">
            <a:extLst>
              <a:ext uri="{28A0092B-C50C-407E-A947-70E740481C1C}">
                <a14:useLocalDpi xmlns:a14="http://schemas.microsoft.com/office/drawing/2010/main" val="0"/>
              </a:ext>
            </a:extLst>
          </a:blip>
          <a:srcRect l="54064" t="56728" r="26706" b="20663"/>
          <a:stretch/>
        </p:blipFill>
        <p:spPr>
          <a:xfrm>
            <a:off x="7782863" y="4174900"/>
            <a:ext cx="1868993" cy="1550591"/>
          </a:xfrm>
          <a:prstGeom prst="rect">
            <a:avLst/>
          </a:prstGeom>
        </p:spPr>
      </p:pic>
      <p:pic>
        <p:nvPicPr>
          <p:cNvPr id="8" name="图片 7">
            <a:extLst>
              <a:ext uri="{FF2B5EF4-FFF2-40B4-BE49-F238E27FC236}">
                <a16:creationId xmlns:a16="http://schemas.microsoft.com/office/drawing/2014/main" id="{44806711-DB1A-4A51-8E69-E05CA18BCF8E}"/>
              </a:ext>
            </a:extLst>
          </p:cNvPr>
          <p:cNvPicPr>
            <a:picLocks noChangeAspect="1"/>
          </p:cNvPicPr>
          <p:nvPr/>
        </p:nvPicPr>
        <p:blipFill rotWithShape="1">
          <a:blip r:embed="rId3">
            <a:extLst>
              <a:ext uri="{28A0092B-C50C-407E-A947-70E740481C1C}">
                <a14:useLocalDpi xmlns:a14="http://schemas.microsoft.com/office/drawing/2010/main" val="0"/>
              </a:ext>
            </a:extLst>
          </a:blip>
          <a:srcRect l="21357" t="25408" r="59513" b="54148"/>
          <a:stretch/>
        </p:blipFill>
        <p:spPr>
          <a:xfrm rot="21201261">
            <a:off x="1761180" y="433520"/>
            <a:ext cx="1859281" cy="1402080"/>
          </a:xfrm>
          <a:prstGeom prst="rect">
            <a:avLst/>
          </a:prstGeom>
        </p:spPr>
      </p:pic>
      <p:sp>
        <p:nvSpPr>
          <p:cNvPr id="19" name="Content Placeholder 2">
            <a:extLst>
              <a:ext uri="{FF2B5EF4-FFF2-40B4-BE49-F238E27FC236}">
                <a16:creationId xmlns:a16="http://schemas.microsoft.com/office/drawing/2014/main" id="{A19CC7E1-BE01-4939-BCD8-49411CACB10E}"/>
              </a:ext>
            </a:extLst>
          </p:cNvPr>
          <p:cNvSpPr txBox="1">
            <a:spLocks/>
          </p:cNvSpPr>
          <p:nvPr/>
        </p:nvSpPr>
        <p:spPr bwMode="auto">
          <a:xfrm>
            <a:off x="2335337" y="2853072"/>
            <a:ext cx="8329935" cy="187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7663" indent="-347663">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600" dirty="0">
                <a:latin typeface="#9Slide03 AllRoundGothic" panose="020B0703020202020104" pitchFamily="34" charset="0"/>
              </a:rPr>
              <a:t>- Hoàn thành bài viết thư của mình.</a:t>
            </a:r>
          </a:p>
        </p:txBody>
      </p:sp>
      <p:sp>
        <p:nvSpPr>
          <p:cNvPr id="22" name="Content Placeholder 2">
            <a:extLst>
              <a:ext uri="{FF2B5EF4-FFF2-40B4-BE49-F238E27FC236}">
                <a16:creationId xmlns:a16="http://schemas.microsoft.com/office/drawing/2014/main" id="{00EBBC5F-3140-4CE3-867E-512E941BB9EC}"/>
              </a:ext>
            </a:extLst>
          </p:cNvPr>
          <p:cNvSpPr txBox="1">
            <a:spLocks/>
          </p:cNvSpPr>
          <p:nvPr/>
        </p:nvSpPr>
        <p:spPr bwMode="auto">
          <a:xfrm>
            <a:off x="2341992" y="1969856"/>
            <a:ext cx="5295778" cy="148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600" dirty="0">
                <a:latin typeface="#9Slide03 AllRoundGothic" panose="020B0703020202020104" pitchFamily="34" charset="0"/>
              </a:rPr>
              <a:t>- Học thuộc ghi nhớ.</a:t>
            </a:r>
          </a:p>
        </p:txBody>
      </p:sp>
    </p:spTree>
    <p:custDataLst>
      <p:tags r:id="rId1"/>
    </p:custDataLst>
    <p:extLst>
      <p:ext uri="{BB962C8B-B14F-4D97-AF65-F5344CB8AC3E}">
        <p14:creationId xmlns:p14="http://schemas.microsoft.com/office/powerpoint/2010/main" val="3197351477"/>
      </p:ext>
    </p:extLst>
  </p:cSld>
  <p:clrMapOvr>
    <a:masterClrMapping/>
  </p:clrMapOvr>
  <mc:AlternateContent xmlns:mc="http://schemas.openxmlformats.org/markup-compatibility/2006" xmlns:p14="http://schemas.microsoft.com/office/powerpoint/2010/main">
    <mc:Choice Requires="p14">
      <p:transition spd="slow" p14:dur="1500" advTm="20861">
        <p:random/>
      </p:transition>
    </mc:Choice>
    <mc:Fallback xmlns="">
      <p:transition spd="slow" advTm="20861">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par>
                                <p:cTn id="17" presetID="2" presetClass="entr" presetSubtype="2"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circle(in)">
                                      <p:cBhvr>
                                        <p:cTn id="25" dur="75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9"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40827370-5C47-4EC9-A33D-5D4928D37A4F}"/>
              </a:ext>
            </a:extLst>
          </p:cNvPr>
          <p:cNvSpPr/>
          <p:nvPr/>
        </p:nvSpPr>
        <p:spPr>
          <a:xfrm>
            <a:off x="1738489" y="1749777"/>
            <a:ext cx="8805333" cy="394017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0C80165-291D-414D-854C-ED1EB1192557}"/>
              </a:ext>
            </a:extLst>
          </p:cNvPr>
          <p:cNvSpPr txBox="1"/>
          <p:nvPr/>
        </p:nvSpPr>
        <p:spPr>
          <a:xfrm>
            <a:off x="2043809" y="1807902"/>
            <a:ext cx="8279363" cy="3697166"/>
          </a:xfrm>
          <a:prstGeom prst="rect">
            <a:avLst/>
          </a:prstGeom>
          <a:noFill/>
        </p:spPr>
        <p:txBody>
          <a:bodyPr wrap="square">
            <a:spAutoFit/>
          </a:bodyPr>
          <a:lstStyle/>
          <a:p>
            <a:pPr algn="just">
              <a:lnSpc>
                <a:spcPct val="150000"/>
              </a:lnSpc>
            </a:pPr>
            <a:r>
              <a:rPr lang="en-US" sz="3200" dirty="0">
                <a:effectLst/>
                <a:latin typeface="Times New Roman" panose="02020603050405020304" pitchFamily="18" charset="0"/>
                <a:ea typeface="Times New Roman" panose="02020603050405020304" pitchFamily="18" charset="0"/>
              </a:rPr>
              <a:t>- Nắm chắc mục đích của việc viết thư, nội dung cơ bản và kết cấu thông thường của một bức thư (ND ghi nhớ)</a:t>
            </a:r>
          </a:p>
          <a:p>
            <a:pPr algn="just">
              <a:lnSpc>
                <a:spcPct val="150000"/>
              </a:lnSpc>
            </a:pPr>
            <a:r>
              <a:rPr lang="en-US" sz="3200" dirty="0">
                <a:effectLst/>
                <a:latin typeface="Times New Roman" panose="02020603050405020304" pitchFamily="18" charset="0"/>
                <a:ea typeface="Times New Roman" panose="02020603050405020304" pitchFamily="18" charset="0"/>
              </a:rPr>
              <a:t>- Vận dụng kiến thức đã học để viết được bức thư thăm hỏi, trao đổi thông tin với bạn (mục III).</a:t>
            </a:r>
          </a:p>
        </p:txBody>
      </p:sp>
      <p:sp>
        <p:nvSpPr>
          <p:cNvPr id="25" name="Title 1">
            <a:extLst>
              <a:ext uri="{FF2B5EF4-FFF2-40B4-BE49-F238E27FC236}">
                <a16:creationId xmlns:a16="http://schemas.microsoft.com/office/drawing/2014/main" id="{A1C1E2D2-4908-4694-AF5E-55EF3CFA6DB1}"/>
              </a:ext>
            </a:extLst>
          </p:cNvPr>
          <p:cNvSpPr txBox="1">
            <a:spLocks/>
          </p:cNvSpPr>
          <p:nvPr/>
        </p:nvSpPr>
        <p:spPr>
          <a:xfrm>
            <a:off x="3944099" y="762242"/>
            <a:ext cx="4899258" cy="117623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rgbClr val="FF0000"/>
                </a:solidFill>
                <a:latin typeface="#9Slide03 AllRoundGothic" panose="020B0703020202020104" pitchFamily="34" charset="0"/>
              </a:rPr>
              <a:t>Mục tiêu</a:t>
            </a:r>
          </a:p>
        </p:txBody>
      </p:sp>
      <p:grpSp>
        <p:nvGrpSpPr>
          <p:cNvPr id="4" name="Group 3">
            <a:extLst>
              <a:ext uri="{FF2B5EF4-FFF2-40B4-BE49-F238E27FC236}">
                <a16:creationId xmlns:a16="http://schemas.microsoft.com/office/drawing/2014/main" id="{A76ED1AB-3A17-49BE-9AA3-D8A9F0F2374E}"/>
              </a:ext>
            </a:extLst>
          </p:cNvPr>
          <p:cNvGrpSpPr/>
          <p:nvPr/>
        </p:nvGrpSpPr>
        <p:grpSpPr>
          <a:xfrm>
            <a:off x="965200" y="468186"/>
            <a:ext cx="10261600" cy="5921627"/>
            <a:chOff x="1105351" y="434017"/>
            <a:chExt cx="10025493" cy="5749240"/>
          </a:xfrm>
        </p:grpSpPr>
        <p:sp>
          <p:nvSpPr>
            <p:cNvPr id="15" name="í$1iḋe">
              <a:extLst>
                <a:ext uri="{FF2B5EF4-FFF2-40B4-BE49-F238E27FC236}">
                  <a16:creationId xmlns:a16="http://schemas.microsoft.com/office/drawing/2014/main" id="{4267AE12-98AB-4FDD-9074-573AA70B6B41}"/>
                </a:ext>
              </a:extLst>
            </p:cNvPr>
            <p:cNvSpPr/>
            <p:nvPr/>
          </p:nvSpPr>
          <p:spPr bwMode="auto">
            <a:xfrm>
              <a:off x="4472405" y="1643101"/>
              <a:ext cx="6636821" cy="4540156"/>
            </a:xfrm>
            <a:custGeom>
              <a:avLst/>
              <a:gdLst>
                <a:gd name="T0" fmla="*/ 764 w 804"/>
                <a:gd name="T1" fmla="*/ 744 h 964"/>
                <a:gd name="T2" fmla="*/ 584 w 804"/>
                <a:gd name="T3" fmla="*/ 924 h 964"/>
                <a:gd name="T4" fmla="*/ 0 w 804"/>
                <a:gd name="T5" fmla="*/ 924 h 964"/>
                <a:gd name="T6" fmla="*/ 0 w 804"/>
                <a:gd name="T7" fmla="*/ 964 h 964"/>
                <a:gd name="T8" fmla="*/ 584 w 804"/>
                <a:gd name="T9" fmla="*/ 964 h 964"/>
                <a:gd name="T10" fmla="*/ 804 w 804"/>
                <a:gd name="T11" fmla="*/ 744 h 964"/>
                <a:gd name="T12" fmla="*/ 804 w 804"/>
                <a:gd name="T13" fmla="*/ 0 h 964"/>
                <a:gd name="T14" fmla="*/ 764 w 804"/>
                <a:gd name="T15" fmla="*/ 0 h 964"/>
                <a:gd name="T16" fmla="*/ 764 w 804"/>
                <a:gd name="T17" fmla="*/ 74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64">
                  <a:moveTo>
                    <a:pt x="764" y="744"/>
                  </a:moveTo>
                  <a:cubicBezTo>
                    <a:pt x="764" y="843"/>
                    <a:pt x="683" y="924"/>
                    <a:pt x="584" y="924"/>
                  </a:cubicBezTo>
                  <a:cubicBezTo>
                    <a:pt x="0" y="924"/>
                    <a:pt x="0" y="924"/>
                    <a:pt x="0" y="924"/>
                  </a:cubicBezTo>
                  <a:cubicBezTo>
                    <a:pt x="0" y="964"/>
                    <a:pt x="0" y="964"/>
                    <a:pt x="0" y="964"/>
                  </a:cubicBezTo>
                  <a:cubicBezTo>
                    <a:pt x="584" y="964"/>
                    <a:pt x="584" y="964"/>
                    <a:pt x="584" y="964"/>
                  </a:cubicBezTo>
                  <a:cubicBezTo>
                    <a:pt x="705" y="964"/>
                    <a:pt x="804" y="865"/>
                    <a:pt x="804" y="744"/>
                  </a:cubicBezTo>
                  <a:cubicBezTo>
                    <a:pt x="804" y="0"/>
                    <a:pt x="804" y="0"/>
                    <a:pt x="804" y="0"/>
                  </a:cubicBezTo>
                  <a:cubicBezTo>
                    <a:pt x="764" y="0"/>
                    <a:pt x="764" y="0"/>
                    <a:pt x="764" y="0"/>
                  </a:cubicBezTo>
                  <a:lnTo>
                    <a:pt x="764" y="744"/>
                  </a:ln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16" name="íśḻiḍê">
              <a:extLst>
                <a:ext uri="{FF2B5EF4-FFF2-40B4-BE49-F238E27FC236}">
                  <a16:creationId xmlns:a16="http://schemas.microsoft.com/office/drawing/2014/main" id="{C48E58F7-73F6-407E-84AC-67B0DBFC9E19}"/>
                </a:ext>
              </a:extLst>
            </p:cNvPr>
            <p:cNvSpPr/>
            <p:nvPr/>
          </p:nvSpPr>
          <p:spPr bwMode="auto">
            <a:xfrm>
              <a:off x="1105351" y="474133"/>
              <a:ext cx="6636821" cy="4617265"/>
            </a:xfrm>
            <a:custGeom>
              <a:avLst/>
              <a:gdLst>
                <a:gd name="T0" fmla="*/ 40 w 804"/>
                <a:gd name="T1" fmla="*/ 220 h 980"/>
                <a:gd name="T2" fmla="*/ 220 w 804"/>
                <a:gd name="T3" fmla="*/ 40 h 980"/>
                <a:gd name="T4" fmla="*/ 804 w 804"/>
                <a:gd name="T5" fmla="*/ 40 h 980"/>
                <a:gd name="T6" fmla="*/ 804 w 804"/>
                <a:gd name="T7" fmla="*/ 0 h 980"/>
                <a:gd name="T8" fmla="*/ 220 w 804"/>
                <a:gd name="T9" fmla="*/ 0 h 980"/>
                <a:gd name="T10" fmla="*/ 0 w 804"/>
                <a:gd name="T11" fmla="*/ 220 h 980"/>
                <a:gd name="T12" fmla="*/ 0 w 804"/>
                <a:gd name="T13" fmla="*/ 980 h 980"/>
                <a:gd name="T14" fmla="*/ 40 w 804"/>
                <a:gd name="T15" fmla="*/ 980 h 980"/>
                <a:gd name="T16" fmla="*/ 40 w 804"/>
                <a:gd name="T17" fmla="*/ 22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80">
                  <a:moveTo>
                    <a:pt x="40" y="220"/>
                  </a:moveTo>
                  <a:cubicBezTo>
                    <a:pt x="40" y="121"/>
                    <a:pt x="121" y="40"/>
                    <a:pt x="220" y="40"/>
                  </a:cubicBezTo>
                  <a:cubicBezTo>
                    <a:pt x="804" y="40"/>
                    <a:pt x="804" y="40"/>
                    <a:pt x="804" y="40"/>
                  </a:cubicBezTo>
                  <a:cubicBezTo>
                    <a:pt x="804" y="0"/>
                    <a:pt x="804" y="0"/>
                    <a:pt x="804" y="0"/>
                  </a:cubicBezTo>
                  <a:cubicBezTo>
                    <a:pt x="220" y="0"/>
                    <a:pt x="220" y="0"/>
                    <a:pt x="220" y="0"/>
                  </a:cubicBezTo>
                  <a:cubicBezTo>
                    <a:pt x="99" y="0"/>
                    <a:pt x="0" y="99"/>
                    <a:pt x="0" y="220"/>
                  </a:cubicBezTo>
                  <a:cubicBezTo>
                    <a:pt x="0" y="980"/>
                    <a:pt x="0" y="980"/>
                    <a:pt x="0" y="980"/>
                  </a:cubicBezTo>
                  <a:cubicBezTo>
                    <a:pt x="40" y="980"/>
                    <a:pt x="40" y="980"/>
                    <a:pt x="40" y="980"/>
                  </a:cubicBezTo>
                  <a:lnTo>
                    <a:pt x="40" y="220"/>
                  </a:ln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17" name="iṣľíḍé">
              <a:extLst>
                <a:ext uri="{FF2B5EF4-FFF2-40B4-BE49-F238E27FC236}">
                  <a16:creationId xmlns:a16="http://schemas.microsoft.com/office/drawing/2014/main" id="{1B96DE9A-4C51-4161-A9E4-EC7D84103D5C}"/>
                </a:ext>
              </a:extLst>
            </p:cNvPr>
            <p:cNvSpPr/>
            <p:nvPr/>
          </p:nvSpPr>
          <p:spPr bwMode="auto">
            <a:xfrm>
              <a:off x="3274505" y="5574744"/>
              <a:ext cx="790002" cy="608511"/>
            </a:xfrm>
            <a:custGeom>
              <a:avLst/>
              <a:gdLst>
                <a:gd name="T0" fmla="*/ 170 w 170"/>
                <a:gd name="T1" fmla="*/ 111 h 198"/>
                <a:gd name="T2" fmla="*/ 147 w 170"/>
                <a:gd name="T3" fmla="*/ 52 h 198"/>
                <a:gd name="T4" fmla="*/ 87 w 170"/>
                <a:gd name="T5" fmla="*/ 26 h 198"/>
                <a:gd name="T6" fmla="*/ 87 w 170"/>
                <a:gd name="T7" fmla="*/ 0 h 198"/>
                <a:gd name="T8" fmla="*/ 24 w 170"/>
                <a:gd name="T9" fmla="*/ 41 h 198"/>
                <a:gd name="T10" fmla="*/ 0 w 170"/>
                <a:gd name="T11" fmla="*/ 110 h 198"/>
                <a:gd name="T12" fmla="*/ 24 w 170"/>
                <a:gd name="T13" fmla="*/ 173 h 198"/>
                <a:gd name="T14" fmla="*/ 84 w 170"/>
                <a:gd name="T15" fmla="*/ 198 h 198"/>
                <a:gd name="T16" fmla="*/ 145 w 170"/>
                <a:gd name="T17" fmla="*/ 173 h 198"/>
                <a:gd name="T18" fmla="*/ 170 w 170"/>
                <a:gd name="T19" fmla="*/ 11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170" y="111"/>
                  </a:moveTo>
                  <a:cubicBezTo>
                    <a:pt x="170" y="87"/>
                    <a:pt x="162" y="68"/>
                    <a:pt x="147" y="52"/>
                  </a:cubicBezTo>
                  <a:cubicBezTo>
                    <a:pt x="132" y="36"/>
                    <a:pt x="111" y="28"/>
                    <a:pt x="87" y="26"/>
                  </a:cubicBezTo>
                  <a:cubicBezTo>
                    <a:pt x="87" y="0"/>
                    <a:pt x="87" y="0"/>
                    <a:pt x="87" y="0"/>
                  </a:cubicBezTo>
                  <a:cubicBezTo>
                    <a:pt x="59" y="7"/>
                    <a:pt x="39" y="21"/>
                    <a:pt x="24" y="41"/>
                  </a:cubicBezTo>
                  <a:cubicBezTo>
                    <a:pt x="8" y="61"/>
                    <a:pt x="0" y="84"/>
                    <a:pt x="0" y="110"/>
                  </a:cubicBezTo>
                  <a:cubicBezTo>
                    <a:pt x="0" y="135"/>
                    <a:pt x="8" y="156"/>
                    <a:pt x="24" y="173"/>
                  </a:cubicBezTo>
                  <a:cubicBezTo>
                    <a:pt x="41" y="190"/>
                    <a:pt x="60" y="198"/>
                    <a:pt x="84" y="198"/>
                  </a:cubicBezTo>
                  <a:cubicBezTo>
                    <a:pt x="109" y="198"/>
                    <a:pt x="129" y="190"/>
                    <a:pt x="145" y="173"/>
                  </a:cubicBezTo>
                  <a:cubicBezTo>
                    <a:pt x="162" y="156"/>
                    <a:pt x="170" y="136"/>
                    <a:pt x="170" y="111"/>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18" name="íṥľïḑe">
              <a:extLst>
                <a:ext uri="{FF2B5EF4-FFF2-40B4-BE49-F238E27FC236}">
                  <a16:creationId xmlns:a16="http://schemas.microsoft.com/office/drawing/2014/main" id="{E1040D8F-768A-44F4-9902-406F7A515B8B}"/>
                </a:ext>
              </a:extLst>
            </p:cNvPr>
            <p:cNvSpPr/>
            <p:nvPr/>
          </p:nvSpPr>
          <p:spPr bwMode="auto">
            <a:xfrm>
              <a:off x="1108027" y="5574745"/>
              <a:ext cx="786963" cy="608511"/>
            </a:xfrm>
            <a:custGeom>
              <a:avLst/>
              <a:gdLst>
                <a:gd name="T0" fmla="*/ 146 w 170"/>
                <a:gd name="T1" fmla="*/ 173 h 198"/>
                <a:gd name="T2" fmla="*/ 170 w 170"/>
                <a:gd name="T3" fmla="*/ 111 h 198"/>
                <a:gd name="T4" fmla="*/ 147 w 170"/>
                <a:gd name="T5" fmla="*/ 52 h 198"/>
                <a:gd name="T6" fmla="*/ 87 w 170"/>
                <a:gd name="T7" fmla="*/ 26 h 198"/>
                <a:gd name="T8" fmla="*/ 87 w 170"/>
                <a:gd name="T9" fmla="*/ 0 h 198"/>
                <a:gd name="T10" fmla="*/ 24 w 170"/>
                <a:gd name="T11" fmla="*/ 41 h 198"/>
                <a:gd name="T12" fmla="*/ 0 w 170"/>
                <a:gd name="T13" fmla="*/ 110 h 198"/>
                <a:gd name="T14" fmla="*/ 25 w 170"/>
                <a:gd name="T15" fmla="*/ 173 h 198"/>
                <a:gd name="T16" fmla="*/ 84 w 170"/>
                <a:gd name="T17" fmla="*/ 198 h 198"/>
                <a:gd name="T18" fmla="*/ 146 w 170"/>
                <a:gd name="T19" fmla="*/ 17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146" y="173"/>
                  </a:moveTo>
                  <a:cubicBezTo>
                    <a:pt x="162" y="156"/>
                    <a:pt x="170" y="136"/>
                    <a:pt x="170" y="111"/>
                  </a:cubicBezTo>
                  <a:cubicBezTo>
                    <a:pt x="170" y="87"/>
                    <a:pt x="162" y="68"/>
                    <a:pt x="147" y="52"/>
                  </a:cubicBezTo>
                  <a:cubicBezTo>
                    <a:pt x="132" y="36"/>
                    <a:pt x="111" y="28"/>
                    <a:pt x="87" y="26"/>
                  </a:cubicBezTo>
                  <a:cubicBezTo>
                    <a:pt x="87" y="0"/>
                    <a:pt x="87" y="0"/>
                    <a:pt x="87" y="0"/>
                  </a:cubicBezTo>
                  <a:cubicBezTo>
                    <a:pt x="63" y="7"/>
                    <a:pt x="40" y="21"/>
                    <a:pt x="24" y="41"/>
                  </a:cubicBezTo>
                  <a:cubicBezTo>
                    <a:pt x="8" y="61"/>
                    <a:pt x="0" y="84"/>
                    <a:pt x="0" y="110"/>
                  </a:cubicBezTo>
                  <a:cubicBezTo>
                    <a:pt x="0" y="135"/>
                    <a:pt x="9" y="156"/>
                    <a:pt x="25" y="173"/>
                  </a:cubicBezTo>
                  <a:cubicBezTo>
                    <a:pt x="41" y="190"/>
                    <a:pt x="61" y="198"/>
                    <a:pt x="84" y="198"/>
                  </a:cubicBezTo>
                  <a:cubicBezTo>
                    <a:pt x="109" y="198"/>
                    <a:pt x="129" y="190"/>
                    <a:pt x="146" y="173"/>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20" name="íŝ1îḓe">
              <a:extLst>
                <a:ext uri="{FF2B5EF4-FFF2-40B4-BE49-F238E27FC236}">
                  <a16:creationId xmlns:a16="http://schemas.microsoft.com/office/drawing/2014/main" id="{13DF5BB0-CE6C-462E-97D0-F92506AF8318}"/>
                </a:ext>
              </a:extLst>
            </p:cNvPr>
            <p:cNvSpPr/>
            <p:nvPr/>
          </p:nvSpPr>
          <p:spPr bwMode="auto">
            <a:xfrm>
              <a:off x="9242696" y="434017"/>
              <a:ext cx="786963" cy="610527"/>
            </a:xfrm>
            <a:custGeom>
              <a:avLst/>
              <a:gdLst>
                <a:gd name="T0" fmla="*/ 86 w 170"/>
                <a:gd name="T1" fmla="*/ 0 h 198"/>
                <a:gd name="T2" fmla="*/ 24 w 170"/>
                <a:gd name="T3" fmla="*/ 25 h 198"/>
                <a:gd name="T4" fmla="*/ 0 w 170"/>
                <a:gd name="T5" fmla="*/ 87 h 198"/>
                <a:gd name="T6" fmla="*/ 23 w 170"/>
                <a:gd name="T7" fmla="*/ 146 h 198"/>
                <a:gd name="T8" fmla="*/ 83 w 170"/>
                <a:gd name="T9" fmla="*/ 172 h 198"/>
                <a:gd name="T10" fmla="*/ 83 w 170"/>
                <a:gd name="T11" fmla="*/ 198 h 198"/>
                <a:gd name="T12" fmla="*/ 146 w 170"/>
                <a:gd name="T13" fmla="*/ 157 h 198"/>
                <a:gd name="T14" fmla="*/ 170 w 170"/>
                <a:gd name="T15" fmla="*/ 88 h 198"/>
                <a:gd name="T16" fmla="*/ 145 w 170"/>
                <a:gd name="T17" fmla="*/ 25 h 198"/>
                <a:gd name="T18" fmla="*/ 86 w 170"/>
                <a:gd name="T1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86" y="0"/>
                  </a:moveTo>
                  <a:cubicBezTo>
                    <a:pt x="61" y="0"/>
                    <a:pt x="41" y="8"/>
                    <a:pt x="24" y="25"/>
                  </a:cubicBezTo>
                  <a:cubicBezTo>
                    <a:pt x="8" y="42"/>
                    <a:pt x="0" y="62"/>
                    <a:pt x="0" y="87"/>
                  </a:cubicBezTo>
                  <a:cubicBezTo>
                    <a:pt x="0" y="111"/>
                    <a:pt x="8" y="130"/>
                    <a:pt x="23" y="146"/>
                  </a:cubicBezTo>
                  <a:cubicBezTo>
                    <a:pt x="38" y="162"/>
                    <a:pt x="59" y="170"/>
                    <a:pt x="83" y="172"/>
                  </a:cubicBezTo>
                  <a:cubicBezTo>
                    <a:pt x="83" y="198"/>
                    <a:pt x="83" y="198"/>
                    <a:pt x="83" y="198"/>
                  </a:cubicBezTo>
                  <a:cubicBezTo>
                    <a:pt x="107" y="191"/>
                    <a:pt x="130" y="177"/>
                    <a:pt x="146" y="157"/>
                  </a:cubicBezTo>
                  <a:cubicBezTo>
                    <a:pt x="162" y="137"/>
                    <a:pt x="170" y="114"/>
                    <a:pt x="170" y="88"/>
                  </a:cubicBezTo>
                  <a:cubicBezTo>
                    <a:pt x="170" y="63"/>
                    <a:pt x="162" y="42"/>
                    <a:pt x="145" y="25"/>
                  </a:cubicBezTo>
                  <a:cubicBezTo>
                    <a:pt x="129" y="8"/>
                    <a:pt x="109" y="0"/>
                    <a:pt x="86" y="0"/>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21" name="ïṣḷíḓè">
              <a:extLst>
                <a:ext uri="{FF2B5EF4-FFF2-40B4-BE49-F238E27FC236}">
                  <a16:creationId xmlns:a16="http://schemas.microsoft.com/office/drawing/2014/main" id="{C4BB3C9A-BB58-485F-A121-53BB2154E2B0}"/>
                </a:ext>
              </a:extLst>
            </p:cNvPr>
            <p:cNvSpPr/>
            <p:nvPr/>
          </p:nvSpPr>
          <p:spPr bwMode="auto">
            <a:xfrm>
              <a:off x="8151086" y="445986"/>
              <a:ext cx="790002" cy="610527"/>
            </a:xfrm>
            <a:custGeom>
              <a:avLst/>
              <a:gdLst>
                <a:gd name="T0" fmla="*/ 146 w 170"/>
                <a:gd name="T1" fmla="*/ 25 h 198"/>
                <a:gd name="T2" fmla="*/ 86 w 170"/>
                <a:gd name="T3" fmla="*/ 0 h 198"/>
                <a:gd name="T4" fmla="*/ 25 w 170"/>
                <a:gd name="T5" fmla="*/ 25 h 198"/>
                <a:gd name="T6" fmla="*/ 0 w 170"/>
                <a:gd name="T7" fmla="*/ 87 h 198"/>
                <a:gd name="T8" fmla="*/ 23 w 170"/>
                <a:gd name="T9" fmla="*/ 146 h 198"/>
                <a:gd name="T10" fmla="*/ 83 w 170"/>
                <a:gd name="T11" fmla="*/ 172 h 198"/>
                <a:gd name="T12" fmla="*/ 83 w 170"/>
                <a:gd name="T13" fmla="*/ 198 h 198"/>
                <a:gd name="T14" fmla="*/ 146 w 170"/>
                <a:gd name="T15" fmla="*/ 157 h 198"/>
                <a:gd name="T16" fmla="*/ 170 w 170"/>
                <a:gd name="T17" fmla="*/ 88 h 198"/>
                <a:gd name="T18" fmla="*/ 146 w 170"/>
                <a:gd name="T19" fmla="*/ 2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146" y="25"/>
                  </a:moveTo>
                  <a:cubicBezTo>
                    <a:pt x="129" y="8"/>
                    <a:pt x="110" y="0"/>
                    <a:pt x="86" y="0"/>
                  </a:cubicBezTo>
                  <a:cubicBezTo>
                    <a:pt x="61" y="0"/>
                    <a:pt x="41" y="8"/>
                    <a:pt x="25" y="25"/>
                  </a:cubicBezTo>
                  <a:cubicBezTo>
                    <a:pt x="8" y="42"/>
                    <a:pt x="0" y="62"/>
                    <a:pt x="0" y="87"/>
                  </a:cubicBezTo>
                  <a:cubicBezTo>
                    <a:pt x="0" y="111"/>
                    <a:pt x="8" y="130"/>
                    <a:pt x="23" y="146"/>
                  </a:cubicBezTo>
                  <a:cubicBezTo>
                    <a:pt x="39" y="162"/>
                    <a:pt x="59" y="170"/>
                    <a:pt x="83" y="172"/>
                  </a:cubicBezTo>
                  <a:cubicBezTo>
                    <a:pt x="83" y="198"/>
                    <a:pt x="83" y="198"/>
                    <a:pt x="83" y="198"/>
                  </a:cubicBezTo>
                  <a:cubicBezTo>
                    <a:pt x="111" y="191"/>
                    <a:pt x="131" y="177"/>
                    <a:pt x="146" y="157"/>
                  </a:cubicBezTo>
                  <a:cubicBezTo>
                    <a:pt x="162" y="137"/>
                    <a:pt x="170" y="114"/>
                    <a:pt x="170" y="88"/>
                  </a:cubicBezTo>
                  <a:cubicBezTo>
                    <a:pt x="170" y="63"/>
                    <a:pt x="162" y="42"/>
                    <a:pt x="146" y="25"/>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26" name="íŝ1îḓe">
              <a:extLst>
                <a:ext uri="{FF2B5EF4-FFF2-40B4-BE49-F238E27FC236}">
                  <a16:creationId xmlns:a16="http://schemas.microsoft.com/office/drawing/2014/main" id="{BD8E4DE6-8694-4095-A4D0-0CB67028346F}"/>
                </a:ext>
              </a:extLst>
            </p:cNvPr>
            <p:cNvSpPr/>
            <p:nvPr/>
          </p:nvSpPr>
          <p:spPr bwMode="auto">
            <a:xfrm>
              <a:off x="10343881" y="467483"/>
              <a:ext cx="786963" cy="610527"/>
            </a:xfrm>
            <a:custGeom>
              <a:avLst/>
              <a:gdLst>
                <a:gd name="T0" fmla="*/ 86 w 170"/>
                <a:gd name="T1" fmla="*/ 0 h 198"/>
                <a:gd name="T2" fmla="*/ 24 w 170"/>
                <a:gd name="T3" fmla="*/ 25 h 198"/>
                <a:gd name="T4" fmla="*/ 0 w 170"/>
                <a:gd name="T5" fmla="*/ 87 h 198"/>
                <a:gd name="T6" fmla="*/ 23 w 170"/>
                <a:gd name="T7" fmla="*/ 146 h 198"/>
                <a:gd name="T8" fmla="*/ 83 w 170"/>
                <a:gd name="T9" fmla="*/ 172 h 198"/>
                <a:gd name="T10" fmla="*/ 83 w 170"/>
                <a:gd name="T11" fmla="*/ 198 h 198"/>
                <a:gd name="T12" fmla="*/ 146 w 170"/>
                <a:gd name="T13" fmla="*/ 157 h 198"/>
                <a:gd name="T14" fmla="*/ 170 w 170"/>
                <a:gd name="T15" fmla="*/ 88 h 198"/>
                <a:gd name="T16" fmla="*/ 145 w 170"/>
                <a:gd name="T17" fmla="*/ 25 h 198"/>
                <a:gd name="T18" fmla="*/ 86 w 170"/>
                <a:gd name="T1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86" y="0"/>
                  </a:moveTo>
                  <a:cubicBezTo>
                    <a:pt x="61" y="0"/>
                    <a:pt x="41" y="8"/>
                    <a:pt x="24" y="25"/>
                  </a:cubicBezTo>
                  <a:cubicBezTo>
                    <a:pt x="8" y="42"/>
                    <a:pt x="0" y="62"/>
                    <a:pt x="0" y="87"/>
                  </a:cubicBezTo>
                  <a:cubicBezTo>
                    <a:pt x="0" y="111"/>
                    <a:pt x="8" y="130"/>
                    <a:pt x="23" y="146"/>
                  </a:cubicBezTo>
                  <a:cubicBezTo>
                    <a:pt x="38" y="162"/>
                    <a:pt x="59" y="170"/>
                    <a:pt x="83" y="172"/>
                  </a:cubicBezTo>
                  <a:cubicBezTo>
                    <a:pt x="83" y="198"/>
                    <a:pt x="83" y="198"/>
                    <a:pt x="83" y="198"/>
                  </a:cubicBezTo>
                  <a:cubicBezTo>
                    <a:pt x="107" y="191"/>
                    <a:pt x="130" y="177"/>
                    <a:pt x="146" y="157"/>
                  </a:cubicBezTo>
                  <a:cubicBezTo>
                    <a:pt x="162" y="137"/>
                    <a:pt x="170" y="114"/>
                    <a:pt x="170" y="88"/>
                  </a:cubicBezTo>
                  <a:cubicBezTo>
                    <a:pt x="170" y="63"/>
                    <a:pt x="162" y="42"/>
                    <a:pt x="145" y="25"/>
                  </a:cubicBezTo>
                  <a:cubicBezTo>
                    <a:pt x="129" y="8"/>
                    <a:pt x="109" y="0"/>
                    <a:pt x="86" y="0"/>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27" name="íṥľïḑe">
              <a:extLst>
                <a:ext uri="{FF2B5EF4-FFF2-40B4-BE49-F238E27FC236}">
                  <a16:creationId xmlns:a16="http://schemas.microsoft.com/office/drawing/2014/main" id="{88309B99-E95B-4111-B2F6-D6514591FFD4}"/>
                </a:ext>
              </a:extLst>
            </p:cNvPr>
            <p:cNvSpPr/>
            <p:nvPr/>
          </p:nvSpPr>
          <p:spPr bwMode="auto">
            <a:xfrm>
              <a:off x="2159143" y="5574746"/>
              <a:ext cx="786963" cy="608511"/>
            </a:xfrm>
            <a:custGeom>
              <a:avLst/>
              <a:gdLst>
                <a:gd name="T0" fmla="*/ 146 w 170"/>
                <a:gd name="T1" fmla="*/ 173 h 198"/>
                <a:gd name="T2" fmla="*/ 170 w 170"/>
                <a:gd name="T3" fmla="*/ 111 h 198"/>
                <a:gd name="T4" fmla="*/ 147 w 170"/>
                <a:gd name="T5" fmla="*/ 52 h 198"/>
                <a:gd name="T6" fmla="*/ 87 w 170"/>
                <a:gd name="T7" fmla="*/ 26 h 198"/>
                <a:gd name="T8" fmla="*/ 87 w 170"/>
                <a:gd name="T9" fmla="*/ 0 h 198"/>
                <a:gd name="T10" fmla="*/ 24 w 170"/>
                <a:gd name="T11" fmla="*/ 41 h 198"/>
                <a:gd name="T12" fmla="*/ 0 w 170"/>
                <a:gd name="T13" fmla="*/ 110 h 198"/>
                <a:gd name="T14" fmla="*/ 25 w 170"/>
                <a:gd name="T15" fmla="*/ 173 h 198"/>
                <a:gd name="T16" fmla="*/ 84 w 170"/>
                <a:gd name="T17" fmla="*/ 198 h 198"/>
                <a:gd name="T18" fmla="*/ 146 w 170"/>
                <a:gd name="T19" fmla="*/ 17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146" y="173"/>
                  </a:moveTo>
                  <a:cubicBezTo>
                    <a:pt x="162" y="156"/>
                    <a:pt x="170" y="136"/>
                    <a:pt x="170" y="111"/>
                  </a:cubicBezTo>
                  <a:cubicBezTo>
                    <a:pt x="170" y="87"/>
                    <a:pt x="162" y="68"/>
                    <a:pt x="147" y="52"/>
                  </a:cubicBezTo>
                  <a:cubicBezTo>
                    <a:pt x="132" y="36"/>
                    <a:pt x="111" y="28"/>
                    <a:pt x="87" y="26"/>
                  </a:cubicBezTo>
                  <a:cubicBezTo>
                    <a:pt x="87" y="0"/>
                    <a:pt x="87" y="0"/>
                    <a:pt x="87" y="0"/>
                  </a:cubicBezTo>
                  <a:cubicBezTo>
                    <a:pt x="63" y="7"/>
                    <a:pt x="40" y="21"/>
                    <a:pt x="24" y="41"/>
                  </a:cubicBezTo>
                  <a:cubicBezTo>
                    <a:pt x="8" y="61"/>
                    <a:pt x="0" y="84"/>
                    <a:pt x="0" y="110"/>
                  </a:cubicBezTo>
                  <a:cubicBezTo>
                    <a:pt x="0" y="135"/>
                    <a:pt x="9" y="156"/>
                    <a:pt x="25" y="173"/>
                  </a:cubicBezTo>
                  <a:cubicBezTo>
                    <a:pt x="41" y="190"/>
                    <a:pt x="61" y="198"/>
                    <a:pt x="84" y="198"/>
                  </a:cubicBezTo>
                  <a:cubicBezTo>
                    <a:pt x="109" y="198"/>
                    <a:pt x="129" y="190"/>
                    <a:pt x="146" y="173"/>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grpSp>
      <p:pic>
        <p:nvPicPr>
          <p:cNvPr id="10" name="图片 9">
            <a:extLst>
              <a:ext uri="{FF2B5EF4-FFF2-40B4-BE49-F238E27FC236}">
                <a16:creationId xmlns:a16="http://schemas.microsoft.com/office/drawing/2014/main" id="{631F4536-051A-4964-AEC4-F04E742FBFD7}"/>
              </a:ext>
            </a:extLst>
          </p:cNvPr>
          <p:cNvPicPr>
            <a:picLocks noChangeAspect="1"/>
          </p:cNvPicPr>
          <p:nvPr/>
        </p:nvPicPr>
        <p:blipFill rotWithShape="1">
          <a:blip r:embed="rId3">
            <a:extLst>
              <a:ext uri="{28A0092B-C50C-407E-A947-70E740481C1C}">
                <a14:useLocalDpi xmlns:a14="http://schemas.microsoft.com/office/drawing/2010/main" val="0"/>
              </a:ext>
            </a:extLst>
          </a:blip>
          <a:srcRect l="26310" t="50973" r="50166" b="24507"/>
          <a:stretch/>
        </p:blipFill>
        <p:spPr>
          <a:xfrm rot="2598415">
            <a:off x="10244306" y="2110299"/>
            <a:ext cx="2286314" cy="1681645"/>
          </a:xfrm>
          <a:prstGeom prst="rect">
            <a:avLst/>
          </a:prstGeom>
        </p:spPr>
      </p:pic>
      <p:pic>
        <p:nvPicPr>
          <p:cNvPr id="9" name="图片 8">
            <a:extLst>
              <a:ext uri="{FF2B5EF4-FFF2-40B4-BE49-F238E27FC236}">
                <a16:creationId xmlns:a16="http://schemas.microsoft.com/office/drawing/2014/main" id="{03E5585E-B1CB-472B-ABC5-FBC2303151BB}"/>
              </a:ext>
            </a:extLst>
          </p:cNvPr>
          <p:cNvPicPr>
            <a:picLocks noChangeAspect="1"/>
          </p:cNvPicPr>
          <p:nvPr/>
        </p:nvPicPr>
        <p:blipFill rotWithShape="1">
          <a:blip r:embed="rId3">
            <a:extLst>
              <a:ext uri="{28A0092B-C50C-407E-A947-70E740481C1C}">
                <a14:useLocalDpi xmlns:a14="http://schemas.microsoft.com/office/drawing/2010/main" val="0"/>
              </a:ext>
            </a:extLst>
          </a:blip>
          <a:srcRect l="54064" t="56728" r="26706" b="20663"/>
          <a:stretch/>
        </p:blipFill>
        <p:spPr>
          <a:xfrm>
            <a:off x="9044378" y="5175348"/>
            <a:ext cx="1868993" cy="1550591"/>
          </a:xfrm>
          <a:prstGeom prst="rect">
            <a:avLst/>
          </a:prstGeom>
        </p:spPr>
      </p:pic>
      <p:pic>
        <p:nvPicPr>
          <p:cNvPr id="8" name="图片 7">
            <a:extLst>
              <a:ext uri="{FF2B5EF4-FFF2-40B4-BE49-F238E27FC236}">
                <a16:creationId xmlns:a16="http://schemas.microsoft.com/office/drawing/2014/main" id="{44806711-DB1A-4A51-8E69-E05CA18BCF8E}"/>
              </a:ext>
            </a:extLst>
          </p:cNvPr>
          <p:cNvPicPr>
            <a:picLocks noChangeAspect="1"/>
          </p:cNvPicPr>
          <p:nvPr/>
        </p:nvPicPr>
        <p:blipFill rotWithShape="1">
          <a:blip r:embed="rId3">
            <a:extLst>
              <a:ext uri="{28A0092B-C50C-407E-A947-70E740481C1C}">
                <a14:useLocalDpi xmlns:a14="http://schemas.microsoft.com/office/drawing/2010/main" val="0"/>
              </a:ext>
            </a:extLst>
          </a:blip>
          <a:srcRect l="21357" t="25408" r="59513" b="54148"/>
          <a:stretch/>
        </p:blipFill>
        <p:spPr>
          <a:xfrm rot="21201261">
            <a:off x="1661646" y="50209"/>
            <a:ext cx="1859281" cy="1402080"/>
          </a:xfrm>
          <a:prstGeom prst="rect">
            <a:avLst/>
          </a:prstGeom>
        </p:spPr>
      </p:pic>
    </p:spTree>
    <p:custDataLst>
      <p:tags r:id="rId1"/>
    </p:custDataLst>
    <p:extLst>
      <p:ext uri="{BB962C8B-B14F-4D97-AF65-F5344CB8AC3E}">
        <p14:creationId xmlns:p14="http://schemas.microsoft.com/office/powerpoint/2010/main" val="3433038203"/>
      </p:ext>
    </p:extLst>
  </p:cSld>
  <p:clrMapOvr>
    <a:masterClrMapping/>
  </p:clrMapOvr>
  <mc:AlternateContent xmlns:mc="http://schemas.openxmlformats.org/markup-compatibility/2006" xmlns:p14="http://schemas.microsoft.com/office/powerpoint/2010/main">
    <mc:Choice Requires="p14">
      <p:transition spd="slow" p14:dur="1500" advTm="25041">
        <p:random/>
      </p:transition>
    </mc:Choice>
    <mc:Fallback xmlns="">
      <p:transition spd="slow" advTm="25041">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par>
                                <p:cTn id="17" presetID="2" presetClass="entr" presetSubtype="2"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circle(in)">
                                      <p:cBhvr>
                                        <p:cTn id="25" dur="75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6838D7F6-33C5-4914-B501-5FB54C81B4AA}"/>
              </a:ext>
            </a:extLst>
          </p:cNvPr>
          <p:cNvSpPr>
            <a:spLocks noChangeArrowheads="1"/>
          </p:cNvSpPr>
          <p:nvPr/>
        </p:nvSpPr>
        <p:spPr bwMode="auto">
          <a:xfrm>
            <a:off x="541217" y="160420"/>
            <a:ext cx="11265774" cy="637097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Thư thăm bạn</a:t>
            </a:r>
            <a:endParaRPr kumimoji="0" lang="en-US" altLang="en-US" sz="2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Hoà Bình, ngày 5 tháng 8 năm 2000</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Bạn Hồng thân mến,</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Mình là Quách Tuấn Lương, học sinh lớp 4B Trường Tiểu học Cù Chính Lan, thị xã Hoà Bình. Hôm nay, đọc báo thiếu niên tiền phong, mình rất xúc động được biết ba Hồng đã hi sinh trong trận lũ lụt vừa rồi. Mình gửi bức thư này chia buồn với bạn.</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Hồng ơi!</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Mình hiểu Hồng đau đớn và thiệt thòi như thế nào khi ba Hồng đã ra đi mãi </a:t>
            </a:r>
            <a:r>
              <a:rPr kumimoji="0" lang="en-US" altLang="en-US" sz="23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mãi</a:t>
            </a:r>
            <a:r>
              <a:rPr kumimoji="0" lang="en-US" altLang="en-US" sz="2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Nhưng chắc là Hồng cũng tự hào về tấm gương dũng cảm của ba xả thân cứu người giữa dòng nước lũ. Mình tin rằng theo gương ba, Hồng sẽ vượt qua nỗi đau này. Bên cạnh Hồng còn có má, có các cô bác và có cả những người bạn mới như mình.</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Mấy ngày nay, ở phường mình và khắp các thị xã đang có phong trào quyên góp ủng hộ đồng bào khắc phục thiên tai. Trường mình cũng vừa tổ chức đợt góp đồ dùng học tập giúp các bạn vùng lũ lụt. Riêng mình gửi giúp Hồng toàn bộ số tiền mình bỏ ống từ mấy năm nay. Hồng nhận cho mình nhé!</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Chúc Hồng </a:t>
            </a:r>
            <a:r>
              <a:rPr kumimoji="0" lang="en-US" altLang="en-US" sz="23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khoẻ</a:t>
            </a:r>
            <a:r>
              <a:rPr kumimoji="0" lang="en-US" altLang="en-US" sz="2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Mong nhận được thư bạn.</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Bạn mới của Hồng</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Quách Tuấn Lương</a:t>
            </a:r>
          </a:p>
        </p:txBody>
      </p:sp>
      <p:pic>
        <p:nvPicPr>
          <p:cNvPr id="12" name="图片 8">
            <a:extLst>
              <a:ext uri="{FF2B5EF4-FFF2-40B4-BE49-F238E27FC236}">
                <a16:creationId xmlns:a16="http://schemas.microsoft.com/office/drawing/2014/main" id="{AD4037E0-9FB6-43B0-93BC-A67F28BE05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064" t="56728" r="26706" b="20663"/>
          <a:stretch/>
        </p:blipFill>
        <p:spPr>
          <a:xfrm>
            <a:off x="9044377" y="7218947"/>
            <a:ext cx="899135" cy="745958"/>
          </a:xfrm>
          <a:prstGeom prst="rect">
            <a:avLst/>
          </a:prstGeom>
        </p:spPr>
      </p:pic>
    </p:spTree>
    <p:custDataLst>
      <p:tags r:id="rId1"/>
    </p:custDataLst>
    <p:extLst>
      <p:ext uri="{BB962C8B-B14F-4D97-AF65-F5344CB8AC3E}">
        <p14:creationId xmlns:p14="http://schemas.microsoft.com/office/powerpoint/2010/main" val="4154424993"/>
      </p:ext>
    </p:extLst>
  </p:cSld>
  <p:clrMapOvr>
    <a:masterClrMapping/>
  </p:clrMapOvr>
  <mc:AlternateContent xmlns:mc="http://schemas.openxmlformats.org/markup-compatibility/2006" xmlns:p14="http://schemas.microsoft.com/office/powerpoint/2010/main">
    <mc:Choice Requires="p14">
      <p:transition spd="slow" p14:dur="1500" advTm="99832">
        <p:random/>
      </p:transition>
    </mc:Choice>
    <mc:Fallback xmlns="">
      <p:transition spd="slow" advTm="99832">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ïṡḷiďê">
            <a:extLst>
              <a:ext uri="{FF2B5EF4-FFF2-40B4-BE49-F238E27FC236}">
                <a16:creationId xmlns:a16="http://schemas.microsoft.com/office/drawing/2014/main" id="{940BAA6F-A672-4329-B767-BF57E110D9B2}"/>
              </a:ext>
            </a:extLst>
          </p:cNvPr>
          <p:cNvSpPr/>
          <p:nvPr/>
        </p:nvSpPr>
        <p:spPr bwMode="auto">
          <a:xfrm>
            <a:off x="1036447" y="5003698"/>
            <a:ext cx="5806434" cy="1854290"/>
          </a:xfrm>
          <a:custGeom>
            <a:avLst/>
            <a:gdLst>
              <a:gd name="T0" fmla="*/ 1027 w 1478"/>
              <a:gd name="T1" fmla="*/ 471 h 473"/>
              <a:gd name="T2" fmla="*/ 972 w 1478"/>
              <a:gd name="T3" fmla="*/ 473 h 473"/>
              <a:gd name="T4" fmla="*/ 970 w 1478"/>
              <a:gd name="T5" fmla="*/ 473 h 473"/>
              <a:gd name="T6" fmla="*/ 995 w 1478"/>
              <a:gd name="T7" fmla="*/ 117 h 473"/>
              <a:gd name="T8" fmla="*/ 996 w 1478"/>
              <a:gd name="T9" fmla="*/ 105 h 473"/>
              <a:gd name="T10" fmla="*/ 1006 w 1478"/>
              <a:gd name="T11" fmla="*/ 117 h 473"/>
              <a:gd name="T12" fmla="*/ 1010 w 1478"/>
              <a:gd name="T13" fmla="*/ 471 h 473"/>
              <a:gd name="T14" fmla="*/ 1461 w 1478"/>
              <a:gd name="T15" fmla="*/ 105 h 473"/>
              <a:gd name="T16" fmla="*/ 1465 w 1478"/>
              <a:gd name="T17" fmla="*/ 105 h 473"/>
              <a:gd name="T18" fmla="*/ 1475 w 1478"/>
              <a:gd name="T19" fmla="*/ 155 h 473"/>
              <a:gd name="T20" fmla="*/ 1478 w 1478"/>
              <a:gd name="T21" fmla="*/ 473 h 473"/>
              <a:gd name="T22" fmla="*/ 1465 w 1478"/>
              <a:gd name="T23" fmla="*/ 473 h 473"/>
              <a:gd name="T24" fmla="*/ 1423 w 1478"/>
              <a:gd name="T25" fmla="*/ 473 h 473"/>
              <a:gd name="T26" fmla="*/ 1415 w 1478"/>
              <a:gd name="T27" fmla="*/ 207 h 473"/>
              <a:gd name="T28" fmla="*/ 1423 w 1478"/>
              <a:gd name="T29" fmla="*/ 155 h 473"/>
              <a:gd name="T30" fmla="*/ 1427 w 1478"/>
              <a:gd name="T31" fmla="*/ 105 h 473"/>
              <a:gd name="T32" fmla="*/ 1442 w 1478"/>
              <a:gd name="T33" fmla="*/ 23 h 473"/>
              <a:gd name="T34" fmla="*/ 1461 w 1478"/>
              <a:gd name="T35" fmla="*/ 105 h 473"/>
              <a:gd name="T36" fmla="*/ 1285 w 1478"/>
              <a:gd name="T37" fmla="*/ 190 h 473"/>
              <a:gd name="T38" fmla="*/ 1335 w 1478"/>
              <a:gd name="T39" fmla="*/ 473 h 473"/>
              <a:gd name="T40" fmla="*/ 1285 w 1478"/>
              <a:gd name="T41" fmla="*/ 190 h 473"/>
              <a:gd name="T42" fmla="*/ 1176 w 1478"/>
              <a:gd name="T43" fmla="*/ 243 h 473"/>
              <a:gd name="T44" fmla="*/ 1216 w 1478"/>
              <a:gd name="T45" fmla="*/ 473 h 473"/>
              <a:gd name="T46" fmla="*/ 1176 w 1478"/>
              <a:gd name="T47" fmla="*/ 243 h 473"/>
              <a:gd name="T48" fmla="*/ 1083 w 1478"/>
              <a:gd name="T49" fmla="*/ 167 h 473"/>
              <a:gd name="T50" fmla="*/ 1125 w 1478"/>
              <a:gd name="T51" fmla="*/ 473 h 473"/>
              <a:gd name="T52" fmla="*/ 1083 w 1478"/>
              <a:gd name="T53" fmla="*/ 167 h 473"/>
              <a:gd name="T54" fmla="*/ 849 w 1478"/>
              <a:gd name="T55" fmla="*/ 295 h 473"/>
              <a:gd name="T56" fmla="*/ 884 w 1478"/>
              <a:gd name="T57" fmla="*/ 473 h 473"/>
              <a:gd name="T58" fmla="*/ 849 w 1478"/>
              <a:gd name="T59" fmla="*/ 295 h 473"/>
              <a:gd name="T60" fmla="*/ 631 w 1478"/>
              <a:gd name="T61" fmla="*/ 373 h 473"/>
              <a:gd name="T62" fmla="*/ 643 w 1478"/>
              <a:gd name="T63" fmla="*/ 318 h 473"/>
              <a:gd name="T64" fmla="*/ 667 w 1478"/>
              <a:gd name="T65" fmla="*/ 306 h 473"/>
              <a:gd name="T66" fmla="*/ 702 w 1478"/>
              <a:gd name="T67" fmla="*/ 234 h 473"/>
              <a:gd name="T68" fmla="*/ 723 w 1478"/>
              <a:gd name="T69" fmla="*/ 306 h 473"/>
              <a:gd name="T70" fmla="*/ 702 w 1478"/>
              <a:gd name="T71" fmla="*/ 473 h 473"/>
              <a:gd name="T72" fmla="*/ 687 w 1478"/>
              <a:gd name="T73" fmla="*/ 473 h 473"/>
              <a:gd name="T74" fmla="*/ 643 w 1478"/>
              <a:gd name="T75" fmla="*/ 473 h 473"/>
              <a:gd name="T76" fmla="*/ 631 w 1478"/>
              <a:gd name="T77" fmla="*/ 373 h 473"/>
              <a:gd name="T78" fmla="*/ 581 w 1478"/>
              <a:gd name="T79" fmla="*/ 255 h 473"/>
              <a:gd name="T80" fmla="*/ 623 w 1478"/>
              <a:gd name="T81" fmla="*/ 473 h 473"/>
              <a:gd name="T82" fmla="*/ 581 w 1478"/>
              <a:gd name="T83" fmla="*/ 255 h 473"/>
              <a:gd name="T84" fmla="*/ 532 w 1478"/>
              <a:gd name="T85" fmla="*/ 314 h 473"/>
              <a:gd name="T86" fmla="*/ 557 w 1478"/>
              <a:gd name="T87" fmla="*/ 356 h 473"/>
              <a:gd name="T88" fmla="*/ 532 w 1478"/>
              <a:gd name="T89" fmla="*/ 473 h 473"/>
              <a:gd name="T90" fmla="*/ 455 w 1478"/>
              <a:gd name="T91" fmla="*/ 473 h 473"/>
              <a:gd name="T92" fmla="*/ 455 w 1478"/>
              <a:gd name="T93" fmla="*/ 302 h 473"/>
              <a:gd name="T94" fmla="*/ 488 w 1478"/>
              <a:gd name="T95" fmla="*/ 356 h 473"/>
              <a:gd name="T96" fmla="*/ 532 w 1478"/>
              <a:gd name="T97" fmla="*/ 314 h 473"/>
              <a:gd name="T98" fmla="*/ 360 w 1478"/>
              <a:gd name="T99" fmla="*/ 293 h 473"/>
              <a:gd name="T100" fmla="*/ 426 w 1478"/>
              <a:gd name="T101" fmla="*/ 473 h 473"/>
              <a:gd name="T102" fmla="*/ 360 w 1478"/>
              <a:gd name="T103" fmla="*/ 293 h 473"/>
              <a:gd name="T104" fmla="*/ 287 w 1478"/>
              <a:gd name="T105" fmla="*/ 209 h 473"/>
              <a:gd name="T106" fmla="*/ 350 w 1478"/>
              <a:gd name="T107" fmla="*/ 473 h 473"/>
              <a:gd name="T108" fmla="*/ 287 w 1478"/>
              <a:gd name="T109" fmla="*/ 209 h 473"/>
              <a:gd name="T110" fmla="*/ 195 w 1478"/>
              <a:gd name="T111" fmla="*/ 184 h 473"/>
              <a:gd name="T112" fmla="*/ 241 w 1478"/>
              <a:gd name="T113" fmla="*/ 473 h 473"/>
              <a:gd name="T114" fmla="*/ 195 w 1478"/>
              <a:gd name="T115" fmla="*/ 184 h 473"/>
              <a:gd name="T116" fmla="*/ 31 w 1478"/>
              <a:gd name="T117" fmla="*/ 264 h 473"/>
              <a:gd name="T118" fmla="*/ 92 w 1478"/>
              <a:gd name="T119" fmla="*/ 473 h 473"/>
              <a:gd name="T120" fmla="*/ 31 w 1478"/>
              <a:gd name="T121" fmla="*/ 473 h 473"/>
              <a:gd name="T122" fmla="*/ 0 w 1478"/>
              <a:gd name="T123" fmla="*/ 331 h 473"/>
              <a:gd name="T124" fmla="*/ 31 w 1478"/>
              <a:gd name="T125" fmla="*/ 26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8" h="473">
                <a:moveTo>
                  <a:pt x="1010" y="471"/>
                </a:moveTo>
                <a:lnTo>
                  <a:pt x="1027" y="471"/>
                </a:lnTo>
                <a:lnTo>
                  <a:pt x="1027" y="473"/>
                </a:lnTo>
                <a:lnTo>
                  <a:pt x="972" y="473"/>
                </a:lnTo>
                <a:lnTo>
                  <a:pt x="972" y="473"/>
                </a:lnTo>
                <a:lnTo>
                  <a:pt x="970" y="473"/>
                </a:lnTo>
                <a:lnTo>
                  <a:pt x="970" y="117"/>
                </a:lnTo>
                <a:lnTo>
                  <a:pt x="995" y="117"/>
                </a:lnTo>
                <a:lnTo>
                  <a:pt x="996" y="75"/>
                </a:lnTo>
                <a:lnTo>
                  <a:pt x="996" y="105"/>
                </a:lnTo>
                <a:lnTo>
                  <a:pt x="1002" y="105"/>
                </a:lnTo>
                <a:lnTo>
                  <a:pt x="1006" y="117"/>
                </a:lnTo>
                <a:lnTo>
                  <a:pt x="1010" y="117"/>
                </a:lnTo>
                <a:lnTo>
                  <a:pt x="1010" y="471"/>
                </a:lnTo>
                <a:lnTo>
                  <a:pt x="1010" y="471"/>
                </a:lnTo>
                <a:close/>
                <a:moveTo>
                  <a:pt x="1461" y="105"/>
                </a:moveTo>
                <a:lnTo>
                  <a:pt x="1463" y="0"/>
                </a:lnTo>
                <a:lnTo>
                  <a:pt x="1465" y="105"/>
                </a:lnTo>
                <a:lnTo>
                  <a:pt x="1475" y="105"/>
                </a:lnTo>
                <a:lnTo>
                  <a:pt x="1475" y="155"/>
                </a:lnTo>
                <a:lnTo>
                  <a:pt x="1478" y="155"/>
                </a:lnTo>
                <a:lnTo>
                  <a:pt x="1478" y="473"/>
                </a:lnTo>
                <a:lnTo>
                  <a:pt x="1475" y="473"/>
                </a:lnTo>
                <a:lnTo>
                  <a:pt x="1465" y="473"/>
                </a:lnTo>
                <a:lnTo>
                  <a:pt x="1427" y="473"/>
                </a:lnTo>
                <a:lnTo>
                  <a:pt x="1423" y="473"/>
                </a:lnTo>
                <a:lnTo>
                  <a:pt x="1415" y="473"/>
                </a:lnTo>
                <a:lnTo>
                  <a:pt x="1415" y="207"/>
                </a:lnTo>
                <a:lnTo>
                  <a:pt x="1423" y="207"/>
                </a:lnTo>
                <a:lnTo>
                  <a:pt x="1423" y="155"/>
                </a:lnTo>
                <a:lnTo>
                  <a:pt x="1427" y="155"/>
                </a:lnTo>
                <a:lnTo>
                  <a:pt x="1427" y="105"/>
                </a:lnTo>
                <a:lnTo>
                  <a:pt x="1440" y="105"/>
                </a:lnTo>
                <a:lnTo>
                  <a:pt x="1442" y="23"/>
                </a:lnTo>
                <a:lnTo>
                  <a:pt x="1444" y="105"/>
                </a:lnTo>
                <a:lnTo>
                  <a:pt x="1461" y="105"/>
                </a:lnTo>
                <a:lnTo>
                  <a:pt x="1461" y="105"/>
                </a:lnTo>
                <a:close/>
                <a:moveTo>
                  <a:pt x="1285" y="190"/>
                </a:moveTo>
                <a:lnTo>
                  <a:pt x="1335" y="190"/>
                </a:lnTo>
                <a:lnTo>
                  <a:pt x="1335" y="473"/>
                </a:lnTo>
                <a:lnTo>
                  <a:pt x="1285" y="473"/>
                </a:lnTo>
                <a:lnTo>
                  <a:pt x="1285" y="190"/>
                </a:lnTo>
                <a:lnTo>
                  <a:pt x="1285" y="190"/>
                </a:lnTo>
                <a:close/>
                <a:moveTo>
                  <a:pt x="1176" y="243"/>
                </a:moveTo>
                <a:lnTo>
                  <a:pt x="1216" y="243"/>
                </a:lnTo>
                <a:lnTo>
                  <a:pt x="1216" y="473"/>
                </a:lnTo>
                <a:lnTo>
                  <a:pt x="1176" y="473"/>
                </a:lnTo>
                <a:lnTo>
                  <a:pt x="1176" y="243"/>
                </a:lnTo>
                <a:lnTo>
                  <a:pt x="1176" y="243"/>
                </a:lnTo>
                <a:close/>
                <a:moveTo>
                  <a:pt x="1083" y="167"/>
                </a:moveTo>
                <a:lnTo>
                  <a:pt x="1125" y="167"/>
                </a:lnTo>
                <a:lnTo>
                  <a:pt x="1125" y="473"/>
                </a:lnTo>
                <a:lnTo>
                  <a:pt x="1083" y="473"/>
                </a:lnTo>
                <a:lnTo>
                  <a:pt x="1083" y="167"/>
                </a:lnTo>
                <a:lnTo>
                  <a:pt x="1083" y="167"/>
                </a:lnTo>
                <a:close/>
                <a:moveTo>
                  <a:pt x="849" y="295"/>
                </a:moveTo>
                <a:lnTo>
                  <a:pt x="884" y="295"/>
                </a:lnTo>
                <a:lnTo>
                  <a:pt x="884" y="473"/>
                </a:lnTo>
                <a:lnTo>
                  <a:pt x="849" y="473"/>
                </a:lnTo>
                <a:lnTo>
                  <a:pt x="849" y="295"/>
                </a:lnTo>
                <a:lnTo>
                  <a:pt x="849" y="295"/>
                </a:lnTo>
                <a:close/>
                <a:moveTo>
                  <a:pt x="631" y="373"/>
                </a:moveTo>
                <a:lnTo>
                  <a:pt x="643" y="373"/>
                </a:lnTo>
                <a:lnTo>
                  <a:pt x="643" y="318"/>
                </a:lnTo>
                <a:lnTo>
                  <a:pt x="667" y="318"/>
                </a:lnTo>
                <a:lnTo>
                  <a:pt x="667" y="306"/>
                </a:lnTo>
                <a:lnTo>
                  <a:pt x="667" y="234"/>
                </a:lnTo>
                <a:lnTo>
                  <a:pt x="702" y="234"/>
                </a:lnTo>
                <a:lnTo>
                  <a:pt x="702" y="306"/>
                </a:lnTo>
                <a:lnTo>
                  <a:pt x="723" y="306"/>
                </a:lnTo>
                <a:lnTo>
                  <a:pt x="723" y="473"/>
                </a:lnTo>
                <a:lnTo>
                  <a:pt x="702" y="473"/>
                </a:lnTo>
                <a:lnTo>
                  <a:pt x="698" y="473"/>
                </a:lnTo>
                <a:lnTo>
                  <a:pt x="687" y="473"/>
                </a:lnTo>
                <a:lnTo>
                  <a:pt x="667" y="473"/>
                </a:lnTo>
                <a:lnTo>
                  <a:pt x="643" y="473"/>
                </a:lnTo>
                <a:lnTo>
                  <a:pt x="631" y="473"/>
                </a:lnTo>
                <a:lnTo>
                  <a:pt x="631" y="373"/>
                </a:lnTo>
                <a:lnTo>
                  <a:pt x="631" y="373"/>
                </a:lnTo>
                <a:close/>
                <a:moveTo>
                  <a:pt x="581" y="255"/>
                </a:moveTo>
                <a:lnTo>
                  <a:pt x="623" y="255"/>
                </a:lnTo>
                <a:lnTo>
                  <a:pt x="623" y="473"/>
                </a:lnTo>
                <a:lnTo>
                  <a:pt x="581" y="473"/>
                </a:lnTo>
                <a:lnTo>
                  <a:pt x="581" y="255"/>
                </a:lnTo>
                <a:lnTo>
                  <a:pt x="581" y="255"/>
                </a:lnTo>
                <a:close/>
                <a:moveTo>
                  <a:pt x="532" y="314"/>
                </a:moveTo>
                <a:lnTo>
                  <a:pt x="557" y="314"/>
                </a:lnTo>
                <a:lnTo>
                  <a:pt x="557" y="356"/>
                </a:lnTo>
                <a:lnTo>
                  <a:pt x="557" y="473"/>
                </a:lnTo>
                <a:lnTo>
                  <a:pt x="532" y="473"/>
                </a:lnTo>
                <a:lnTo>
                  <a:pt x="488" y="473"/>
                </a:lnTo>
                <a:lnTo>
                  <a:pt x="455" y="473"/>
                </a:lnTo>
                <a:lnTo>
                  <a:pt x="455" y="356"/>
                </a:lnTo>
                <a:lnTo>
                  <a:pt x="455" y="302"/>
                </a:lnTo>
                <a:lnTo>
                  <a:pt x="488" y="302"/>
                </a:lnTo>
                <a:lnTo>
                  <a:pt x="488" y="356"/>
                </a:lnTo>
                <a:lnTo>
                  <a:pt x="532" y="356"/>
                </a:lnTo>
                <a:lnTo>
                  <a:pt x="532" y="314"/>
                </a:lnTo>
                <a:lnTo>
                  <a:pt x="532" y="314"/>
                </a:lnTo>
                <a:close/>
                <a:moveTo>
                  <a:pt x="360" y="293"/>
                </a:moveTo>
                <a:lnTo>
                  <a:pt x="426" y="293"/>
                </a:lnTo>
                <a:lnTo>
                  <a:pt x="426" y="473"/>
                </a:lnTo>
                <a:lnTo>
                  <a:pt x="360" y="473"/>
                </a:lnTo>
                <a:lnTo>
                  <a:pt x="360" y="293"/>
                </a:lnTo>
                <a:lnTo>
                  <a:pt x="360" y="293"/>
                </a:lnTo>
                <a:close/>
                <a:moveTo>
                  <a:pt x="287" y="209"/>
                </a:moveTo>
                <a:lnTo>
                  <a:pt x="350" y="209"/>
                </a:lnTo>
                <a:lnTo>
                  <a:pt x="350" y="473"/>
                </a:lnTo>
                <a:lnTo>
                  <a:pt x="287" y="473"/>
                </a:lnTo>
                <a:lnTo>
                  <a:pt x="287" y="209"/>
                </a:lnTo>
                <a:lnTo>
                  <a:pt x="287" y="209"/>
                </a:lnTo>
                <a:close/>
                <a:moveTo>
                  <a:pt x="195" y="184"/>
                </a:moveTo>
                <a:lnTo>
                  <a:pt x="241" y="184"/>
                </a:lnTo>
                <a:lnTo>
                  <a:pt x="241" y="473"/>
                </a:lnTo>
                <a:lnTo>
                  <a:pt x="195" y="473"/>
                </a:lnTo>
                <a:lnTo>
                  <a:pt x="195" y="184"/>
                </a:lnTo>
                <a:lnTo>
                  <a:pt x="195" y="184"/>
                </a:lnTo>
                <a:close/>
                <a:moveTo>
                  <a:pt x="31" y="264"/>
                </a:moveTo>
                <a:lnTo>
                  <a:pt x="92" y="264"/>
                </a:lnTo>
                <a:lnTo>
                  <a:pt x="92" y="473"/>
                </a:lnTo>
                <a:lnTo>
                  <a:pt x="61" y="473"/>
                </a:lnTo>
                <a:lnTo>
                  <a:pt x="31" y="473"/>
                </a:lnTo>
                <a:lnTo>
                  <a:pt x="0" y="473"/>
                </a:lnTo>
                <a:lnTo>
                  <a:pt x="0" y="331"/>
                </a:lnTo>
                <a:lnTo>
                  <a:pt x="31" y="331"/>
                </a:lnTo>
                <a:lnTo>
                  <a:pt x="31" y="264"/>
                </a:lnTo>
                <a:lnTo>
                  <a:pt x="31" y="264"/>
                </a:lnTo>
                <a:close/>
              </a:path>
            </a:pathLst>
          </a:custGeom>
          <a:solidFill>
            <a:schemeClr val="bg1">
              <a:lumMod val="85000"/>
              <a:alpha val="19000"/>
            </a:schemeClr>
          </a:solidFill>
          <a:ln>
            <a:noFill/>
          </a:ln>
        </p:spPr>
        <p:txBody>
          <a:bodyPr vert="horz" wrap="square" lIns="91440" tIns="45720" rIns="91440" bIns="45720" numCol="1" anchor="t" anchorCtr="0" compatLnSpc="1">
            <a:prstTxWarp prst="textNoShape">
              <a:avLst/>
            </a:prstTxWarp>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pic>
        <p:nvPicPr>
          <p:cNvPr id="49" name="图片 48">
            <a:extLst>
              <a:ext uri="{FF2B5EF4-FFF2-40B4-BE49-F238E27FC236}">
                <a16:creationId xmlns:a16="http://schemas.microsoft.com/office/drawing/2014/main" id="{291B24BF-F49A-484D-B7B9-7C4ED3C172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212" t="15696" r="16462" b="42785"/>
          <a:stretch/>
        </p:blipFill>
        <p:spPr>
          <a:xfrm>
            <a:off x="0" y="5487803"/>
            <a:ext cx="1719618" cy="1360213"/>
          </a:xfrm>
          <a:prstGeom prst="rect">
            <a:avLst/>
          </a:prstGeom>
        </p:spPr>
      </p:pic>
      <p:sp>
        <p:nvSpPr>
          <p:cNvPr id="16" name="Text Box 10">
            <a:extLst>
              <a:ext uri="{FF2B5EF4-FFF2-40B4-BE49-F238E27FC236}">
                <a16:creationId xmlns:a16="http://schemas.microsoft.com/office/drawing/2014/main" id="{724AE87E-B399-4476-A6D6-43950B761CA4}"/>
              </a:ext>
            </a:extLst>
          </p:cNvPr>
          <p:cNvSpPr txBox="1">
            <a:spLocks noChangeArrowheads="1"/>
          </p:cNvSpPr>
          <p:nvPr/>
        </p:nvSpPr>
        <p:spPr bwMode="auto">
          <a:xfrm>
            <a:off x="1908862" y="529778"/>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a:solidFill>
                  <a:srgbClr val="006600"/>
                </a:solidFill>
                <a:latin typeface="Times New Roman" panose="02020603050405020304" pitchFamily="18" charset="0"/>
              </a:rPr>
              <a:t>I. Nhận xét:</a:t>
            </a:r>
          </a:p>
        </p:txBody>
      </p:sp>
      <p:sp>
        <p:nvSpPr>
          <p:cNvPr id="17" name="Text Box 13">
            <a:extLst>
              <a:ext uri="{FF2B5EF4-FFF2-40B4-BE49-F238E27FC236}">
                <a16:creationId xmlns:a16="http://schemas.microsoft.com/office/drawing/2014/main" id="{1B51AAB4-AB75-4F93-8E8B-4FDC0676F088}"/>
              </a:ext>
            </a:extLst>
          </p:cNvPr>
          <p:cNvSpPr txBox="1">
            <a:spLocks noChangeArrowheads="1"/>
          </p:cNvSpPr>
          <p:nvPr/>
        </p:nvSpPr>
        <p:spPr bwMode="auto">
          <a:xfrm>
            <a:off x="900979" y="1515621"/>
            <a:ext cx="10624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a:solidFill>
                  <a:srgbClr val="0000FF"/>
                </a:solidFill>
                <a:latin typeface="Times New Roman" panose="02020603050405020304" pitchFamily="18" charset="0"/>
              </a:rPr>
              <a:t>Dựa vào bài tập đọc Thư thăm bạn, trả lời các câu hỏi sau:</a:t>
            </a:r>
          </a:p>
        </p:txBody>
      </p:sp>
      <p:sp>
        <p:nvSpPr>
          <p:cNvPr id="18" name="Text Box 13">
            <a:extLst>
              <a:ext uri="{FF2B5EF4-FFF2-40B4-BE49-F238E27FC236}">
                <a16:creationId xmlns:a16="http://schemas.microsoft.com/office/drawing/2014/main" id="{E1B5879D-3454-481F-94F0-7218BFE6131C}"/>
              </a:ext>
            </a:extLst>
          </p:cNvPr>
          <p:cNvSpPr txBox="1">
            <a:spLocks noChangeArrowheads="1"/>
          </p:cNvSpPr>
          <p:nvPr/>
        </p:nvSpPr>
        <p:spPr bwMode="auto">
          <a:xfrm>
            <a:off x="900979" y="2452467"/>
            <a:ext cx="10624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AutoNum type="arabicPeriod"/>
            </a:pPr>
            <a:r>
              <a:rPr lang="en-US" altLang="en-US" sz="3200" b="1" dirty="0">
                <a:solidFill>
                  <a:srgbClr val="002060"/>
                </a:solidFill>
                <a:latin typeface="Times New Roman" panose="02020603050405020304" pitchFamily="18" charset="0"/>
              </a:rPr>
              <a:t>Người ta viết thư để làm gì?</a:t>
            </a:r>
          </a:p>
        </p:txBody>
      </p:sp>
      <p:sp>
        <p:nvSpPr>
          <p:cNvPr id="19" name="Text Box 13">
            <a:extLst>
              <a:ext uri="{FF2B5EF4-FFF2-40B4-BE49-F238E27FC236}">
                <a16:creationId xmlns:a16="http://schemas.microsoft.com/office/drawing/2014/main" id="{C082D2D3-D439-44F7-9D91-1B80620437CE}"/>
              </a:ext>
            </a:extLst>
          </p:cNvPr>
          <p:cNvSpPr txBox="1">
            <a:spLocks noChangeArrowheads="1"/>
          </p:cNvSpPr>
          <p:nvPr/>
        </p:nvSpPr>
        <p:spPr bwMode="auto">
          <a:xfrm>
            <a:off x="937383" y="3270614"/>
            <a:ext cx="106249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just" eaLnBrk="1" hangingPunct="1">
              <a:spcBef>
                <a:spcPct val="50000"/>
              </a:spcBef>
            </a:pPr>
            <a:r>
              <a:rPr lang="en-US" altLang="en-US" sz="3200" b="1" dirty="0">
                <a:solidFill>
                  <a:srgbClr val="002060"/>
                </a:solidFill>
                <a:latin typeface="Times New Roman" panose="02020603050405020304" pitchFamily="18" charset="0"/>
              </a:rPr>
              <a:t>2. Để thực hiện mục đích trên, một bức thư cần có những nội dung gì?</a:t>
            </a:r>
          </a:p>
        </p:txBody>
      </p:sp>
      <p:sp>
        <p:nvSpPr>
          <p:cNvPr id="20" name="Text Box 13">
            <a:extLst>
              <a:ext uri="{FF2B5EF4-FFF2-40B4-BE49-F238E27FC236}">
                <a16:creationId xmlns:a16="http://schemas.microsoft.com/office/drawing/2014/main" id="{83FBEBBD-1DC7-4012-A0C8-3EBCFEB295EF}"/>
              </a:ext>
            </a:extLst>
          </p:cNvPr>
          <p:cNvSpPr txBox="1">
            <a:spLocks noChangeArrowheads="1"/>
          </p:cNvSpPr>
          <p:nvPr/>
        </p:nvSpPr>
        <p:spPr bwMode="auto">
          <a:xfrm>
            <a:off x="937383" y="4450964"/>
            <a:ext cx="10624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spcBef>
                <a:spcPct val="50000"/>
              </a:spcBef>
            </a:pPr>
            <a:r>
              <a:rPr lang="en-US" altLang="en-US" sz="3200" b="1" dirty="0">
                <a:solidFill>
                  <a:srgbClr val="002060"/>
                </a:solidFill>
                <a:latin typeface="Times New Roman" panose="02020603050405020304" pitchFamily="18" charset="0"/>
              </a:rPr>
              <a:t>3. Một bức thư thường mở đầu và kết thúc như thế nào?</a:t>
            </a:r>
          </a:p>
        </p:txBody>
      </p:sp>
    </p:spTree>
    <p:custDataLst>
      <p:tags r:id="rId1"/>
    </p:custDataLst>
    <p:extLst>
      <p:ext uri="{BB962C8B-B14F-4D97-AF65-F5344CB8AC3E}">
        <p14:creationId xmlns:p14="http://schemas.microsoft.com/office/powerpoint/2010/main" val="1950679294"/>
      </p:ext>
    </p:extLst>
  </p:cSld>
  <p:clrMapOvr>
    <a:masterClrMapping/>
  </p:clrMapOvr>
  <mc:AlternateContent xmlns:mc="http://schemas.openxmlformats.org/markup-compatibility/2006" xmlns:p14="http://schemas.microsoft.com/office/powerpoint/2010/main">
    <mc:Choice Requires="p14">
      <p:transition spd="slow" p14:dur="1500" advTm="42641">
        <p:random/>
      </p:transition>
    </mc:Choice>
    <mc:Fallback xmlns="">
      <p:transition spd="slow" advTm="42641">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strVal val="#ppt_w*0.70"/>
                                          </p:val>
                                        </p:tav>
                                        <p:tav tm="100000">
                                          <p:val>
                                            <p:strVal val="#ppt_w"/>
                                          </p:val>
                                        </p:tav>
                                      </p:tavLst>
                                    </p:anim>
                                    <p:anim calcmode="lin" valueType="num">
                                      <p:cBhvr>
                                        <p:cTn id="20" dur="500" fill="hold"/>
                                        <p:tgtEl>
                                          <p:spTgt spid="17"/>
                                        </p:tgtEl>
                                        <p:attrNameLst>
                                          <p:attrName>ppt_h</p:attrName>
                                        </p:attrNameLst>
                                      </p:cBhvr>
                                      <p:tavLst>
                                        <p:tav tm="0">
                                          <p:val>
                                            <p:strVal val="#ppt_h"/>
                                          </p:val>
                                        </p:tav>
                                        <p:tav tm="100000">
                                          <p:val>
                                            <p:strVal val="#ppt_h"/>
                                          </p:val>
                                        </p:tav>
                                      </p:tavLst>
                                    </p:anim>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strVal val="#ppt_w*0.7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strVal val="#ppt_w*0.70"/>
                                          </p:val>
                                        </p:tav>
                                        <p:tav tm="100000">
                                          <p:val>
                                            <p:strVal val="#ppt_w"/>
                                          </p:val>
                                        </p:tav>
                                      </p:tavLst>
                                    </p:anim>
                                    <p:anim calcmode="lin" valueType="num">
                                      <p:cBhvr>
                                        <p:cTn id="34" dur="500" fill="hold"/>
                                        <p:tgtEl>
                                          <p:spTgt spid="19"/>
                                        </p:tgtEl>
                                        <p:attrNameLst>
                                          <p:attrName>ppt_h</p:attrName>
                                        </p:attrNameLst>
                                      </p:cBhvr>
                                      <p:tavLst>
                                        <p:tav tm="0">
                                          <p:val>
                                            <p:strVal val="#ppt_h"/>
                                          </p:val>
                                        </p:tav>
                                        <p:tav tm="100000">
                                          <p:val>
                                            <p:strVal val="#ppt_h"/>
                                          </p:val>
                                        </p:tav>
                                      </p:tavLst>
                                    </p:anim>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strVal val="#ppt_w*0.70"/>
                                          </p:val>
                                        </p:tav>
                                        <p:tav tm="100000">
                                          <p:val>
                                            <p:strVal val="#ppt_w"/>
                                          </p:val>
                                        </p:tav>
                                      </p:tavLst>
                                    </p:anim>
                                    <p:anim calcmode="lin" valueType="num">
                                      <p:cBhvr>
                                        <p:cTn id="41" dur="500" fill="hold"/>
                                        <p:tgtEl>
                                          <p:spTgt spid="20"/>
                                        </p:tgtEl>
                                        <p:attrNameLst>
                                          <p:attrName>ppt_h</p:attrName>
                                        </p:attrNameLst>
                                      </p:cBhvr>
                                      <p:tavLst>
                                        <p:tav tm="0">
                                          <p:val>
                                            <p:strVal val="#ppt_h"/>
                                          </p:val>
                                        </p:tav>
                                        <p:tav tm="100000">
                                          <p:val>
                                            <p:strVal val="#ppt_h"/>
                                          </p:val>
                                        </p:tav>
                                      </p:tavLst>
                                    </p:anim>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69B1C35-E9A0-4268-9E6F-F2208DCFD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1" y="-237067"/>
            <a:ext cx="1524000" cy="1524000"/>
          </a:xfrm>
          <a:prstGeom prst="rect">
            <a:avLst/>
          </a:prstGeom>
        </p:spPr>
      </p:pic>
      <p:sp>
        <p:nvSpPr>
          <p:cNvPr id="8" name="Text Box 8">
            <a:extLst>
              <a:ext uri="{FF2B5EF4-FFF2-40B4-BE49-F238E27FC236}">
                <a16:creationId xmlns:a16="http://schemas.microsoft.com/office/drawing/2014/main" id="{4589CAAF-F379-4811-876A-08D499993F02}"/>
              </a:ext>
            </a:extLst>
          </p:cNvPr>
          <p:cNvSpPr txBox="1">
            <a:spLocks noChangeArrowheads="1"/>
          </p:cNvSpPr>
          <p:nvPr/>
        </p:nvSpPr>
        <p:spPr bwMode="auto">
          <a:xfrm>
            <a:off x="559558" y="3033082"/>
            <a:ext cx="11245754" cy="310854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dirty="0">
                <a:solidFill>
                  <a:srgbClr val="0000FF"/>
                </a:solidFill>
                <a:latin typeface="Times New Roman" panose="02020603050405020304" pitchFamily="18" charset="0"/>
              </a:rPr>
              <a:t>-  Để thực hiện mục đích trên, một bức thư cần có những nội dung sau: </a:t>
            </a:r>
          </a:p>
          <a:p>
            <a:pPr marL="457200" indent="-457200" algn="just" eaLnBrk="1" hangingPunct="1">
              <a:spcBef>
                <a:spcPct val="50000"/>
              </a:spcBef>
              <a:buFont typeface="Wingdings" panose="05000000000000000000" pitchFamily="2" charset="2"/>
              <a:buChar char="Ø"/>
            </a:pPr>
            <a:r>
              <a:rPr lang="en-US" altLang="en-US" sz="2800" b="1" dirty="0">
                <a:solidFill>
                  <a:srgbClr val="0000FF"/>
                </a:solidFill>
                <a:latin typeface="Times New Roman" panose="02020603050405020304" pitchFamily="18" charset="0"/>
              </a:rPr>
              <a:t>Nêu lí do và mục đích viết thư.</a:t>
            </a:r>
          </a:p>
          <a:p>
            <a:pPr marL="457200" indent="-457200" algn="just" eaLnBrk="1" hangingPunct="1">
              <a:spcBef>
                <a:spcPct val="50000"/>
              </a:spcBef>
              <a:buFont typeface="Wingdings" panose="05000000000000000000" pitchFamily="2" charset="2"/>
              <a:buChar char="Ø"/>
            </a:pPr>
            <a:r>
              <a:rPr lang="en-US" altLang="en-US" sz="2800" b="1" dirty="0">
                <a:solidFill>
                  <a:srgbClr val="0000FF"/>
                </a:solidFill>
                <a:latin typeface="Times New Roman" panose="02020603050405020304" pitchFamily="18" charset="0"/>
              </a:rPr>
              <a:t>Thăm hỏi tình hình của người nhận thư.</a:t>
            </a:r>
          </a:p>
          <a:p>
            <a:pPr marL="457200" indent="-457200" algn="just" eaLnBrk="1" hangingPunct="1">
              <a:spcBef>
                <a:spcPct val="50000"/>
              </a:spcBef>
              <a:buFont typeface="Wingdings" panose="05000000000000000000" pitchFamily="2" charset="2"/>
              <a:buChar char="Ø"/>
            </a:pPr>
            <a:r>
              <a:rPr lang="en-US" altLang="en-US" sz="2800" b="1" dirty="0">
                <a:solidFill>
                  <a:srgbClr val="0000FF"/>
                </a:solidFill>
                <a:latin typeface="Times New Roman" panose="02020603050405020304" pitchFamily="18" charset="0"/>
              </a:rPr>
              <a:t>Thông báo tình hình của người viết thư.</a:t>
            </a:r>
          </a:p>
          <a:p>
            <a:pPr marL="457200" indent="-457200" algn="just" eaLnBrk="1" hangingPunct="1">
              <a:spcBef>
                <a:spcPct val="50000"/>
              </a:spcBef>
              <a:buFont typeface="Wingdings" panose="05000000000000000000" pitchFamily="2" charset="2"/>
              <a:buChar char="Ø"/>
            </a:pPr>
            <a:r>
              <a:rPr lang="en-US" altLang="en-US" sz="2800" b="1" dirty="0">
                <a:solidFill>
                  <a:srgbClr val="0000FF"/>
                </a:solidFill>
                <a:latin typeface="Times New Roman" panose="02020603050405020304" pitchFamily="18" charset="0"/>
              </a:rPr>
              <a:t>Nêu ý kiến cần trao đổi hoặc bày tỏ tình cảm với người nhận thư.</a:t>
            </a:r>
          </a:p>
        </p:txBody>
      </p:sp>
      <p:sp>
        <p:nvSpPr>
          <p:cNvPr id="9" name="Text Box 12">
            <a:extLst>
              <a:ext uri="{FF2B5EF4-FFF2-40B4-BE49-F238E27FC236}">
                <a16:creationId xmlns:a16="http://schemas.microsoft.com/office/drawing/2014/main" id="{7EDD5089-7ED3-4214-AE64-A4F45B7FA3A7}"/>
              </a:ext>
            </a:extLst>
          </p:cNvPr>
          <p:cNvSpPr txBox="1">
            <a:spLocks noChangeArrowheads="1"/>
          </p:cNvSpPr>
          <p:nvPr/>
        </p:nvSpPr>
        <p:spPr bwMode="auto">
          <a:xfrm>
            <a:off x="559558" y="457200"/>
            <a:ext cx="11245754"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AutoNum type="arabicPeriod"/>
            </a:pPr>
            <a:r>
              <a:rPr lang="en-US" altLang="en-US" sz="3200" b="1" dirty="0">
                <a:solidFill>
                  <a:srgbClr val="CC3300"/>
                </a:solidFill>
                <a:latin typeface="Times New Roman" panose="02020603050405020304" pitchFamily="18" charset="0"/>
                <a:cs typeface="Times New Roman" panose="02020603050405020304" pitchFamily="18" charset="0"/>
              </a:rPr>
              <a:t>Người ta viết thư để làm gì?</a:t>
            </a:r>
          </a:p>
        </p:txBody>
      </p:sp>
      <p:sp>
        <p:nvSpPr>
          <p:cNvPr id="10" name="Text Box 13">
            <a:extLst>
              <a:ext uri="{FF2B5EF4-FFF2-40B4-BE49-F238E27FC236}">
                <a16:creationId xmlns:a16="http://schemas.microsoft.com/office/drawing/2014/main" id="{68E54FF7-08EB-4CAF-9C78-2FBD71F5B26A}"/>
              </a:ext>
            </a:extLst>
          </p:cNvPr>
          <p:cNvSpPr txBox="1">
            <a:spLocks noChangeArrowheads="1"/>
          </p:cNvSpPr>
          <p:nvPr/>
        </p:nvSpPr>
        <p:spPr bwMode="auto">
          <a:xfrm>
            <a:off x="559558" y="1116144"/>
            <a:ext cx="107680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dirty="0">
                <a:solidFill>
                  <a:srgbClr val="0000FF"/>
                </a:solidFill>
                <a:latin typeface="Times New Roman" panose="02020603050405020304" pitchFamily="18" charset="0"/>
                <a:cs typeface="Times New Roman" panose="02020603050405020304" pitchFamily="18" charset="0"/>
              </a:rPr>
              <a:t>- Người ta viết thư để thăm hỏi, thông báo tin tức cho nhau, trao đổi ý kiến, chia vui, chia buồn, bày tỏ tình cảm  với nhau,…</a:t>
            </a:r>
          </a:p>
        </p:txBody>
      </p:sp>
      <p:sp>
        <p:nvSpPr>
          <p:cNvPr id="11" name="Text Box 14">
            <a:extLst>
              <a:ext uri="{FF2B5EF4-FFF2-40B4-BE49-F238E27FC236}">
                <a16:creationId xmlns:a16="http://schemas.microsoft.com/office/drawing/2014/main" id="{759B4FEE-3BDE-461E-99AF-44F6D7F5714B}"/>
              </a:ext>
            </a:extLst>
          </p:cNvPr>
          <p:cNvSpPr txBox="1">
            <a:spLocks noChangeArrowheads="1"/>
          </p:cNvSpPr>
          <p:nvPr/>
        </p:nvSpPr>
        <p:spPr bwMode="auto">
          <a:xfrm>
            <a:off x="559558" y="2290056"/>
            <a:ext cx="112457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solidFill>
                  <a:srgbClr val="CC3300"/>
                </a:solidFill>
                <a:latin typeface="Times New Roman" panose="02020603050405020304" pitchFamily="18" charset="0"/>
                <a:cs typeface="Times New Roman" panose="02020603050405020304" pitchFamily="18" charset="0"/>
              </a:rPr>
              <a:t>2. Để thực hiện mục đích trên, một bức thư cần có những nội dung?</a:t>
            </a:r>
          </a:p>
        </p:txBody>
      </p:sp>
    </p:spTree>
    <p:custDataLst>
      <p:tags r:id="rId1"/>
    </p:custDataLst>
    <p:extLst>
      <p:ext uri="{BB962C8B-B14F-4D97-AF65-F5344CB8AC3E}">
        <p14:creationId xmlns:p14="http://schemas.microsoft.com/office/powerpoint/2010/main" val="3539286810"/>
      </p:ext>
    </p:extLst>
  </p:cSld>
  <p:clrMapOvr>
    <a:masterClrMapping/>
  </p:clrMapOvr>
  <mc:AlternateContent xmlns:mc="http://schemas.openxmlformats.org/markup-compatibility/2006" xmlns:p14="http://schemas.microsoft.com/office/powerpoint/2010/main">
    <mc:Choice Requires="p14">
      <p:transition spd="slow" p14:dur="1500" advTm="54809">
        <p:random/>
      </p:transition>
    </mc:Choice>
    <mc:Fallback xmlns="">
      <p:transition spd="slow" advTm="54809">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9"/>
                                        </p:tgtEl>
                                        <p:attrNameLst>
                                          <p:attrName>style.visibility</p:attrName>
                                        </p:attrNameLst>
                                      </p:cBhvr>
                                      <p:to>
                                        <p:strVal val="visible"/>
                                      </p:to>
                                    </p:set>
                                    <p:anim calcmode="discrete" valueType="clr">
                                      <p:cBhvr override="childStyle">
                                        <p:cTn id="12"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
                                        </p:tgtEl>
                                        <p:attrNameLst>
                                          <p:attrName>fillcolor</p:attrName>
                                        </p:attrNameLst>
                                      </p:cBhvr>
                                      <p:tavLst>
                                        <p:tav tm="0">
                                          <p:val>
                                            <p:clrVal>
                                              <a:schemeClr val="accent2"/>
                                            </p:clrVal>
                                          </p:val>
                                        </p:tav>
                                        <p:tav tm="50000">
                                          <p:val>
                                            <p:clrVal>
                                              <a:schemeClr val="hlink"/>
                                            </p:clrVal>
                                          </p:val>
                                        </p:tav>
                                      </p:tavLst>
                                    </p:anim>
                                    <p:set>
                                      <p:cBhvr>
                                        <p:cTn id="14" dur="80"/>
                                        <p:tgtEl>
                                          <p:spTgt spid="9"/>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0"/>
                                        </p:tgtEl>
                                        <p:attrNameLst>
                                          <p:attrName>style.visibility</p:attrName>
                                        </p:attrNameLst>
                                      </p:cBhvr>
                                      <p:to>
                                        <p:strVal val="visible"/>
                                      </p:to>
                                    </p:set>
                                    <p:anim calcmode="discrete" valueType="clr">
                                      <p:cBhvr override="childStyle">
                                        <p:cTn id="19"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0"/>
                                        </p:tgtEl>
                                        <p:attrNameLst>
                                          <p:attrName>fillcolor</p:attrName>
                                        </p:attrNameLst>
                                      </p:cBhvr>
                                      <p:tavLst>
                                        <p:tav tm="0">
                                          <p:val>
                                            <p:clrVal>
                                              <a:schemeClr val="accent2"/>
                                            </p:clrVal>
                                          </p:val>
                                        </p:tav>
                                        <p:tav tm="50000">
                                          <p:val>
                                            <p:clrVal>
                                              <a:schemeClr val="hlink"/>
                                            </p:clrVal>
                                          </p:val>
                                        </p:tav>
                                      </p:tavLst>
                                    </p:anim>
                                    <p:set>
                                      <p:cBhvr>
                                        <p:cTn id="21" dur="80"/>
                                        <p:tgtEl>
                                          <p:spTgt spid="10"/>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1"/>
                                        </p:tgtEl>
                                        <p:attrNameLst>
                                          <p:attrName>style.visibility</p:attrName>
                                        </p:attrNameLst>
                                      </p:cBhvr>
                                      <p:to>
                                        <p:strVal val="visible"/>
                                      </p:to>
                                    </p:set>
                                    <p:anim calcmode="discrete" valueType="clr">
                                      <p:cBhvr override="childStyle">
                                        <p:cTn id="26"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1"/>
                                        </p:tgtEl>
                                        <p:attrNameLst>
                                          <p:attrName>fillcolor</p:attrName>
                                        </p:attrNameLst>
                                      </p:cBhvr>
                                      <p:tavLst>
                                        <p:tav tm="0">
                                          <p:val>
                                            <p:clrVal>
                                              <a:schemeClr val="accent2"/>
                                            </p:clrVal>
                                          </p:val>
                                        </p:tav>
                                        <p:tav tm="50000">
                                          <p:val>
                                            <p:clrVal>
                                              <a:schemeClr val="hlink"/>
                                            </p:clrVal>
                                          </p:val>
                                        </p:tav>
                                      </p:tavLst>
                                    </p:anim>
                                    <p:set>
                                      <p:cBhvr>
                                        <p:cTn id="28" dur="80"/>
                                        <p:tgtEl>
                                          <p:spTgt spid="11"/>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strVal val="#ppt_w*0.70"/>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Effect transition="in" filter="fade">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a:extLst>
              <a:ext uri="{FF2B5EF4-FFF2-40B4-BE49-F238E27FC236}">
                <a16:creationId xmlns:a16="http://schemas.microsoft.com/office/drawing/2014/main" id="{291B24BF-F49A-484D-B7B9-7C4ED3C1725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212" t="15696" r="16462" b="42785"/>
          <a:stretch/>
        </p:blipFill>
        <p:spPr>
          <a:xfrm>
            <a:off x="0" y="5487803"/>
            <a:ext cx="1719618" cy="1360213"/>
          </a:xfrm>
          <a:prstGeom prst="rect">
            <a:avLst/>
          </a:prstGeom>
        </p:spPr>
      </p:pic>
      <p:sp>
        <p:nvSpPr>
          <p:cNvPr id="3" name="Text Box 4">
            <a:extLst>
              <a:ext uri="{FF2B5EF4-FFF2-40B4-BE49-F238E27FC236}">
                <a16:creationId xmlns:a16="http://schemas.microsoft.com/office/drawing/2014/main" id="{E0D7664C-70A7-43D4-A68A-611E2BB88972}"/>
              </a:ext>
            </a:extLst>
          </p:cNvPr>
          <p:cNvSpPr txBox="1">
            <a:spLocks noChangeArrowheads="1"/>
          </p:cNvSpPr>
          <p:nvPr/>
        </p:nvSpPr>
        <p:spPr bwMode="auto">
          <a:xfrm>
            <a:off x="859809" y="469709"/>
            <a:ext cx="11404979"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dirty="0">
                <a:solidFill>
                  <a:srgbClr val="0000FF"/>
                </a:solidFill>
                <a:latin typeface="Times New Roman" panose="02020603050405020304" pitchFamily="18" charset="0"/>
              </a:rPr>
              <a:t>3.Một bức thư thường mở đầu và kết thúc như thế nào?</a:t>
            </a:r>
          </a:p>
        </p:txBody>
      </p:sp>
      <p:sp>
        <p:nvSpPr>
          <p:cNvPr id="4" name="Text Box 9">
            <a:extLst>
              <a:ext uri="{FF2B5EF4-FFF2-40B4-BE49-F238E27FC236}">
                <a16:creationId xmlns:a16="http://schemas.microsoft.com/office/drawing/2014/main" id="{55EA4E50-0B51-41CA-AF29-FEEE534D03CB}"/>
              </a:ext>
            </a:extLst>
          </p:cNvPr>
          <p:cNvSpPr txBox="1">
            <a:spLocks noChangeArrowheads="1"/>
          </p:cNvSpPr>
          <p:nvPr/>
        </p:nvSpPr>
        <p:spPr bwMode="auto">
          <a:xfrm>
            <a:off x="837062" y="1562834"/>
            <a:ext cx="10517875" cy="20313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600" b="1" dirty="0">
                <a:solidFill>
                  <a:srgbClr val="006600"/>
                </a:solidFill>
                <a:latin typeface="Times New Roman" panose="02020603050405020304" pitchFamily="18" charset="0"/>
              </a:rPr>
              <a:t>Một bức thư thường mở đầu và kết thúc như sau:</a:t>
            </a:r>
          </a:p>
          <a:p>
            <a:pPr algn="just" eaLnBrk="1" hangingPunct="1">
              <a:spcBef>
                <a:spcPct val="50000"/>
              </a:spcBef>
            </a:pPr>
            <a:r>
              <a:rPr lang="en-US" altLang="en-US" sz="3600" b="1" dirty="0">
                <a:solidFill>
                  <a:srgbClr val="FF0000"/>
                </a:solidFill>
                <a:latin typeface="Times New Roman" panose="02020603050405020304" pitchFamily="18" charset="0"/>
              </a:rPr>
              <a:t>- Đầu thư:</a:t>
            </a:r>
            <a:r>
              <a:rPr lang="en-US" altLang="en-US" sz="3600" b="1" dirty="0">
                <a:solidFill>
                  <a:srgbClr val="006600"/>
                </a:solidFill>
                <a:latin typeface="Times New Roman" panose="02020603050405020304" pitchFamily="18" charset="0"/>
              </a:rPr>
              <a:t> Ghi địa điểm, thời gian viết thư. Lời thưa gửi.</a:t>
            </a:r>
          </a:p>
        </p:txBody>
      </p:sp>
      <p:sp>
        <p:nvSpPr>
          <p:cNvPr id="5" name="Text Box 9">
            <a:extLst>
              <a:ext uri="{FF2B5EF4-FFF2-40B4-BE49-F238E27FC236}">
                <a16:creationId xmlns:a16="http://schemas.microsoft.com/office/drawing/2014/main" id="{188DF4A2-ACB9-4445-AB26-DF8F069300F0}"/>
              </a:ext>
            </a:extLst>
          </p:cNvPr>
          <p:cNvSpPr txBox="1">
            <a:spLocks noChangeArrowheads="1"/>
          </p:cNvSpPr>
          <p:nvPr/>
        </p:nvSpPr>
        <p:spPr bwMode="auto">
          <a:xfrm>
            <a:off x="837061" y="3739695"/>
            <a:ext cx="10517875" cy="17543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600" b="1" dirty="0">
                <a:solidFill>
                  <a:srgbClr val="00B0F0"/>
                </a:solidFill>
                <a:latin typeface="Times New Roman" panose="02020603050405020304" pitchFamily="18" charset="0"/>
              </a:rPr>
              <a:t>- Cuối thư: </a:t>
            </a:r>
            <a:r>
              <a:rPr lang="en-US" altLang="en-US" sz="3600" b="1" dirty="0">
                <a:solidFill>
                  <a:srgbClr val="006600"/>
                </a:solidFill>
                <a:latin typeface="Times New Roman" panose="02020603050405020304" pitchFamily="18" charset="0"/>
              </a:rPr>
              <a:t>Ghi lời chúc, lời cảm ơn, hứa hẹn của người viết thư. Chữ kí và tên hoặc họ tên của người viết thư.</a:t>
            </a:r>
          </a:p>
        </p:txBody>
      </p:sp>
      <p:pic>
        <p:nvPicPr>
          <p:cNvPr id="6" name="图片 9">
            <a:extLst>
              <a:ext uri="{FF2B5EF4-FFF2-40B4-BE49-F238E27FC236}">
                <a16:creationId xmlns:a16="http://schemas.microsoft.com/office/drawing/2014/main" id="{7B24A9C4-D636-451B-9E58-ECA49B4AF43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6310" t="50973" r="50166" b="24507"/>
          <a:stretch/>
        </p:blipFill>
        <p:spPr>
          <a:xfrm rot="1218524">
            <a:off x="10754063" y="5056849"/>
            <a:ext cx="1584465" cy="1165416"/>
          </a:xfrm>
          <a:prstGeom prst="rect">
            <a:avLst/>
          </a:prstGeom>
        </p:spPr>
      </p:pic>
      <p:pic>
        <p:nvPicPr>
          <p:cNvPr id="2" name="Audio 1">
            <a:hlinkClick r:id="" action="ppaction://media"/>
            <a:extLst>
              <a:ext uri="{FF2B5EF4-FFF2-40B4-BE49-F238E27FC236}">
                <a16:creationId xmlns:a16="http://schemas.microsoft.com/office/drawing/2014/main" id="{6870E152-D19F-4199-BE03-AAC5A1DCA844}"/>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660551902"/>
      </p:ext>
    </p:extLst>
  </p:cSld>
  <p:clrMapOvr>
    <a:masterClrMapping/>
  </p:clrMapOvr>
  <mc:AlternateContent xmlns:mc="http://schemas.openxmlformats.org/markup-compatibility/2006" xmlns:p14="http://schemas.microsoft.com/office/powerpoint/2010/main">
    <mc:Choice Requires="p14">
      <p:transition spd="slow" p14:dur="1500" advTm="52138">
        <p:random/>
      </p:transition>
    </mc:Choice>
    <mc:Fallback xmlns="">
      <p:transition spd="slow" advTm="52138">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 presetClass="entr" presetSubtype="8" fill="hold" nodeType="withEffect">
                                  <p:stCondLst>
                                    <p:cond delay="0"/>
                                  </p:stCondLst>
                                  <p:childTnLst>
                                    <p:set>
                                      <p:cBhvr>
                                        <p:cTn id="8" dur="1" fill="hold">
                                          <p:stCondLst>
                                            <p:cond delay="0"/>
                                          </p:stCondLst>
                                        </p:cTn>
                                        <p:tgtEl>
                                          <p:spTgt spid="49"/>
                                        </p:tgtEl>
                                        <p:attrNameLst>
                                          <p:attrName>style.visibility</p:attrName>
                                        </p:attrNameLst>
                                      </p:cBhvr>
                                      <p:to>
                                        <p:strVal val="visible"/>
                                      </p:to>
                                    </p:set>
                                    <p:anim calcmode="lin" valueType="num">
                                      <p:cBhvr additive="base">
                                        <p:cTn id="9" dur="750" fill="hold"/>
                                        <p:tgtEl>
                                          <p:spTgt spid="49"/>
                                        </p:tgtEl>
                                        <p:attrNameLst>
                                          <p:attrName>ppt_x</p:attrName>
                                        </p:attrNameLst>
                                      </p:cBhvr>
                                      <p:tavLst>
                                        <p:tav tm="0">
                                          <p:val>
                                            <p:strVal val="0-#ppt_w/2"/>
                                          </p:val>
                                        </p:tav>
                                        <p:tav tm="100000">
                                          <p:val>
                                            <p:strVal val="#ppt_x"/>
                                          </p:val>
                                        </p:tav>
                                      </p:tavLst>
                                    </p:anim>
                                    <p:anim calcmode="lin" valueType="num">
                                      <p:cBhvr additive="base">
                                        <p:cTn id="10" dur="750" fill="hold"/>
                                        <p:tgtEl>
                                          <p:spTgt spid="49"/>
                                        </p:tgtEl>
                                        <p:attrNameLst>
                                          <p:attrName>ppt_y</p:attrName>
                                        </p:attrNameLst>
                                      </p:cBhvr>
                                      <p:tavLst>
                                        <p:tav tm="0">
                                          <p:val>
                                            <p:strVal val="#ppt_y"/>
                                          </p:val>
                                        </p:tav>
                                        <p:tav tm="100000">
                                          <p:val>
                                            <p:strVal val="#ppt_y"/>
                                          </p:val>
                                        </p:tav>
                                      </p:tavLst>
                                    </p:anim>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750" fill="hold"/>
                                        <p:tgtEl>
                                          <p:spTgt spid="3"/>
                                        </p:tgtEl>
                                        <p:attrNameLst>
                                          <p:attrName>ppt_w</p:attrName>
                                        </p:attrNameLst>
                                      </p:cBhvr>
                                      <p:tavLst>
                                        <p:tav tm="0">
                                          <p:val>
                                            <p:strVal val="#ppt_w*0.70"/>
                                          </p:val>
                                        </p:tav>
                                        <p:tav tm="100000">
                                          <p:val>
                                            <p:strVal val="#ppt_w"/>
                                          </p:val>
                                        </p:tav>
                                      </p:tavLst>
                                    </p:anim>
                                    <p:anim calcmode="lin" valueType="num">
                                      <p:cBhvr>
                                        <p:cTn id="22" dur="750" fill="hold"/>
                                        <p:tgtEl>
                                          <p:spTgt spid="3"/>
                                        </p:tgtEl>
                                        <p:attrNameLst>
                                          <p:attrName>ppt_h</p:attrName>
                                        </p:attrNameLst>
                                      </p:cBhvr>
                                      <p:tavLst>
                                        <p:tav tm="0">
                                          <p:val>
                                            <p:strVal val="#ppt_h"/>
                                          </p:val>
                                        </p:tav>
                                        <p:tav tm="100000">
                                          <p:val>
                                            <p:strVal val="#ppt_h"/>
                                          </p:val>
                                        </p:tav>
                                      </p:tavLst>
                                    </p:anim>
                                    <p:animEffect transition="in" filter="fade">
                                      <p:cBhvr>
                                        <p:cTn id="23" dur="75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strVal val="#ppt_w*0.70"/>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animEffect transition="in" filter="fade">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strVal val="#ppt_w*0.70"/>
                                          </p:val>
                                        </p:tav>
                                        <p:tav tm="100000">
                                          <p:val>
                                            <p:strVal val="#ppt_w"/>
                                          </p:val>
                                        </p:tav>
                                      </p:tavLst>
                                    </p:anim>
                                    <p:anim calcmode="lin" valueType="num">
                                      <p:cBhvr>
                                        <p:cTn id="36" dur="1000" fill="hold"/>
                                        <p:tgtEl>
                                          <p:spTgt spid="5"/>
                                        </p:tgtEl>
                                        <p:attrNameLst>
                                          <p:attrName>ppt_h</p:attrName>
                                        </p:attrNameLst>
                                      </p:cBhvr>
                                      <p:tavLst>
                                        <p:tav tm="0">
                                          <p:val>
                                            <p:strVal val="#ppt_h"/>
                                          </p:val>
                                        </p:tav>
                                        <p:tav tm="100000">
                                          <p:val>
                                            <p:strVal val="#ppt_h"/>
                                          </p:val>
                                        </p:tav>
                                      </p:tavLst>
                                    </p:anim>
                                    <p:animEffect transition="in" filter="fade">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8" fill="hold" display="0">
                  <p:stCondLst>
                    <p:cond delay="indefinite"/>
                  </p:stCondLst>
                  <p:endCondLst>
                    <p:cond evt="onStopAudio" delay="0">
                      <p:tgtEl>
                        <p:sldTgt/>
                      </p:tgtEl>
                    </p:cond>
                  </p:endCondLst>
                </p:cTn>
                <p:tgtEl>
                  <p:spTgt spid="2"/>
                </p:tgtEl>
              </p:cMediaNode>
            </p:audio>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250EDE-41CB-4127-8A80-523915A7F78C}"/>
              </a:ext>
            </a:extLst>
          </p:cNvPr>
          <p:cNvGrpSpPr/>
          <p:nvPr/>
        </p:nvGrpSpPr>
        <p:grpSpPr>
          <a:xfrm>
            <a:off x="211867" y="2512829"/>
            <a:ext cx="3274126" cy="3642791"/>
            <a:chOff x="835146" y="2171768"/>
            <a:chExt cx="3041388" cy="3039005"/>
          </a:xfrm>
        </p:grpSpPr>
        <p:sp>
          <p:nvSpPr>
            <p:cNvPr id="39" name="í$1iḋe">
              <a:extLst>
                <a:ext uri="{FF2B5EF4-FFF2-40B4-BE49-F238E27FC236}">
                  <a16:creationId xmlns:a16="http://schemas.microsoft.com/office/drawing/2014/main" id="{D28B0658-CF5F-4E6A-9D07-1BED21303DBA}"/>
                </a:ext>
              </a:extLst>
            </p:cNvPr>
            <p:cNvSpPr/>
            <p:nvPr/>
          </p:nvSpPr>
          <p:spPr bwMode="auto">
            <a:xfrm>
              <a:off x="1860940" y="2792007"/>
              <a:ext cx="2009050" cy="2408947"/>
            </a:xfrm>
            <a:custGeom>
              <a:avLst/>
              <a:gdLst>
                <a:gd name="T0" fmla="*/ 764 w 804"/>
                <a:gd name="T1" fmla="*/ 744 h 964"/>
                <a:gd name="T2" fmla="*/ 584 w 804"/>
                <a:gd name="T3" fmla="*/ 924 h 964"/>
                <a:gd name="T4" fmla="*/ 0 w 804"/>
                <a:gd name="T5" fmla="*/ 924 h 964"/>
                <a:gd name="T6" fmla="*/ 0 w 804"/>
                <a:gd name="T7" fmla="*/ 964 h 964"/>
                <a:gd name="T8" fmla="*/ 584 w 804"/>
                <a:gd name="T9" fmla="*/ 964 h 964"/>
                <a:gd name="T10" fmla="*/ 804 w 804"/>
                <a:gd name="T11" fmla="*/ 744 h 964"/>
                <a:gd name="T12" fmla="*/ 804 w 804"/>
                <a:gd name="T13" fmla="*/ 0 h 964"/>
                <a:gd name="T14" fmla="*/ 764 w 804"/>
                <a:gd name="T15" fmla="*/ 0 h 964"/>
                <a:gd name="T16" fmla="*/ 764 w 804"/>
                <a:gd name="T17" fmla="*/ 74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64">
                  <a:moveTo>
                    <a:pt x="764" y="744"/>
                  </a:moveTo>
                  <a:cubicBezTo>
                    <a:pt x="764" y="843"/>
                    <a:pt x="683" y="924"/>
                    <a:pt x="584" y="924"/>
                  </a:cubicBezTo>
                  <a:cubicBezTo>
                    <a:pt x="0" y="924"/>
                    <a:pt x="0" y="924"/>
                    <a:pt x="0" y="924"/>
                  </a:cubicBezTo>
                  <a:cubicBezTo>
                    <a:pt x="0" y="964"/>
                    <a:pt x="0" y="964"/>
                    <a:pt x="0" y="964"/>
                  </a:cubicBezTo>
                  <a:cubicBezTo>
                    <a:pt x="584" y="964"/>
                    <a:pt x="584" y="964"/>
                    <a:pt x="584" y="964"/>
                  </a:cubicBezTo>
                  <a:cubicBezTo>
                    <a:pt x="705" y="964"/>
                    <a:pt x="804" y="865"/>
                    <a:pt x="804" y="744"/>
                  </a:cubicBezTo>
                  <a:cubicBezTo>
                    <a:pt x="804" y="0"/>
                    <a:pt x="804" y="0"/>
                    <a:pt x="804" y="0"/>
                  </a:cubicBezTo>
                  <a:cubicBezTo>
                    <a:pt x="764" y="0"/>
                    <a:pt x="764" y="0"/>
                    <a:pt x="764" y="0"/>
                  </a:cubicBezTo>
                  <a:lnTo>
                    <a:pt x="764" y="744"/>
                  </a:ln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40" name="íśḻiḍê">
              <a:extLst>
                <a:ext uri="{FF2B5EF4-FFF2-40B4-BE49-F238E27FC236}">
                  <a16:creationId xmlns:a16="http://schemas.microsoft.com/office/drawing/2014/main" id="{99686EFD-171A-4D51-B035-749C5D1FAB85}"/>
                </a:ext>
              </a:extLst>
            </p:cNvPr>
            <p:cNvSpPr/>
            <p:nvPr/>
          </p:nvSpPr>
          <p:spPr bwMode="auto">
            <a:xfrm>
              <a:off x="841690" y="2171768"/>
              <a:ext cx="2009050" cy="2449860"/>
            </a:xfrm>
            <a:custGeom>
              <a:avLst/>
              <a:gdLst>
                <a:gd name="T0" fmla="*/ 40 w 804"/>
                <a:gd name="T1" fmla="*/ 220 h 980"/>
                <a:gd name="T2" fmla="*/ 220 w 804"/>
                <a:gd name="T3" fmla="*/ 40 h 980"/>
                <a:gd name="T4" fmla="*/ 804 w 804"/>
                <a:gd name="T5" fmla="*/ 40 h 980"/>
                <a:gd name="T6" fmla="*/ 804 w 804"/>
                <a:gd name="T7" fmla="*/ 0 h 980"/>
                <a:gd name="T8" fmla="*/ 220 w 804"/>
                <a:gd name="T9" fmla="*/ 0 h 980"/>
                <a:gd name="T10" fmla="*/ 0 w 804"/>
                <a:gd name="T11" fmla="*/ 220 h 980"/>
                <a:gd name="T12" fmla="*/ 0 w 804"/>
                <a:gd name="T13" fmla="*/ 980 h 980"/>
                <a:gd name="T14" fmla="*/ 40 w 804"/>
                <a:gd name="T15" fmla="*/ 980 h 980"/>
                <a:gd name="T16" fmla="*/ 40 w 804"/>
                <a:gd name="T17" fmla="*/ 22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80">
                  <a:moveTo>
                    <a:pt x="40" y="220"/>
                  </a:moveTo>
                  <a:cubicBezTo>
                    <a:pt x="40" y="121"/>
                    <a:pt x="121" y="40"/>
                    <a:pt x="220" y="40"/>
                  </a:cubicBezTo>
                  <a:cubicBezTo>
                    <a:pt x="804" y="40"/>
                    <a:pt x="804" y="40"/>
                    <a:pt x="804" y="40"/>
                  </a:cubicBezTo>
                  <a:cubicBezTo>
                    <a:pt x="804" y="0"/>
                    <a:pt x="804" y="0"/>
                    <a:pt x="804" y="0"/>
                  </a:cubicBezTo>
                  <a:cubicBezTo>
                    <a:pt x="220" y="0"/>
                    <a:pt x="220" y="0"/>
                    <a:pt x="220" y="0"/>
                  </a:cubicBezTo>
                  <a:cubicBezTo>
                    <a:pt x="99" y="0"/>
                    <a:pt x="0" y="99"/>
                    <a:pt x="0" y="220"/>
                  </a:cubicBezTo>
                  <a:cubicBezTo>
                    <a:pt x="0" y="980"/>
                    <a:pt x="0" y="980"/>
                    <a:pt x="0" y="980"/>
                  </a:cubicBezTo>
                  <a:cubicBezTo>
                    <a:pt x="40" y="980"/>
                    <a:pt x="40" y="980"/>
                    <a:pt x="40" y="980"/>
                  </a:cubicBezTo>
                  <a:lnTo>
                    <a:pt x="40" y="220"/>
                  </a:ln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41" name="iṣľíḍé">
              <a:extLst>
                <a:ext uri="{FF2B5EF4-FFF2-40B4-BE49-F238E27FC236}">
                  <a16:creationId xmlns:a16="http://schemas.microsoft.com/office/drawing/2014/main" id="{D343D77C-CC25-479D-BD2D-8EE915BF2178}"/>
                </a:ext>
              </a:extLst>
            </p:cNvPr>
            <p:cNvSpPr/>
            <p:nvPr/>
          </p:nvSpPr>
          <p:spPr bwMode="auto">
            <a:xfrm>
              <a:off x="1334137" y="4716546"/>
              <a:ext cx="425369" cy="494227"/>
            </a:xfrm>
            <a:custGeom>
              <a:avLst/>
              <a:gdLst>
                <a:gd name="T0" fmla="*/ 170 w 170"/>
                <a:gd name="T1" fmla="*/ 111 h 198"/>
                <a:gd name="T2" fmla="*/ 147 w 170"/>
                <a:gd name="T3" fmla="*/ 52 h 198"/>
                <a:gd name="T4" fmla="*/ 87 w 170"/>
                <a:gd name="T5" fmla="*/ 26 h 198"/>
                <a:gd name="T6" fmla="*/ 87 w 170"/>
                <a:gd name="T7" fmla="*/ 0 h 198"/>
                <a:gd name="T8" fmla="*/ 24 w 170"/>
                <a:gd name="T9" fmla="*/ 41 h 198"/>
                <a:gd name="T10" fmla="*/ 0 w 170"/>
                <a:gd name="T11" fmla="*/ 110 h 198"/>
                <a:gd name="T12" fmla="*/ 24 w 170"/>
                <a:gd name="T13" fmla="*/ 173 h 198"/>
                <a:gd name="T14" fmla="*/ 84 w 170"/>
                <a:gd name="T15" fmla="*/ 198 h 198"/>
                <a:gd name="T16" fmla="*/ 145 w 170"/>
                <a:gd name="T17" fmla="*/ 173 h 198"/>
                <a:gd name="T18" fmla="*/ 170 w 170"/>
                <a:gd name="T19" fmla="*/ 11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170" y="111"/>
                  </a:moveTo>
                  <a:cubicBezTo>
                    <a:pt x="170" y="87"/>
                    <a:pt x="162" y="68"/>
                    <a:pt x="147" y="52"/>
                  </a:cubicBezTo>
                  <a:cubicBezTo>
                    <a:pt x="132" y="36"/>
                    <a:pt x="111" y="28"/>
                    <a:pt x="87" y="26"/>
                  </a:cubicBezTo>
                  <a:cubicBezTo>
                    <a:pt x="87" y="0"/>
                    <a:pt x="87" y="0"/>
                    <a:pt x="87" y="0"/>
                  </a:cubicBezTo>
                  <a:cubicBezTo>
                    <a:pt x="59" y="7"/>
                    <a:pt x="39" y="21"/>
                    <a:pt x="24" y="41"/>
                  </a:cubicBezTo>
                  <a:cubicBezTo>
                    <a:pt x="8" y="61"/>
                    <a:pt x="0" y="84"/>
                    <a:pt x="0" y="110"/>
                  </a:cubicBezTo>
                  <a:cubicBezTo>
                    <a:pt x="0" y="135"/>
                    <a:pt x="8" y="156"/>
                    <a:pt x="24" y="173"/>
                  </a:cubicBezTo>
                  <a:cubicBezTo>
                    <a:pt x="41" y="190"/>
                    <a:pt x="60" y="198"/>
                    <a:pt x="84" y="198"/>
                  </a:cubicBezTo>
                  <a:cubicBezTo>
                    <a:pt x="109" y="198"/>
                    <a:pt x="129" y="190"/>
                    <a:pt x="145" y="173"/>
                  </a:cubicBezTo>
                  <a:cubicBezTo>
                    <a:pt x="162" y="156"/>
                    <a:pt x="170" y="136"/>
                    <a:pt x="170" y="111"/>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42" name="íṥľïḑe">
              <a:extLst>
                <a:ext uri="{FF2B5EF4-FFF2-40B4-BE49-F238E27FC236}">
                  <a16:creationId xmlns:a16="http://schemas.microsoft.com/office/drawing/2014/main" id="{69A06CD4-F4F2-41AC-B922-6855893C63E7}"/>
                </a:ext>
              </a:extLst>
            </p:cNvPr>
            <p:cNvSpPr/>
            <p:nvPr/>
          </p:nvSpPr>
          <p:spPr bwMode="auto">
            <a:xfrm>
              <a:off x="835146" y="4716546"/>
              <a:ext cx="423733" cy="494227"/>
            </a:xfrm>
            <a:custGeom>
              <a:avLst/>
              <a:gdLst>
                <a:gd name="T0" fmla="*/ 146 w 170"/>
                <a:gd name="T1" fmla="*/ 173 h 198"/>
                <a:gd name="T2" fmla="*/ 170 w 170"/>
                <a:gd name="T3" fmla="*/ 111 h 198"/>
                <a:gd name="T4" fmla="*/ 147 w 170"/>
                <a:gd name="T5" fmla="*/ 52 h 198"/>
                <a:gd name="T6" fmla="*/ 87 w 170"/>
                <a:gd name="T7" fmla="*/ 26 h 198"/>
                <a:gd name="T8" fmla="*/ 87 w 170"/>
                <a:gd name="T9" fmla="*/ 0 h 198"/>
                <a:gd name="T10" fmla="*/ 24 w 170"/>
                <a:gd name="T11" fmla="*/ 41 h 198"/>
                <a:gd name="T12" fmla="*/ 0 w 170"/>
                <a:gd name="T13" fmla="*/ 110 h 198"/>
                <a:gd name="T14" fmla="*/ 25 w 170"/>
                <a:gd name="T15" fmla="*/ 173 h 198"/>
                <a:gd name="T16" fmla="*/ 84 w 170"/>
                <a:gd name="T17" fmla="*/ 198 h 198"/>
                <a:gd name="T18" fmla="*/ 146 w 170"/>
                <a:gd name="T19" fmla="*/ 17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146" y="173"/>
                  </a:moveTo>
                  <a:cubicBezTo>
                    <a:pt x="162" y="156"/>
                    <a:pt x="170" y="136"/>
                    <a:pt x="170" y="111"/>
                  </a:cubicBezTo>
                  <a:cubicBezTo>
                    <a:pt x="170" y="87"/>
                    <a:pt x="162" y="68"/>
                    <a:pt x="147" y="52"/>
                  </a:cubicBezTo>
                  <a:cubicBezTo>
                    <a:pt x="132" y="36"/>
                    <a:pt x="111" y="28"/>
                    <a:pt x="87" y="26"/>
                  </a:cubicBezTo>
                  <a:cubicBezTo>
                    <a:pt x="87" y="0"/>
                    <a:pt x="87" y="0"/>
                    <a:pt x="87" y="0"/>
                  </a:cubicBezTo>
                  <a:cubicBezTo>
                    <a:pt x="63" y="7"/>
                    <a:pt x="40" y="21"/>
                    <a:pt x="24" y="41"/>
                  </a:cubicBezTo>
                  <a:cubicBezTo>
                    <a:pt x="8" y="61"/>
                    <a:pt x="0" y="84"/>
                    <a:pt x="0" y="110"/>
                  </a:cubicBezTo>
                  <a:cubicBezTo>
                    <a:pt x="0" y="135"/>
                    <a:pt x="9" y="156"/>
                    <a:pt x="25" y="173"/>
                  </a:cubicBezTo>
                  <a:cubicBezTo>
                    <a:pt x="41" y="190"/>
                    <a:pt x="61" y="198"/>
                    <a:pt x="84" y="198"/>
                  </a:cubicBezTo>
                  <a:cubicBezTo>
                    <a:pt x="109" y="198"/>
                    <a:pt x="129" y="190"/>
                    <a:pt x="146" y="173"/>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43" name="ïṣļiḑê">
              <a:extLst>
                <a:ext uri="{FF2B5EF4-FFF2-40B4-BE49-F238E27FC236}">
                  <a16:creationId xmlns:a16="http://schemas.microsoft.com/office/drawing/2014/main" id="{5940528B-7F6C-4EF8-A1B6-087AC1A3FD7E}"/>
                </a:ext>
              </a:extLst>
            </p:cNvPr>
            <p:cNvSpPr/>
            <p:nvPr/>
          </p:nvSpPr>
          <p:spPr bwMode="auto">
            <a:xfrm>
              <a:off x="2952174" y="2201225"/>
              <a:ext cx="924360" cy="495864"/>
            </a:xfrm>
            <a:custGeom>
              <a:avLst/>
              <a:gdLst>
                <a:gd name="T0" fmla="*/ 146 w 370"/>
                <a:gd name="T1" fmla="*/ 157 h 198"/>
                <a:gd name="T2" fmla="*/ 83 w 370"/>
                <a:gd name="T3" fmla="*/ 198 h 198"/>
                <a:gd name="T4" fmla="*/ 83 w 370"/>
                <a:gd name="T5" fmla="*/ 172 h 198"/>
                <a:gd name="T6" fmla="*/ 23 w 370"/>
                <a:gd name="T7" fmla="*/ 146 h 198"/>
                <a:gd name="T8" fmla="*/ 0 w 370"/>
                <a:gd name="T9" fmla="*/ 87 h 198"/>
                <a:gd name="T10" fmla="*/ 25 w 370"/>
                <a:gd name="T11" fmla="*/ 25 h 198"/>
                <a:gd name="T12" fmla="*/ 86 w 370"/>
                <a:gd name="T13" fmla="*/ 0 h 198"/>
                <a:gd name="T14" fmla="*/ 146 w 370"/>
                <a:gd name="T15" fmla="*/ 25 h 198"/>
                <a:gd name="T16" fmla="*/ 170 w 370"/>
                <a:gd name="T17" fmla="*/ 88 h 198"/>
                <a:gd name="T18" fmla="*/ 146 w 370"/>
                <a:gd name="T19" fmla="*/ 157 h 198"/>
                <a:gd name="T20" fmla="*/ 346 w 370"/>
                <a:gd name="T21" fmla="*/ 157 h 198"/>
                <a:gd name="T22" fmla="*/ 283 w 370"/>
                <a:gd name="T23" fmla="*/ 198 h 198"/>
                <a:gd name="T24" fmla="*/ 283 w 370"/>
                <a:gd name="T25" fmla="*/ 172 h 198"/>
                <a:gd name="T26" fmla="*/ 223 w 370"/>
                <a:gd name="T27" fmla="*/ 146 h 198"/>
                <a:gd name="T28" fmla="*/ 200 w 370"/>
                <a:gd name="T29" fmla="*/ 87 h 198"/>
                <a:gd name="T30" fmla="*/ 224 w 370"/>
                <a:gd name="T31" fmla="*/ 25 h 198"/>
                <a:gd name="T32" fmla="*/ 286 w 370"/>
                <a:gd name="T33" fmla="*/ 0 h 198"/>
                <a:gd name="T34" fmla="*/ 345 w 370"/>
                <a:gd name="T35" fmla="*/ 25 h 198"/>
                <a:gd name="T36" fmla="*/ 370 w 370"/>
                <a:gd name="T37" fmla="*/ 88 h 198"/>
                <a:gd name="T38" fmla="*/ 346 w 370"/>
                <a:gd name="T39" fmla="*/ 15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0" h="198">
                  <a:moveTo>
                    <a:pt x="146" y="157"/>
                  </a:moveTo>
                  <a:cubicBezTo>
                    <a:pt x="131" y="177"/>
                    <a:pt x="111" y="191"/>
                    <a:pt x="83" y="198"/>
                  </a:cubicBezTo>
                  <a:cubicBezTo>
                    <a:pt x="83" y="172"/>
                    <a:pt x="83" y="172"/>
                    <a:pt x="83" y="172"/>
                  </a:cubicBezTo>
                  <a:cubicBezTo>
                    <a:pt x="59" y="170"/>
                    <a:pt x="39" y="162"/>
                    <a:pt x="23" y="146"/>
                  </a:cubicBezTo>
                  <a:cubicBezTo>
                    <a:pt x="8" y="130"/>
                    <a:pt x="0" y="111"/>
                    <a:pt x="0" y="87"/>
                  </a:cubicBezTo>
                  <a:cubicBezTo>
                    <a:pt x="0" y="62"/>
                    <a:pt x="8" y="42"/>
                    <a:pt x="25" y="25"/>
                  </a:cubicBezTo>
                  <a:cubicBezTo>
                    <a:pt x="41" y="8"/>
                    <a:pt x="61" y="0"/>
                    <a:pt x="86" y="0"/>
                  </a:cubicBezTo>
                  <a:cubicBezTo>
                    <a:pt x="110" y="0"/>
                    <a:pt x="129" y="8"/>
                    <a:pt x="146" y="25"/>
                  </a:cubicBezTo>
                  <a:cubicBezTo>
                    <a:pt x="162" y="42"/>
                    <a:pt x="170" y="63"/>
                    <a:pt x="170" y="88"/>
                  </a:cubicBezTo>
                  <a:cubicBezTo>
                    <a:pt x="170" y="114"/>
                    <a:pt x="162" y="137"/>
                    <a:pt x="146" y="157"/>
                  </a:cubicBezTo>
                  <a:close/>
                  <a:moveTo>
                    <a:pt x="346" y="157"/>
                  </a:moveTo>
                  <a:cubicBezTo>
                    <a:pt x="330" y="177"/>
                    <a:pt x="307" y="191"/>
                    <a:pt x="283" y="198"/>
                  </a:cubicBezTo>
                  <a:cubicBezTo>
                    <a:pt x="283" y="172"/>
                    <a:pt x="283" y="172"/>
                    <a:pt x="283" y="172"/>
                  </a:cubicBezTo>
                  <a:cubicBezTo>
                    <a:pt x="259" y="170"/>
                    <a:pt x="238" y="162"/>
                    <a:pt x="223" y="146"/>
                  </a:cubicBezTo>
                  <a:cubicBezTo>
                    <a:pt x="208" y="130"/>
                    <a:pt x="200" y="111"/>
                    <a:pt x="200" y="87"/>
                  </a:cubicBezTo>
                  <a:cubicBezTo>
                    <a:pt x="200" y="62"/>
                    <a:pt x="208" y="42"/>
                    <a:pt x="224" y="25"/>
                  </a:cubicBezTo>
                  <a:cubicBezTo>
                    <a:pt x="241" y="8"/>
                    <a:pt x="261" y="0"/>
                    <a:pt x="286" y="0"/>
                  </a:cubicBezTo>
                  <a:cubicBezTo>
                    <a:pt x="309" y="0"/>
                    <a:pt x="329" y="8"/>
                    <a:pt x="345" y="25"/>
                  </a:cubicBezTo>
                  <a:cubicBezTo>
                    <a:pt x="361" y="42"/>
                    <a:pt x="370" y="63"/>
                    <a:pt x="370" y="88"/>
                  </a:cubicBezTo>
                  <a:cubicBezTo>
                    <a:pt x="370" y="114"/>
                    <a:pt x="362" y="137"/>
                    <a:pt x="346" y="15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rmAutofit/>
            </a:bodyPr>
            <a:lstStyle/>
            <a:p>
              <a:endParaRPr lang="id-ID" dirty="0">
                <a:latin typeface="仓耳玄三M W05" panose="02020400000000000000" pitchFamily="18" charset="-122"/>
              </a:endParaRPr>
            </a:p>
          </p:txBody>
        </p:sp>
        <p:sp>
          <p:nvSpPr>
            <p:cNvPr id="44" name="íŝ1îḓe">
              <a:extLst>
                <a:ext uri="{FF2B5EF4-FFF2-40B4-BE49-F238E27FC236}">
                  <a16:creationId xmlns:a16="http://schemas.microsoft.com/office/drawing/2014/main" id="{5141B991-8D35-4CC3-8151-B8F907ACAC60}"/>
                </a:ext>
              </a:extLst>
            </p:cNvPr>
            <p:cNvSpPr/>
            <p:nvPr/>
          </p:nvSpPr>
          <p:spPr bwMode="auto">
            <a:xfrm>
              <a:off x="3452801" y="2201225"/>
              <a:ext cx="423733" cy="495864"/>
            </a:xfrm>
            <a:custGeom>
              <a:avLst/>
              <a:gdLst>
                <a:gd name="T0" fmla="*/ 86 w 170"/>
                <a:gd name="T1" fmla="*/ 0 h 198"/>
                <a:gd name="T2" fmla="*/ 24 w 170"/>
                <a:gd name="T3" fmla="*/ 25 h 198"/>
                <a:gd name="T4" fmla="*/ 0 w 170"/>
                <a:gd name="T5" fmla="*/ 87 h 198"/>
                <a:gd name="T6" fmla="*/ 23 w 170"/>
                <a:gd name="T7" fmla="*/ 146 h 198"/>
                <a:gd name="T8" fmla="*/ 83 w 170"/>
                <a:gd name="T9" fmla="*/ 172 h 198"/>
                <a:gd name="T10" fmla="*/ 83 w 170"/>
                <a:gd name="T11" fmla="*/ 198 h 198"/>
                <a:gd name="T12" fmla="*/ 146 w 170"/>
                <a:gd name="T13" fmla="*/ 157 h 198"/>
                <a:gd name="T14" fmla="*/ 170 w 170"/>
                <a:gd name="T15" fmla="*/ 88 h 198"/>
                <a:gd name="T16" fmla="*/ 145 w 170"/>
                <a:gd name="T17" fmla="*/ 25 h 198"/>
                <a:gd name="T18" fmla="*/ 86 w 170"/>
                <a:gd name="T1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86" y="0"/>
                  </a:moveTo>
                  <a:cubicBezTo>
                    <a:pt x="61" y="0"/>
                    <a:pt x="41" y="8"/>
                    <a:pt x="24" y="25"/>
                  </a:cubicBezTo>
                  <a:cubicBezTo>
                    <a:pt x="8" y="42"/>
                    <a:pt x="0" y="62"/>
                    <a:pt x="0" y="87"/>
                  </a:cubicBezTo>
                  <a:cubicBezTo>
                    <a:pt x="0" y="111"/>
                    <a:pt x="8" y="130"/>
                    <a:pt x="23" y="146"/>
                  </a:cubicBezTo>
                  <a:cubicBezTo>
                    <a:pt x="38" y="162"/>
                    <a:pt x="59" y="170"/>
                    <a:pt x="83" y="172"/>
                  </a:cubicBezTo>
                  <a:cubicBezTo>
                    <a:pt x="83" y="198"/>
                    <a:pt x="83" y="198"/>
                    <a:pt x="83" y="198"/>
                  </a:cubicBezTo>
                  <a:cubicBezTo>
                    <a:pt x="107" y="191"/>
                    <a:pt x="130" y="177"/>
                    <a:pt x="146" y="157"/>
                  </a:cubicBezTo>
                  <a:cubicBezTo>
                    <a:pt x="162" y="137"/>
                    <a:pt x="170" y="114"/>
                    <a:pt x="170" y="88"/>
                  </a:cubicBezTo>
                  <a:cubicBezTo>
                    <a:pt x="170" y="63"/>
                    <a:pt x="162" y="42"/>
                    <a:pt x="145" y="25"/>
                  </a:cubicBezTo>
                  <a:cubicBezTo>
                    <a:pt x="129" y="8"/>
                    <a:pt x="109" y="0"/>
                    <a:pt x="86" y="0"/>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45" name="ïṣḷíḓè">
              <a:extLst>
                <a:ext uri="{FF2B5EF4-FFF2-40B4-BE49-F238E27FC236}">
                  <a16:creationId xmlns:a16="http://schemas.microsoft.com/office/drawing/2014/main" id="{CF2E125D-4CE0-4045-99EE-5531DE75381F}"/>
                </a:ext>
              </a:extLst>
            </p:cNvPr>
            <p:cNvSpPr/>
            <p:nvPr/>
          </p:nvSpPr>
          <p:spPr bwMode="auto">
            <a:xfrm>
              <a:off x="2952174" y="2201225"/>
              <a:ext cx="425369" cy="495864"/>
            </a:xfrm>
            <a:custGeom>
              <a:avLst/>
              <a:gdLst>
                <a:gd name="T0" fmla="*/ 146 w 170"/>
                <a:gd name="T1" fmla="*/ 25 h 198"/>
                <a:gd name="T2" fmla="*/ 86 w 170"/>
                <a:gd name="T3" fmla="*/ 0 h 198"/>
                <a:gd name="T4" fmla="*/ 25 w 170"/>
                <a:gd name="T5" fmla="*/ 25 h 198"/>
                <a:gd name="T6" fmla="*/ 0 w 170"/>
                <a:gd name="T7" fmla="*/ 87 h 198"/>
                <a:gd name="T8" fmla="*/ 23 w 170"/>
                <a:gd name="T9" fmla="*/ 146 h 198"/>
                <a:gd name="T10" fmla="*/ 83 w 170"/>
                <a:gd name="T11" fmla="*/ 172 h 198"/>
                <a:gd name="T12" fmla="*/ 83 w 170"/>
                <a:gd name="T13" fmla="*/ 198 h 198"/>
                <a:gd name="T14" fmla="*/ 146 w 170"/>
                <a:gd name="T15" fmla="*/ 157 h 198"/>
                <a:gd name="T16" fmla="*/ 170 w 170"/>
                <a:gd name="T17" fmla="*/ 88 h 198"/>
                <a:gd name="T18" fmla="*/ 146 w 170"/>
                <a:gd name="T19" fmla="*/ 2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146" y="25"/>
                  </a:moveTo>
                  <a:cubicBezTo>
                    <a:pt x="129" y="8"/>
                    <a:pt x="110" y="0"/>
                    <a:pt x="86" y="0"/>
                  </a:cubicBezTo>
                  <a:cubicBezTo>
                    <a:pt x="61" y="0"/>
                    <a:pt x="41" y="8"/>
                    <a:pt x="25" y="25"/>
                  </a:cubicBezTo>
                  <a:cubicBezTo>
                    <a:pt x="8" y="42"/>
                    <a:pt x="0" y="62"/>
                    <a:pt x="0" y="87"/>
                  </a:cubicBezTo>
                  <a:cubicBezTo>
                    <a:pt x="0" y="111"/>
                    <a:pt x="8" y="130"/>
                    <a:pt x="23" y="146"/>
                  </a:cubicBezTo>
                  <a:cubicBezTo>
                    <a:pt x="39" y="162"/>
                    <a:pt x="59" y="170"/>
                    <a:pt x="83" y="172"/>
                  </a:cubicBezTo>
                  <a:cubicBezTo>
                    <a:pt x="83" y="198"/>
                    <a:pt x="83" y="198"/>
                    <a:pt x="83" y="198"/>
                  </a:cubicBezTo>
                  <a:cubicBezTo>
                    <a:pt x="111" y="191"/>
                    <a:pt x="131" y="177"/>
                    <a:pt x="146" y="157"/>
                  </a:cubicBezTo>
                  <a:cubicBezTo>
                    <a:pt x="162" y="137"/>
                    <a:pt x="170" y="114"/>
                    <a:pt x="170" y="88"/>
                  </a:cubicBezTo>
                  <a:cubicBezTo>
                    <a:pt x="170" y="63"/>
                    <a:pt x="162" y="42"/>
                    <a:pt x="146" y="25"/>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grpSp>
      <p:grpSp>
        <p:nvGrpSpPr>
          <p:cNvPr id="3" name="Group 2">
            <a:extLst>
              <a:ext uri="{FF2B5EF4-FFF2-40B4-BE49-F238E27FC236}">
                <a16:creationId xmlns:a16="http://schemas.microsoft.com/office/drawing/2014/main" id="{F7F8FD42-4C44-40E4-B6F1-439436B5FB9D}"/>
              </a:ext>
            </a:extLst>
          </p:cNvPr>
          <p:cNvGrpSpPr/>
          <p:nvPr/>
        </p:nvGrpSpPr>
        <p:grpSpPr>
          <a:xfrm>
            <a:off x="8549341" y="2133600"/>
            <a:ext cx="3363872" cy="4203032"/>
            <a:chOff x="7977711" y="2171768"/>
            <a:chExt cx="3041388" cy="3039005"/>
          </a:xfrm>
        </p:grpSpPr>
        <p:sp>
          <p:nvSpPr>
            <p:cNvPr id="27" name="ï$ḻiḍê">
              <a:extLst>
                <a:ext uri="{FF2B5EF4-FFF2-40B4-BE49-F238E27FC236}">
                  <a16:creationId xmlns:a16="http://schemas.microsoft.com/office/drawing/2014/main" id="{835E1391-4990-431A-A481-6417F66515CF}"/>
                </a:ext>
              </a:extLst>
            </p:cNvPr>
            <p:cNvSpPr/>
            <p:nvPr/>
          </p:nvSpPr>
          <p:spPr bwMode="auto">
            <a:xfrm>
              <a:off x="9003505" y="2792007"/>
              <a:ext cx="2009050" cy="2408947"/>
            </a:xfrm>
            <a:custGeom>
              <a:avLst/>
              <a:gdLst>
                <a:gd name="T0" fmla="*/ 764 w 804"/>
                <a:gd name="T1" fmla="*/ 744 h 964"/>
                <a:gd name="T2" fmla="*/ 584 w 804"/>
                <a:gd name="T3" fmla="*/ 924 h 964"/>
                <a:gd name="T4" fmla="*/ 0 w 804"/>
                <a:gd name="T5" fmla="*/ 924 h 964"/>
                <a:gd name="T6" fmla="*/ 0 w 804"/>
                <a:gd name="T7" fmla="*/ 964 h 964"/>
                <a:gd name="T8" fmla="*/ 584 w 804"/>
                <a:gd name="T9" fmla="*/ 964 h 964"/>
                <a:gd name="T10" fmla="*/ 804 w 804"/>
                <a:gd name="T11" fmla="*/ 744 h 964"/>
                <a:gd name="T12" fmla="*/ 804 w 804"/>
                <a:gd name="T13" fmla="*/ 0 h 964"/>
                <a:gd name="T14" fmla="*/ 764 w 804"/>
                <a:gd name="T15" fmla="*/ 0 h 964"/>
                <a:gd name="T16" fmla="*/ 764 w 804"/>
                <a:gd name="T17" fmla="*/ 74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64">
                  <a:moveTo>
                    <a:pt x="764" y="744"/>
                  </a:moveTo>
                  <a:cubicBezTo>
                    <a:pt x="764" y="843"/>
                    <a:pt x="683" y="924"/>
                    <a:pt x="584" y="924"/>
                  </a:cubicBezTo>
                  <a:cubicBezTo>
                    <a:pt x="0" y="924"/>
                    <a:pt x="0" y="924"/>
                    <a:pt x="0" y="924"/>
                  </a:cubicBezTo>
                  <a:cubicBezTo>
                    <a:pt x="0" y="964"/>
                    <a:pt x="0" y="964"/>
                    <a:pt x="0" y="964"/>
                  </a:cubicBezTo>
                  <a:cubicBezTo>
                    <a:pt x="584" y="964"/>
                    <a:pt x="584" y="964"/>
                    <a:pt x="584" y="964"/>
                  </a:cubicBezTo>
                  <a:cubicBezTo>
                    <a:pt x="705" y="964"/>
                    <a:pt x="804" y="865"/>
                    <a:pt x="804" y="744"/>
                  </a:cubicBezTo>
                  <a:cubicBezTo>
                    <a:pt x="804" y="0"/>
                    <a:pt x="804" y="0"/>
                    <a:pt x="804" y="0"/>
                  </a:cubicBezTo>
                  <a:cubicBezTo>
                    <a:pt x="764" y="0"/>
                    <a:pt x="764" y="0"/>
                    <a:pt x="764" y="0"/>
                  </a:cubicBezTo>
                  <a:lnTo>
                    <a:pt x="764" y="744"/>
                  </a:ln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28" name="iṣ1íḓê">
              <a:extLst>
                <a:ext uri="{FF2B5EF4-FFF2-40B4-BE49-F238E27FC236}">
                  <a16:creationId xmlns:a16="http://schemas.microsoft.com/office/drawing/2014/main" id="{92EE3889-9010-41DB-BFA6-B3EB15B37123}"/>
                </a:ext>
              </a:extLst>
            </p:cNvPr>
            <p:cNvSpPr/>
            <p:nvPr/>
          </p:nvSpPr>
          <p:spPr bwMode="auto">
            <a:xfrm>
              <a:off x="7984255" y="2171768"/>
              <a:ext cx="2009050" cy="2449860"/>
            </a:xfrm>
            <a:custGeom>
              <a:avLst/>
              <a:gdLst>
                <a:gd name="T0" fmla="*/ 40 w 804"/>
                <a:gd name="T1" fmla="*/ 220 h 980"/>
                <a:gd name="T2" fmla="*/ 220 w 804"/>
                <a:gd name="T3" fmla="*/ 40 h 980"/>
                <a:gd name="T4" fmla="*/ 804 w 804"/>
                <a:gd name="T5" fmla="*/ 40 h 980"/>
                <a:gd name="T6" fmla="*/ 804 w 804"/>
                <a:gd name="T7" fmla="*/ 0 h 980"/>
                <a:gd name="T8" fmla="*/ 220 w 804"/>
                <a:gd name="T9" fmla="*/ 0 h 980"/>
                <a:gd name="T10" fmla="*/ 0 w 804"/>
                <a:gd name="T11" fmla="*/ 220 h 980"/>
                <a:gd name="T12" fmla="*/ 0 w 804"/>
                <a:gd name="T13" fmla="*/ 980 h 980"/>
                <a:gd name="T14" fmla="*/ 40 w 804"/>
                <a:gd name="T15" fmla="*/ 980 h 980"/>
                <a:gd name="T16" fmla="*/ 40 w 804"/>
                <a:gd name="T17" fmla="*/ 22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80">
                  <a:moveTo>
                    <a:pt x="40" y="220"/>
                  </a:moveTo>
                  <a:cubicBezTo>
                    <a:pt x="40" y="121"/>
                    <a:pt x="121" y="40"/>
                    <a:pt x="220" y="40"/>
                  </a:cubicBezTo>
                  <a:cubicBezTo>
                    <a:pt x="804" y="40"/>
                    <a:pt x="804" y="40"/>
                    <a:pt x="804" y="40"/>
                  </a:cubicBezTo>
                  <a:cubicBezTo>
                    <a:pt x="804" y="0"/>
                    <a:pt x="804" y="0"/>
                    <a:pt x="804" y="0"/>
                  </a:cubicBezTo>
                  <a:cubicBezTo>
                    <a:pt x="220" y="0"/>
                    <a:pt x="220" y="0"/>
                    <a:pt x="220" y="0"/>
                  </a:cubicBezTo>
                  <a:cubicBezTo>
                    <a:pt x="99" y="0"/>
                    <a:pt x="0" y="99"/>
                    <a:pt x="0" y="220"/>
                  </a:cubicBezTo>
                  <a:cubicBezTo>
                    <a:pt x="0" y="980"/>
                    <a:pt x="0" y="980"/>
                    <a:pt x="0" y="980"/>
                  </a:cubicBezTo>
                  <a:cubicBezTo>
                    <a:pt x="40" y="980"/>
                    <a:pt x="40" y="980"/>
                    <a:pt x="40" y="980"/>
                  </a:cubicBezTo>
                  <a:lnTo>
                    <a:pt x="40" y="220"/>
                  </a:ln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29" name="í$ḷïḑe">
              <a:extLst>
                <a:ext uri="{FF2B5EF4-FFF2-40B4-BE49-F238E27FC236}">
                  <a16:creationId xmlns:a16="http://schemas.microsoft.com/office/drawing/2014/main" id="{84A7E3CA-F289-4849-9FEB-85665914B070}"/>
                </a:ext>
              </a:extLst>
            </p:cNvPr>
            <p:cNvSpPr/>
            <p:nvPr/>
          </p:nvSpPr>
          <p:spPr bwMode="auto">
            <a:xfrm>
              <a:off x="8476702" y="4716546"/>
              <a:ext cx="425369" cy="494227"/>
            </a:xfrm>
            <a:custGeom>
              <a:avLst/>
              <a:gdLst>
                <a:gd name="T0" fmla="*/ 170 w 170"/>
                <a:gd name="T1" fmla="*/ 111 h 198"/>
                <a:gd name="T2" fmla="*/ 147 w 170"/>
                <a:gd name="T3" fmla="*/ 52 h 198"/>
                <a:gd name="T4" fmla="*/ 87 w 170"/>
                <a:gd name="T5" fmla="*/ 26 h 198"/>
                <a:gd name="T6" fmla="*/ 87 w 170"/>
                <a:gd name="T7" fmla="*/ 0 h 198"/>
                <a:gd name="T8" fmla="*/ 24 w 170"/>
                <a:gd name="T9" fmla="*/ 41 h 198"/>
                <a:gd name="T10" fmla="*/ 0 w 170"/>
                <a:gd name="T11" fmla="*/ 110 h 198"/>
                <a:gd name="T12" fmla="*/ 24 w 170"/>
                <a:gd name="T13" fmla="*/ 173 h 198"/>
                <a:gd name="T14" fmla="*/ 84 w 170"/>
                <a:gd name="T15" fmla="*/ 198 h 198"/>
                <a:gd name="T16" fmla="*/ 145 w 170"/>
                <a:gd name="T17" fmla="*/ 173 h 198"/>
                <a:gd name="T18" fmla="*/ 170 w 170"/>
                <a:gd name="T19" fmla="*/ 11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170" y="111"/>
                  </a:moveTo>
                  <a:cubicBezTo>
                    <a:pt x="170" y="87"/>
                    <a:pt x="162" y="68"/>
                    <a:pt x="147" y="52"/>
                  </a:cubicBezTo>
                  <a:cubicBezTo>
                    <a:pt x="132" y="36"/>
                    <a:pt x="111" y="28"/>
                    <a:pt x="87" y="26"/>
                  </a:cubicBezTo>
                  <a:cubicBezTo>
                    <a:pt x="87" y="0"/>
                    <a:pt x="87" y="0"/>
                    <a:pt x="87" y="0"/>
                  </a:cubicBezTo>
                  <a:cubicBezTo>
                    <a:pt x="59" y="7"/>
                    <a:pt x="39" y="21"/>
                    <a:pt x="24" y="41"/>
                  </a:cubicBezTo>
                  <a:cubicBezTo>
                    <a:pt x="8" y="61"/>
                    <a:pt x="0" y="84"/>
                    <a:pt x="0" y="110"/>
                  </a:cubicBezTo>
                  <a:cubicBezTo>
                    <a:pt x="0" y="135"/>
                    <a:pt x="8" y="156"/>
                    <a:pt x="24" y="173"/>
                  </a:cubicBezTo>
                  <a:cubicBezTo>
                    <a:pt x="41" y="190"/>
                    <a:pt x="60" y="198"/>
                    <a:pt x="84" y="198"/>
                  </a:cubicBezTo>
                  <a:cubicBezTo>
                    <a:pt x="109" y="198"/>
                    <a:pt x="129" y="190"/>
                    <a:pt x="145" y="173"/>
                  </a:cubicBezTo>
                  <a:cubicBezTo>
                    <a:pt x="162" y="156"/>
                    <a:pt x="170" y="136"/>
                    <a:pt x="170" y="111"/>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30" name="îṧľiḑé">
              <a:extLst>
                <a:ext uri="{FF2B5EF4-FFF2-40B4-BE49-F238E27FC236}">
                  <a16:creationId xmlns:a16="http://schemas.microsoft.com/office/drawing/2014/main" id="{18D8353C-E639-4FA6-B39F-84C93D96BAA0}"/>
                </a:ext>
              </a:extLst>
            </p:cNvPr>
            <p:cNvSpPr/>
            <p:nvPr/>
          </p:nvSpPr>
          <p:spPr bwMode="auto">
            <a:xfrm>
              <a:off x="7977711" y="4716546"/>
              <a:ext cx="423733" cy="494227"/>
            </a:xfrm>
            <a:custGeom>
              <a:avLst/>
              <a:gdLst>
                <a:gd name="T0" fmla="*/ 146 w 170"/>
                <a:gd name="T1" fmla="*/ 173 h 198"/>
                <a:gd name="T2" fmla="*/ 170 w 170"/>
                <a:gd name="T3" fmla="*/ 111 h 198"/>
                <a:gd name="T4" fmla="*/ 147 w 170"/>
                <a:gd name="T5" fmla="*/ 52 h 198"/>
                <a:gd name="T6" fmla="*/ 87 w 170"/>
                <a:gd name="T7" fmla="*/ 26 h 198"/>
                <a:gd name="T8" fmla="*/ 87 w 170"/>
                <a:gd name="T9" fmla="*/ 0 h 198"/>
                <a:gd name="T10" fmla="*/ 24 w 170"/>
                <a:gd name="T11" fmla="*/ 41 h 198"/>
                <a:gd name="T12" fmla="*/ 0 w 170"/>
                <a:gd name="T13" fmla="*/ 110 h 198"/>
                <a:gd name="T14" fmla="*/ 25 w 170"/>
                <a:gd name="T15" fmla="*/ 173 h 198"/>
                <a:gd name="T16" fmla="*/ 84 w 170"/>
                <a:gd name="T17" fmla="*/ 198 h 198"/>
                <a:gd name="T18" fmla="*/ 146 w 170"/>
                <a:gd name="T19" fmla="*/ 17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146" y="173"/>
                  </a:moveTo>
                  <a:cubicBezTo>
                    <a:pt x="162" y="156"/>
                    <a:pt x="170" y="136"/>
                    <a:pt x="170" y="111"/>
                  </a:cubicBezTo>
                  <a:cubicBezTo>
                    <a:pt x="170" y="87"/>
                    <a:pt x="162" y="68"/>
                    <a:pt x="147" y="52"/>
                  </a:cubicBezTo>
                  <a:cubicBezTo>
                    <a:pt x="132" y="36"/>
                    <a:pt x="111" y="28"/>
                    <a:pt x="87" y="26"/>
                  </a:cubicBezTo>
                  <a:cubicBezTo>
                    <a:pt x="87" y="0"/>
                    <a:pt x="87" y="0"/>
                    <a:pt x="87" y="0"/>
                  </a:cubicBezTo>
                  <a:cubicBezTo>
                    <a:pt x="63" y="7"/>
                    <a:pt x="40" y="21"/>
                    <a:pt x="24" y="41"/>
                  </a:cubicBezTo>
                  <a:cubicBezTo>
                    <a:pt x="8" y="61"/>
                    <a:pt x="0" y="84"/>
                    <a:pt x="0" y="110"/>
                  </a:cubicBezTo>
                  <a:cubicBezTo>
                    <a:pt x="0" y="135"/>
                    <a:pt x="9" y="156"/>
                    <a:pt x="25" y="173"/>
                  </a:cubicBezTo>
                  <a:cubicBezTo>
                    <a:pt x="41" y="190"/>
                    <a:pt x="61" y="198"/>
                    <a:pt x="84" y="198"/>
                  </a:cubicBezTo>
                  <a:cubicBezTo>
                    <a:pt x="109" y="198"/>
                    <a:pt x="129" y="190"/>
                    <a:pt x="146" y="173"/>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31" name="îṡliḑe">
              <a:extLst>
                <a:ext uri="{FF2B5EF4-FFF2-40B4-BE49-F238E27FC236}">
                  <a16:creationId xmlns:a16="http://schemas.microsoft.com/office/drawing/2014/main" id="{9E7370BF-D505-46F3-B3C5-FBA76DDC0F6C}"/>
                </a:ext>
              </a:extLst>
            </p:cNvPr>
            <p:cNvSpPr/>
            <p:nvPr/>
          </p:nvSpPr>
          <p:spPr bwMode="auto">
            <a:xfrm>
              <a:off x="10094739" y="2201225"/>
              <a:ext cx="924360" cy="495864"/>
            </a:xfrm>
            <a:custGeom>
              <a:avLst/>
              <a:gdLst>
                <a:gd name="T0" fmla="*/ 146 w 370"/>
                <a:gd name="T1" fmla="*/ 157 h 198"/>
                <a:gd name="T2" fmla="*/ 83 w 370"/>
                <a:gd name="T3" fmla="*/ 198 h 198"/>
                <a:gd name="T4" fmla="*/ 83 w 370"/>
                <a:gd name="T5" fmla="*/ 172 h 198"/>
                <a:gd name="T6" fmla="*/ 23 w 370"/>
                <a:gd name="T7" fmla="*/ 146 h 198"/>
                <a:gd name="T8" fmla="*/ 0 w 370"/>
                <a:gd name="T9" fmla="*/ 87 h 198"/>
                <a:gd name="T10" fmla="*/ 25 w 370"/>
                <a:gd name="T11" fmla="*/ 25 h 198"/>
                <a:gd name="T12" fmla="*/ 86 w 370"/>
                <a:gd name="T13" fmla="*/ 0 h 198"/>
                <a:gd name="T14" fmla="*/ 146 w 370"/>
                <a:gd name="T15" fmla="*/ 25 h 198"/>
                <a:gd name="T16" fmla="*/ 170 w 370"/>
                <a:gd name="T17" fmla="*/ 88 h 198"/>
                <a:gd name="T18" fmla="*/ 146 w 370"/>
                <a:gd name="T19" fmla="*/ 157 h 198"/>
                <a:gd name="T20" fmla="*/ 346 w 370"/>
                <a:gd name="T21" fmla="*/ 157 h 198"/>
                <a:gd name="T22" fmla="*/ 283 w 370"/>
                <a:gd name="T23" fmla="*/ 198 h 198"/>
                <a:gd name="T24" fmla="*/ 283 w 370"/>
                <a:gd name="T25" fmla="*/ 172 h 198"/>
                <a:gd name="T26" fmla="*/ 223 w 370"/>
                <a:gd name="T27" fmla="*/ 146 h 198"/>
                <a:gd name="T28" fmla="*/ 200 w 370"/>
                <a:gd name="T29" fmla="*/ 87 h 198"/>
                <a:gd name="T30" fmla="*/ 224 w 370"/>
                <a:gd name="T31" fmla="*/ 25 h 198"/>
                <a:gd name="T32" fmla="*/ 286 w 370"/>
                <a:gd name="T33" fmla="*/ 0 h 198"/>
                <a:gd name="T34" fmla="*/ 345 w 370"/>
                <a:gd name="T35" fmla="*/ 25 h 198"/>
                <a:gd name="T36" fmla="*/ 370 w 370"/>
                <a:gd name="T37" fmla="*/ 88 h 198"/>
                <a:gd name="T38" fmla="*/ 346 w 370"/>
                <a:gd name="T39" fmla="*/ 15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0" h="198">
                  <a:moveTo>
                    <a:pt x="146" y="157"/>
                  </a:moveTo>
                  <a:cubicBezTo>
                    <a:pt x="131" y="177"/>
                    <a:pt x="111" y="191"/>
                    <a:pt x="83" y="198"/>
                  </a:cubicBezTo>
                  <a:cubicBezTo>
                    <a:pt x="83" y="172"/>
                    <a:pt x="83" y="172"/>
                    <a:pt x="83" y="172"/>
                  </a:cubicBezTo>
                  <a:cubicBezTo>
                    <a:pt x="59" y="170"/>
                    <a:pt x="39" y="162"/>
                    <a:pt x="23" y="146"/>
                  </a:cubicBezTo>
                  <a:cubicBezTo>
                    <a:pt x="8" y="130"/>
                    <a:pt x="0" y="111"/>
                    <a:pt x="0" y="87"/>
                  </a:cubicBezTo>
                  <a:cubicBezTo>
                    <a:pt x="0" y="62"/>
                    <a:pt x="8" y="42"/>
                    <a:pt x="25" y="25"/>
                  </a:cubicBezTo>
                  <a:cubicBezTo>
                    <a:pt x="41" y="8"/>
                    <a:pt x="61" y="0"/>
                    <a:pt x="86" y="0"/>
                  </a:cubicBezTo>
                  <a:cubicBezTo>
                    <a:pt x="110" y="0"/>
                    <a:pt x="129" y="8"/>
                    <a:pt x="146" y="25"/>
                  </a:cubicBezTo>
                  <a:cubicBezTo>
                    <a:pt x="162" y="42"/>
                    <a:pt x="170" y="63"/>
                    <a:pt x="170" y="88"/>
                  </a:cubicBezTo>
                  <a:cubicBezTo>
                    <a:pt x="170" y="114"/>
                    <a:pt x="162" y="137"/>
                    <a:pt x="146" y="157"/>
                  </a:cubicBezTo>
                  <a:close/>
                  <a:moveTo>
                    <a:pt x="346" y="157"/>
                  </a:moveTo>
                  <a:cubicBezTo>
                    <a:pt x="330" y="177"/>
                    <a:pt x="307" y="191"/>
                    <a:pt x="283" y="198"/>
                  </a:cubicBezTo>
                  <a:cubicBezTo>
                    <a:pt x="283" y="172"/>
                    <a:pt x="283" y="172"/>
                    <a:pt x="283" y="172"/>
                  </a:cubicBezTo>
                  <a:cubicBezTo>
                    <a:pt x="259" y="170"/>
                    <a:pt x="238" y="162"/>
                    <a:pt x="223" y="146"/>
                  </a:cubicBezTo>
                  <a:cubicBezTo>
                    <a:pt x="208" y="130"/>
                    <a:pt x="200" y="111"/>
                    <a:pt x="200" y="87"/>
                  </a:cubicBezTo>
                  <a:cubicBezTo>
                    <a:pt x="200" y="62"/>
                    <a:pt x="208" y="42"/>
                    <a:pt x="224" y="25"/>
                  </a:cubicBezTo>
                  <a:cubicBezTo>
                    <a:pt x="241" y="8"/>
                    <a:pt x="261" y="0"/>
                    <a:pt x="286" y="0"/>
                  </a:cubicBezTo>
                  <a:cubicBezTo>
                    <a:pt x="309" y="0"/>
                    <a:pt x="329" y="8"/>
                    <a:pt x="345" y="25"/>
                  </a:cubicBezTo>
                  <a:cubicBezTo>
                    <a:pt x="361" y="42"/>
                    <a:pt x="370" y="63"/>
                    <a:pt x="370" y="88"/>
                  </a:cubicBezTo>
                  <a:cubicBezTo>
                    <a:pt x="370" y="114"/>
                    <a:pt x="362" y="137"/>
                    <a:pt x="346" y="15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rmAutofit/>
            </a:bodyPr>
            <a:lstStyle/>
            <a:p>
              <a:endParaRPr lang="id-ID" dirty="0">
                <a:latin typeface="仓耳玄三M W05" panose="02020400000000000000" pitchFamily="18" charset="-122"/>
              </a:endParaRPr>
            </a:p>
          </p:txBody>
        </p:sp>
        <p:sp>
          <p:nvSpPr>
            <p:cNvPr id="32" name="íSlîḋé">
              <a:extLst>
                <a:ext uri="{FF2B5EF4-FFF2-40B4-BE49-F238E27FC236}">
                  <a16:creationId xmlns:a16="http://schemas.microsoft.com/office/drawing/2014/main" id="{800A56B5-7982-4588-90E4-62380701ED3B}"/>
                </a:ext>
              </a:extLst>
            </p:cNvPr>
            <p:cNvSpPr/>
            <p:nvPr/>
          </p:nvSpPr>
          <p:spPr bwMode="auto">
            <a:xfrm>
              <a:off x="10595366" y="2201225"/>
              <a:ext cx="423733" cy="495864"/>
            </a:xfrm>
            <a:custGeom>
              <a:avLst/>
              <a:gdLst>
                <a:gd name="T0" fmla="*/ 86 w 170"/>
                <a:gd name="T1" fmla="*/ 0 h 198"/>
                <a:gd name="T2" fmla="*/ 24 w 170"/>
                <a:gd name="T3" fmla="*/ 25 h 198"/>
                <a:gd name="T4" fmla="*/ 0 w 170"/>
                <a:gd name="T5" fmla="*/ 87 h 198"/>
                <a:gd name="T6" fmla="*/ 23 w 170"/>
                <a:gd name="T7" fmla="*/ 146 h 198"/>
                <a:gd name="T8" fmla="*/ 83 w 170"/>
                <a:gd name="T9" fmla="*/ 172 h 198"/>
                <a:gd name="T10" fmla="*/ 83 w 170"/>
                <a:gd name="T11" fmla="*/ 198 h 198"/>
                <a:gd name="T12" fmla="*/ 146 w 170"/>
                <a:gd name="T13" fmla="*/ 157 h 198"/>
                <a:gd name="T14" fmla="*/ 170 w 170"/>
                <a:gd name="T15" fmla="*/ 88 h 198"/>
                <a:gd name="T16" fmla="*/ 145 w 170"/>
                <a:gd name="T17" fmla="*/ 25 h 198"/>
                <a:gd name="T18" fmla="*/ 86 w 170"/>
                <a:gd name="T1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86" y="0"/>
                  </a:moveTo>
                  <a:cubicBezTo>
                    <a:pt x="61" y="0"/>
                    <a:pt x="41" y="8"/>
                    <a:pt x="24" y="25"/>
                  </a:cubicBezTo>
                  <a:cubicBezTo>
                    <a:pt x="8" y="42"/>
                    <a:pt x="0" y="62"/>
                    <a:pt x="0" y="87"/>
                  </a:cubicBezTo>
                  <a:cubicBezTo>
                    <a:pt x="0" y="111"/>
                    <a:pt x="8" y="130"/>
                    <a:pt x="23" y="146"/>
                  </a:cubicBezTo>
                  <a:cubicBezTo>
                    <a:pt x="38" y="162"/>
                    <a:pt x="59" y="170"/>
                    <a:pt x="83" y="172"/>
                  </a:cubicBezTo>
                  <a:cubicBezTo>
                    <a:pt x="83" y="198"/>
                    <a:pt x="83" y="198"/>
                    <a:pt x="83" y="198"/>
                  </a:cubicBezTo>
                  <a:cubicBezTo>
                    <a:pt x="107" y="191"/>
                    <a:pt x="130" y="177"/>
                    <a:pt x="146" y="157"/>
                  </a:cubicBezTo>
                  <a:cubicBezTo>
                    <a:pt x="162" y="137"/>
                    <a:pt x="170" y="114"/>
                    <a:pt x="170" y="88"/>
                  </a:cubicBezTo>
                  <a:cubicBezTo>
                    <a:pt x="170" y="63"/>
                    <a:pt x="162" y="42"/>
                    <a:pt x="145" y="25"/>
                  </a:cubicBezTo>
                  <a:cubicBezTo>
                    <a:pt x="129" y="8"/>
                    <a:pt x="109" y="0"/>
                    <a:pt x="86" y="0"/>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33" name="íşlîdé">
              <a:extLst>
                <a:ext uri="{FF2B5EF4-FFF2-40B4-BE49-F238E27FC236}">
                  <a16:creationId xmlns:a16="http://schemas.microsoft.com/office/drawing/2014/main" id="{A7E46B2F-456F-4087-8E77-14DEF564DE9D}"/>
                </a:ext>
              </a:extLst>
            </p:cNvPr>
            <p:cNvSpPr/>
            <p:nvPr/>
          </p:nvSpPr>
          <p:spPr bwMode="auto">
            <a:xfrm>
              <a:off x="10094739" y="2201225"/>
              <a:ext cx="425369" cy="495864"/>
            </a:xfrm>
            <a:custGeom>
              <a:avLst/>
              <a:gdLst>
                <a:gd name="T0" fmla="*/ 146 w 170"/>
                <a:gd name="T1" fmla="*/ 25 h 198"/>
                <a:gd name="T2" fmla="*/ 86 w 170"/>
                <a:gd name="T3" fmla="*/ 0 h 198"/>
                <a:gd name="T4" fmla="*/ 25 w 170"/>
                <a:gd name="T5" fmla="*/ 25 h 198"/>
                <a:gd name="T6" fmla="*/ 0 w 170"/>
                <a:gd name="T7" fmla="*/ 87 h 198"/>
                <a:gd name="T8" fmla="*/ 23 w 170"/>
                <a:gd name="T9" fmla="*/ 146 h 198"/>
                <a:gd name="T10" fmla="*/ 83 w 170"/>
                <a:gd name="T11" fmla="*/ 172 h 198"/>
                <a:gd name="T12" fmla="*/ 83 w 170"/>
                <a:gd name="T13" fmla="*/ 198 h 198"/>
                <a:gd name="T14" fmla="*/ 146 w 170"/>
                <a:gd name="T15" fmla="*/ 157 h 198"/>
                <a:gd name="T16" fmla="*/ 170 w 170"/>
                <a:gd name="T17" fmla="*/ 88 h 198"/>
                <a:gd name="T18" fmla="*/ 146 w 170"/>
                <a:gd name="T19" fmla="*/ 2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146" y="25"/>
                  </a:moveTo>
                  <a:cubicBezTo>
                    <a:pt x="129" y="8"/>
                    <a:pt x="110" y="0"/>
                    <a:pt x="86" y="0"/>
                  </a:cubicBezTo>
                  <a:cubicBezTo>
                    <a:pt x="61" y="0"/>
                    <a:pt x="41" y="8"/>
                    <a:pt x="25" y="25"/>
                  </a:cubicBezTo>
                  <a:cubicBezTo>
                    <a:pt x="8" y="42"/>
                    <a:pt x="0" y="62"/>
                    <a:pt x="0" y="87"/>
                  </a:cubicBezTo>
                  <a:cubicBezTo>
                    <a:pt x="0" y="111"/>
                    <a:pt x="8" y="130"/>
                    <a:pt x="23" y="146"/>
                  </a:cubicBezTo>
                  <a:cubicBezTo>
                    <a:pt x="39" y="162"/>
                    <a:pt x="59" y="170"/>
                    <a:pt x="83" y="172"/>
                  </a:cubicBezTo>
                  <a:cubicBezTo>
                    <a:pt x="83" y="198"/>
                    <a:pt x="83" y="198"/>
                    <a:pt x="83" y="198"/>
                  </a:cubicBezTo>
                  <a:cubicBezTo>
                    <a:pt x="111" y="191"/>
                    <a:pt x="131" y="177"/>
                    <a:pt x="146" y="157"/>
                  </a:cubicBezTo>
                  <a:cubicBezTo>
                    <a:pt x="162" y="137"/>
                    <a:pt x="170" y="114"/>
                    <a:pt x="170" y="88"/>
                  </a:cubicBezTo>
                  <a:cubicBezTo>
                    <a:pt x="170" y="63"/>
                    <a:pt x="162" y="42"/>
                    <a:pt x="146" y="25"/>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grpSp>
      <p:grpSp>
        <p:nvGrpSpPr>
          <p:cNvPr id="5" name="Group 4">
            <a:extLst>
              <a:ext uri="{FF2B5EF4-FFF2-40B4-BE49-F238E27FC236}">
                <a16:creationId xmlns:a16="http://schemas.microsoft.com/office/drawing/2014/main" id="{82F468EA-36E9-47FF-97CB-544B0E8736F3}"/>
              </a:ext>
            </a:extLst>
          </p:cNvPr>
          <p:cNvGrpSpPr/>
          <p:nvPr/>
        </p:nvGrpSpPr>
        <p:grpSpPr>
          <a:xfrm>
            <a:off x="56669" y="24661"/>
            <a:ext cx="6793224" cy="900732"/>
            <a:chOff x="56669" y="24660"/>
            <a:chExt cx="6793224" cy="1053749"/>
          </a:xfrm>
        </p:grpSpPr>
        <p:sp>
          <p:nvSpPr>
            <p:cNvPr id="50" name="箭头: 五边形 49">
              <a:extLst>
                <a:ext uri="{FF2B5EF4-FFF2-40B4-BE49-F238E27FC236}">
                  <a16:creationId xmlns:a16="http://schemas.microsoft.com/office/drawing/2014/main" id="{A20A49EB-6480-415A-BC80-662465F3D390}"/>
                </a:ext>
              </a:extLst>
            </p:cNvPr>
            <p:cNvSpPr/>
            <p:nvPr/>
          </p:nvSpPr>
          <p:spPr>
            <a:xfrm>
              <a:off x="56669" y="31731"/>
              <a:ext cx="2009051" cy="1046678"/>
            </a:xfrm>
            <a:prstGeom prst="homePlate">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51" name="箭头: V 形 50">
              <a:extLst>
                <a:ext uri="{FF2B5EF4-FFF2-40B4-BE49-F238E27FC236}">
                  <a16:creationId xmlns:a16="http://schemas.microsoft.com/office/drawing/2014/main" id="{910DE823-F5E8-4938-99B2-8774A9D7681C}"/>
                </a:ext>
              </a:extLst>
            </p:cNvPr>
            <p:cNvSpPr/>
            <p:nvPr/>
          </p:nvSpPr>
          <p:spPr>
            <a:xfrm>
              <a:off x="1666101" y="31731"/>
              <a:ext cx="4082687" cy="1046678"/>
            </a:xfrm>
            <a:prstGeom prst="chevron">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52" name="箭头: V 形 51">
              <a:extLst>
                <a:ext uri="{FF2B5EF4-FFF2-40B4-BE49-F238E27FC236}">
                  <a16:creationId xmlns:a16="http://schemas.microsoft.com/office/drawing/2014/main" id="{4F485C77-26B9-4D92-B53E-051DA2FC0051}"/>
                </a:ext>
              </a:extLst>
            </p:cNvPr>
            <p:cNvSpPr/>
            <p:nvPr/>
          </p:nvSpPr>
          <p:spPr>
            <a:xfrm>
              <a:off x="5342107" y="24660"/>
              <a:ext cx="1507786" cy="1046678"/>
            </a:xfrm>
            <a:prstGeom prst="chevron">
              <a:avLst/>
            </a:pr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a typeface="仓耳玄三M W05" panose="02020400000000000000" pitchFamily="18" charset="-122"/>
              </a:endParaRPr>
            </a:p>
          </p:txBody>
        </p:sp>
        <p:sp>
          <p:nvSpPr>
            <p:cNvPr id="53" name="椭圆 52">
              <a:extLst>
                <a:ext uri="{FF2B5EF4-FFF2-40B4-BE49-F238E27FC236}">
                  <a16:creationId xmlns:a16="http://schemas.microsoft.com/office/drawing/2014/main" id="{F6F355D1-6EA7-458D-B8C6-EA3791B183F7}"/>
                </a:ext>
              </a:extLst>
            </p:cNvPr>
            <p:cNvSpPr/>
            <p:nvPr/>
          </p:nvSpPr>
          <p:spPr>
            <a:xfrm>
              <a:off x="1139311" y="308879"/>
              <a:ext cx="389652" cy="447864"/>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sp>
          <p:nvSpPr>
            <p:cNvPr id="55" name="椭圆 54">
              <a:extLst>
                <a:ext uri="{FF2B5EF4-FFF2-40B4-BE49-F238E27FC236}">
                  <a16:creationId xmlns:a16="http://schemas.microsoft.com/office/drawing/2014/main" id="{49F38BF3-FBBC-4318-ABD8-92B88012B1B2}"/>
                </a:ext>
              </a:extLst>
            </p:cNvPr>
            <p:cNvSpPr/>
            <p:nvPr/>
          </p:nvSpPr>
          <p:spPr>
            <a:xfrm>
              <a:off x="6053562" y="308879"/>
              <a:ext cx="389652" cy="447864"/>
            </a:xfrm>
            <a:prstGeom prst="ellipse">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a typeface="仓耳玄三M W05" panose="02020400000000000000" pitchFamily="18" charset="-122"/>
              </a:endParaRPr>
            </a:p>
          </p:txBody>
        </p:sp>
      </p:grpSp>
      <p:grpSp>
        <p:nvGrpSpPr>
          <p:cNvPr id="56" name="Group 55">
            <a:extLst>
              <a:ext uri="{FF2B5EF4-FFF2-40B4-BE49-F238E27FC236}">
                <a16:creationId xmlns:a16="http://schemas.microsoft.com/office/drawing/2014/main" id="{31AC0636-6605-4B55-B17B-C8FD518BC0F7}"/>
              </a:ext>
            </a:extLst>
          </p:cNvPr>
          <p:cNvGrpSpPr/>
          <p:nvPr/>
        </p:nvGrpSpPr>
        <p:grpSpPr>
          <a:xfrm>
            <a:off x="3809120" y="1881590"/>
            <a:ext cx="4564859" cy="4708802"/>
            <a:chOff x="7977711" y="2171768"/>
            <a:chExt cx="3041388" cy="3039005"/>
          </a:xfrm>
        </p:grpSpPr>
        <p:sp>
          <p:nvSpPr>
            <p:cNvPr id="57" name="ï$ḻiḍê">
              <a:extLst>
                <a:ext uri="{FF2B5EF4-FFF2-40B4-BE49-F238E27FC236}">
                  <a16:creationId xmlns:a16="http://schemas.microsoft.com/office/drawing/2014/main" id="{4299BA4B-D430-4724-AB84-031E4B95A7EC}"/>
                </a:ext>
              </a:extLst>
            </p:cNvPr>
            <p:cNvSpPr/>
            <p:nvPr/>
          </p:nvSpPr>
          <p:spPr bwMode="auto">
            <a:xfrm>
              <a:off x="9003505" y="2792007"/>
              <a:ext cx="2009050" cy="2408947"/>
            </a:xfrm>
            <a:custGeom>
              <a:avLst/>
              <a:gdLst>
                <a:gd name="T0" fmla="*/ 764 w 804"/>
                <a:gd name="T1" fmla="*/ 744 h 964"/>
                <a:gd name="T2" fmla="*/ 584 w 804"/>
                <a:gd name="T3" fmla="*/ 924 h 964"/>
                <a:gd name="T4" fmla="*/ 0 w 804"/>
                <a:gd name="T5" fmla="*/ 924 h 964"/>
                <a:gd name="T6" fmla="*/ 0 w 804"/>
                <a:gd name="T7" fmla="*/ 964 h 964"/>
                <a:gd name="T8" fmla="*/ 584 w 804"/>
                <a:gd name="T9" fmla="*/ 964 h 964"/>
                <a:gd name="T10" fmla="*/ 804 w 804"/>
                <a:gd name="T11" fmla="*/ 744 h 964"/>
                <a:gd name="T12" fmla="*/ 804 w 804"/>
                <a:gd name="T13" fmla="*/ 0 h 964"/>
                <a:gd name="T14" fmla="*/ 764 w 804"/>
                <a:gd name="T15" fmla="*/ 0 h 964"/>
                <a:gd name="T16" fmla="*/ 764 w 804"/>
                <a:gd name="T17" fmla="*/ 74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64">
                  <a:moveTo>
                    <a:pt x="764" y="744"/>
                  </a:moveTo>
                  <a:cubicBezTo>
                    <a:pt x="764" y="843"/>
                    <a:pt x="683" y="924"/>
                    <a:pt x="584" y="924"/>
                  </a:cubicBezTo>
                  <a:cubicBezTo>
                    <a:pt x="0" y="924"/>
                    <a:pt x="0" y="924"/>
                    <a:pt x="0" y="924"/>
                  </a:cubicBezTo>
                  <a:cubicBezTo>
                    <a:pt x="0" y="964"/>
                    <a:pt x="0" y="964"/>
                    <a:pt x="0" y="964"/>
                  </a:cubicBezTo>
                  <a:cubicBezTo>
                    <a:pt x="584" y="964"/>
                    <a:pt x="584" y="964"/>
                    <a:pt x="584" y="964"/>
                  </a:cubicBezTo>
                  <a:cubicBezTo>
                    <a:pt x="705" y="964"/>
                    <a:pt x="804" y="865"/>
                    <a:pt x="804" y="744"/>
                  </a:cubicBezTo>
                  <a:cubicBezTo>
                    <a:pt x="804" y="0"/>
                    <a:pt x="804" y="0"/>
                    <a:pt x="804" y="0"/>
                  </a:cubicBezTo>
                  <a:cubicBezTo>
                    <a:pt x="764" y="0"/>
                    <a:pt x="764" y="0"/>
                    <a:pt x="764" y="0"/>
                  </a:cubicBezTo>
                  <a:lnTo>
                    <a:pt x="764" y="744"/>
                  </a:ln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58" name="iṣ1íḓê">
              <a:extLst>
                <a:ext uri="{FF2B5EF4-FFF2-40B4-BE49-F238E27FC236}">
                  <a16:creationId xmlns:a16="http://schemas.microsoft.com/office/drawing/2014/main" id="{3EFCC990-3950-40E6-81C0-01562FDA66E2}"/>
                </a:ext>
              </a:extLst>
            </p:cNvPr>
            <p:cNvSpPr/>
            <p:nvPr/>
          </p:nvSpPr>
          <p:spPr bwMode="auto">
            <a:xfrm>
              <a:off x="7984255" y="2171768"/>
              <a:ext cx="2009050" cy="2449860"/>
            </a:xfrm>
            <a:custGeom>
              <a:avLst/>
              <a:gdLst>
                <a:gd name="T0" fmla="*/ 40 w 804"/>
                <a:gd name="T1" fmla="*/ 220 h 980"/>
                <a:gd name="T2" fmla="*/ 220 w 804"/>
                <a:gd name="T3" fmla="*/ 40 h 980"/>
                <a:gd name="T4" fmla="*/ 804 w 804"/>
                <a:gd name="T5" fmla="*/ 40 h 980"/>
                <a:gd name="T6" fmla="*/ 804 w 804"/>
                <a:gd name="T7" fmla="*/ 0 h 980"/>
                <a:gd name="T8" fmla="*/ 220 w 804"/>
                <a:gd name="T9" fmla="*/ 0 h 980"/>
                <a:gd name="T10" fmla="*/ 0 w 804"/>
                <a:gd name="T11" fmla="*/ 220 h 980"/>
                <a:gd name="T12" fmla="*/ 0 w 804"/>
                <a:gd name="T13" fmla="*/ 980 h 980"/>
                <a:gd name="T14" fmla="*/ 40 w 804"/>
                <a:gd name="T15" fmla="*/ 980 h 980"/>
                <a:gd name="T16" fmla="*/ 40 w 804"/>
                <a:gd name="T17" fmla="*/ 22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4" h="980">
                  <a:moveTo>
                    <a:pt x="40" y="220"/>
                  </a:moveTo>
                  <a:cubicBezTo>
                    <a:pt x="40" y="121"/>
                    <a:pt x="121" y="40"/>
                    <a:pt x="220" y="40"/>
                  </a:cubicBezTo>
                  <a:cubicBezTo>
                    <a:pt x="804" y="40"/>
                    <a:pt x="804" y="40"/>
                    <a:pt x="804" y="40"/>
                  </a:cubicBezTo>
                  <a:cubicBezTo>
                    <a:pt x="804" y="0"/>
                    <a:pt x="804" y="0"/>
                    <a:pt x="804" y="0"/>
                  </a:cubicBezTo>
                  <a:cubicBezTo>
                    <a:pt x="220" y="0"/>
                    <a:pt x="220" y="0"/>
                    <a:pt x="220" y="0"/>
                  </a:cubicBezTo>
                  <a:cubicBezTo>
                    <a:pt x="99" y="0"/>
                    <a:pt x="0" y="99"/>
                    <a:pt x="0" y="220"/>
                  </a:cubicBezTo>
                  <a:cubicBezTo>
                    <a:pt x="0" y="980"/>
                    <a:pt x="0" y="980"/>
                    <a:pt x="0" y="980"/>
                  </a:cubicBezTo>
                  <a:cubicBezTo>
                    <a:pt x="40" y="980"/>
                    <a:pt x="40" y="980"/>
                    <a:pt x="40" y="980"/>
                  </a:cubicBezTo>
                  <a:lnTo>
                    <a:pt x="40" y="220"/>
                  </a:ln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59" name="í$ḷïḑe">
              <a:extLst>
                <a:ext uri="{FF2B5EF4-FFF2-40B4-BE49-F238E27FC236}">
                  <a16:creationId xmlns:a16="http://schemas.microsoft.com/office/drawing/2014/main" id="{8B0E70E6-232B-4720-A14F-A3DEB46DEC4A}"/>
                </a:ext>
              </a:extLst>
            </p:cNvPr>
            <p:cNvSpPr/>
            <p:nvPr/>
          </p:nvSpPr>
          <p:spPr bwMode="auto">
            <a:xfrm>
              <a:off x="8476702" y="4716546"/>
              <a:ext cx="425369" cy="494227"/>
            </a:xfrm>
            <a:custGeom>
              <a:avLst/>
              <a:gdLst>
                <a:gd name="T0" fmla="*/ 170 w 170"/>
                <a:gd name="T1" fmla="*/ 111 h 198"/>
                <a:gd name="T2" fmla="*/ 147 w 170"/>
                <a:gd name="T3" fmla="*/ 52 h 198"/>
                <a:gd name="T4" fmla="*/ 87 w 170"/>
                <a:gd name="T5" fmla="*/ 26 h 198"/>
                <a:gd name="T6" fmla="*/ 87 w 170"/>
                <a:gd name="T7" fmla="*/ 0 h 198"/>
                <a:gd name="T8" fmla="*/ 24 w 170"/>
                <a:gd name="T9" fmla="*/ 41 h 198"/>
                <a:gd name="T10" fmla="*/ 0 w 170"/>
                <a:gd name="T11" fmla="*/ 110 h 198"/>
                <a:gd name="T12" fmla="*/ 24 w 170"/>
                <a:gd name="T13" fmla="*/ 173 h 198"/>
                <a:gd name="T14" fmla="*/ 84 w 170"/>
                <a:gd name="T15" fmla="*/ 198 h 198"/>
                <a:gd name="T16" fmla="*/ 145 w 170"/>
                <a:gd name="T17" fmla="*/ 173 h 198"/>
                <a:gd name="T18" fmla="*/ 170 w 170"/>
                <a:gd name="T19" fmla="*/ 11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170" y="111"/>
                  </a:moveTo>
                  <a:cubicBezTo>
                    <a:pt x="170" y="87"/>
                    <a:pt x="162" y="68"/>
                    <a:pt x="147" y="52"/>
                  </a:cubicBezTo>
                  <a:cubicBezTo>
                    <a:pt x="132" y="36"/>
                    <a:pt x="111" y="28"/>
                    <a:pt x="87" y="26"/>
                  </a:cubicBezTo>
                  <a:cubicBezTo>
                    <a:pt x="87" y="0"/>
                    <a:pt x="87" y="0"/>
                    <a:pt x="87" y="0"/>
                  </a:cubicBezTo>
                  <a:cubicBezTo>
                    <a:pt x="59" y="7"/>
                    <a:pt x="39" y="21"/>
                    <a:pt x="24" y="41"/>
                  </a:cubicBezTo>
                  <a:cubicBezTo>
                    <a:pt x="8" y="61"/>
                    <a:pt x="0" y="84"/>
                    <a:pt x="0" y="110"/>
                  </a:cubicBezTo>
                  <a:cubicBezTo>
                    <a:pt x="0" y="135"/>
                    <a:pt x="8" y="156"/>
                    <a:pt x="24" y="173"/>
                  </a:cubicBezTo>
                  <a:cubicBezTo>
                    <a:pt x="41" y="190"/>
                    <a:pt x="60" y="198"/>
                    <a:pt x="84" y="198"/>
                  </a:cubicBezTo>
                  <a:cubicBezTo>
                    <a:pt x="109" y="198"/>
                    <a:pt x="129" y="190"/>
                    <a:pt x="145" y="173"/>
                  </a:cubicBezTo>
                  <a:cubicBezTo>
                    <a:pt x="162" y="156"/>
                    <a:pt x="170" y="136"/>
                    <a:pt x="170" y="111"/>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60" name="îṧľiḑé">
              <a:extLst>
                <a:ext uri="{FF2B5EF4-FFF2-40B4-BE49-F238E27FC236}">
                  <a16:creationId xmlns:a16="http://schemas.microsoft.com/office/drawing/2014/main" id="{9CF37063-0C48-4FBE-AC9E-09629CE0B739}"/>
                </a:ext>
              </a:extLst>
            </p:cNvPr>
            <p:cNvSpPr/>
            <p:nvPr/>
          </p:nvSpPr>
          <p:spPr bwMode="auto">
            <a:xfrm>
              <a:off x="7977711" y="4716546"/>
              <a:ext cx="423733" cy="494227"/>
            </a:xfrm>
            <a:custGeom>
              <a:avLst/>
              <a:gdLst>
                <a:gd name="T0" fmla="*/ 146 w 170"/>
                <a:gd name="T1" fmla="*/ 173 h 198"/>
                <a:gd name="T2" fmla="*/ 170 w 170"/>
                <a:gd name="T3" fmla="*/ 111 h 198"/>
                <a:gd name="T4" fmla="*/ 147 w 170"/>
                <a:gd name="T5" fmla="*/ 52 h 198"/>
                <a:gd name="T6" fmla="*/ 87 w 170"/>
                <a:gd name="T7" fmla="*/ 26 h 198"/>
                <a:gd name="T8" fmla="*/ 87 w 170"/>
                <a:gd name="T9" fmla="*/ 0 h 198"/>
                <a:gd name="T10" fmla="*/ 24 w 170"/>
                <a:gd name="T11" fmla="*/ 41 h 198"/>
                <a:gd name="T12" fmla="*/ 0 w 170"/>
                <a:gd name="T13" fmla="*/ 110 h 198"/>
                <a:gd name="T14" fmla="*/ 25 w 170"/>
                <a:gd name="T15" fmla="*/ 173 h 198"/>
                <a:gd name="T16" fmla="*/ 84 w 170"/>
                <a:gd name="T17" fmla="*/ 198 h 198"/>
                <a:gd name="T18" fmla="*/ 146 w 170"/>
                <a:gd name="T19" fmla="*/ 17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146" y="173"/>
                  </a:moveTo>
                  <a:cubicBezTo>
                    <a:pt x="162" y="156"/>
                    <a:pt x="170" y="136"/>
                    <a:pt x="170" y="111"/>
                  </a:cubicBezTo>
                  <a:cubicBezTo>
                    <a:pt x="170" y="87"/>
                    <a:pt x="162" y="68"/>
                    <a:pt x="147" y="52"/>
                  </a:cubicBezTo>
                  <a:cubicBezTo>
                    <a:pt x="132" y="36"/>
                    <a:pt x="111" y="28"/>
                    <a:pt x="87" y="26"/>
                  </a:cubicBezTo>
                  <a:cubicBezTo>
                    <a:pt x="87" y="0"/>
                    <a:pt x="87" y="0"/>
                    <a:pt x="87" y="0"/>
                  </a:cubicBezTo>
                  <a:cubicBezTo>
                    <a:pt x="63" y="7"/>
                    <a:pt x="40" y="21"/>
                    <a:pt x="24" y="41"/>
                  </a:cubicBezTo>
                  <a:cubicBezTo>
                    <a:pt x="8" y="61"/>
                    <a:pt x="0" y="84"/>
                    <a:pt x="0" y="110"/>
                  </a:cubicBezTo>
                  <a:cubicBezTo>
                    <a:pt x="0" y="135"/>
                    <a:pt x="9" y="156"/>
                    <a:pt x="25" y="173"/>
                  </a:cubicBezTo>
                  <a:cubicBezTo>
                    <a:pt x="41" y="190"/>
                    <a:pt x="61" y="198"/>
                    <a:pt x="84" y="198"/>
                  </a:cubicBezTo>
                  <a:cubicBezTo>
                    <a:pt x="109" y="198"/>
                    <a:pt x="129" y="190"/>
                    <a:pt x="146" y="173"/>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61" name="îṡliḑe">
              <a:extLst>
                <a:ext uri="{FF2B5EF4-FFF2-40B4-BE49-F238E27FC236}">
                  <a16:creationId xmlns:a16="http://schemas.microsoft.com/office/drawing/2014/main" id="{2A44F623-3B3D-4CCC-A2CD-ECFDA8BD4735}"/>
                </a:ext>
              </a:extLst>
            </p:cNvPr>
            <p:cNvSpPr/>
            <p:nvPr/>
          </p:nvSpPr>
          <p:spPr bwMode="auto">
            <a:xfrm>
              <a:off x="10094739" y="2201225"/>
              <a:ext cx="924360" cy="495864"/>
            </a:xfrm>
            <a:custGeom>
              <a:avLst/>
              <a:gdLst>
                <a:gd name="T0" fmla="*/ 146 w 370"/>
                <a:gd name="T1" fmla="*/ 157 h 198"/>
                <a:gd name="T2" fmla="*/ 83 w 370"/>
                <a:gd name="T3" fmla="*/ 198 h 198"/>
                <a:gd name="T4" fmla="*/ 83 w 370"/>
                <a:gd name="T5" fmla="*/ 172 h 198"/>
                <a:gd name="T6" fmla="*/ 23 w 370"/>
                <a:gd name="T7" fmla="*/ 146 h 198"/>
                <a:gd name="T8" fmla="*/ 0 w 370"/>
                <a:gd name="T9" fmla="*/ 87 h 198"/>
                <a:gd name="T10" fmla="*/ 25 w 370"/>
                <a:gd name="T11" fmla="*/ 25 h 198"/>
                <a:gd name="T12" fmla="*/ 86 w 370"/>
                <a:gd name="T13" fmla="*/ 0 h 198"/>
                <a:gd name="T14" fmla="*/ 146 w 370"/>
                <a:gd name="T15" fmla="*/ 25 h 198"/>
                <a:gd name="T16" fmla="*/ 170 w 370"/>
                <a:gd name="T17" fmla="*/ 88 h 198"/>
                <a:gd name="T18" fmla="*/ 146 w 370"/>
                <a:gd name="T19" fmla="*/ 157 h 198"/>
                <a:gd name="T20" fmla="*/ 346 w 370"/>
                <a:gd name="T21" fmla="*/ 157 h 198"/>
                <a:gd name="T22" fmla="*/ 283 w 370"/>
                <a:gd name="T23" fmla="*/ 198 h 198"/>
                <a:gd name="T24" fmla="*/ 283 w 370"/>
                <a:gd name="T25" fmla="*/ 172 h 198"/>
                <a:gd name="T26" fmla="*/ 223 w 370"/>
                <a:gd name="T27" fmla="*/ 146 h 198"/>
                <a:gd name="T28" fmla="*/ 200 w 370"/>
                <a:gd name="T29" fmla="*/ 87 h 198"/>
                <a:gd name="T30" fmla="*/ 224 w 370"/>
                <a:gd name="T31" fmla="*/ 25 h 198"/>
                <a:gd name="T32" fmla="*/ 286 w 370"/>
                <a:gd name="T33" fmla="*/ 0 h 198"/>
                <a:gd name="T34" fmla="*/ 345 w 370"/>
                <a:gd name="T35" fmla="*/ 25 h 198"/>
                <a:gd name="T36" fmla="*/ 370 w 370"/>
                <a:gd name="T37" fmla="*/ 88 h 198"/>
                <a:gd name="T38" fmla="*/ 346 w 370"/>
                <a:gd name="T39" fmla="*/ 15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0" h="198">
                  <a:moveTo>
                    <a:pt x="146" y="157"/>
                  </a:moveTo>
                  <a:cubicBezTo>
                    <a:pt x="131" y="177"/>
                    <a:pt x="111" y="191"/>
                    <a:pt x="83" y="198"/>
                  </a:cubicBezTo>
                  <a:cubicBezTo>
                    <a:pt x="83" y="172"/>
                    <a:pt x="83" y="172"/>
                    <a:pt x="83" y="172"/>
                  </a:cubicBezTo>
                  <a:cubicBezTo>
                    <a:pt x="59" y="170"/>
                    <a:pt x="39" y="162"/>
                    <a:pt x="23" y="146"/>
                  </a:cubicBezTo>
                  <a:cubicBezTo>
                    <a:pt x="8" y="130"/>
                    <a:pt x="0" y="111"/>
                    <a:pt x="0" y="87"/>
                  </a:cubicBezTo>
                  <a:cubicBezTo>
                    <a:pt x="0" y="62"/>
                    <a:pt x="8" y="42"/>
                    <a:pt x="25" y="25"/>
                  </a:cubicBezTo>
                  <a:cubicBezTo>
                    <a:pt x="41" y="8"/>
                    <a:pt x="61" y="0"/>
                    <a:pt x="86" y="0"/>
                  </a:cubicBezTo>
                  <a:cubicBezTo>
                    <a:pt x="110" y="0"/>
                    <a:pt x="129" y="8"/>
                    <a:pt x="146" y="25"/>
                  </a:cubicBezTo>
                  <a:cubicBezTo>
                    <a:pt x="162" y="42"/>
                    <a:pt x="170" y="63"/>
                    <a:pt x="170" y="88"/>
                  </a:cubicBezTo>
                  <a:cubicBezTo>
                    <a:pt x="170" y="114"/>
                    <a:pt x="162" y="137"/>
                    <a:pt x="146" y="157"/>
                  </a:cubicBezTo>
                  <a:close/>
                  <a:moveTo>
                    <a:pt x="346" y="157"/>
                  </a:moveTo>
                  <a:cubicBezTo>
                    <a:pt x="330" y="177"/>
                    <a:pt x="307" y="191"/>
                    <a:pt x="283" y="198"/>
                  </a:cubicBezTo>
                  <a:cubicBezTo>
                    <a:pt x="283" y="172"/>
                    <a:pt x="283" y="172"/>
                    <a:pt x="283" y="172"/>
                  </a:cubicBezTo>
                  <a:cubicBezTo>
                    <a:pt x="259" y="170"/>
                    <a:pt x="238" y="162"/>
                    <a:pt x="223" y="146"/>
                  </a:cubicBezTo>
                  <a:cubicBezTo>
                    <a:pt x="208" y="130"/>
                    <a:pt x="200" y="111"/>
                    <a:pt x="200" y="87"/>
                  </a:cubicBezTo>
                  <a:cubicBezTo>
                    <a:pt x="200" y="62"/>
                    <a:pt x="208" y="42"/>
                    <a:pt x="224" y="25"/>
                  </a:cubicBezTo>
                  <a:cubicBezTo>
                    <a:pt x="241" y="8"/>
                    <a:pt x="261" y="0"/>
                    <a:pt x="286" y="0"/>
                  </a:cubicBezTo>
                  <a:cubicBezTo>
                    <a:pt x="309" y="0"/>
                    <a:pt x="329" y="8"/>
                    <a:pt x="345" y="25"/>
                  </a:cubicBezTo>
                  <a:cubicBezTo>
                    <a:pt x="361" y="42"/>
                    <a:pt x="370" y="63"/>
                    <a:pt x="370" y="88"/>
                  </a:cubicBezTo>
                  <a:cubicBezTo>
                    <a:pt x="370" y="114"/>
                    <a:pt x="362" y="137"/>
                    <a:pt x="346" y="15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rmAutofit/>
            </a:bodyPr>
            <a:lstStyle/>
            <a:p>
              <a:endParaRPr lang="id-ID" dirty="0">
                <a:latin typeface="仓耳玄三M W05" panose="02020400000000000000" pitchFamily="18" charset="-122"/>
              </a:endParaRPr>
            </a:p>
          </p:txBody>
        </p:sp>
        <p:sp>
          <p:nvSpPr>
            <p:cNvPr id="62" name="íSlîḋé">
              <a:extLst>
                <a:ext uri="{FF2B5EF4-FFF2-40B4-BE49-F238E27FC236}">
                  <a16:creationId xmlns:a16="http://schemas.microsoft.com/office/drawing/2014/main" id="{9720790A-B904-4AE7-87D5-361BF6258A11}"/>
                </a:ext>
              </a:extLst>
            </p:cNvPr>
            <p:cNvSpPr/>
            <p:nvPr/>
          </p:nvSpPr>
          <p:spPr bwMode="auto">
            <a:xfrm>
              <a:off x="10595366" y="2201225"/>
              <a:ext cx="423733" cy="495864"/>
            </a:xfrm>
            <a:custGeom>
              <a:avLst/>
              <a:gdLst>
                <a:gd name="T0" fmla="*/ 86 w 170"/>
                <a:gd name="T1" fmla="*/ 0 h 198"/>
                <a:gd name="T2" fmla="*/ 24 w 170"/>
                <a:gd name="T3" fmla="*/ 25 h 198"/>
                <a:gd name="T4" fmla="*/ 0 w 170"/>
                <a:gd name="T5" fmla="*/ 87 h 198"/>
                <a:gd name="T6" fmla="*/ 23 w 170"/>
                <a:gd name="T7" fmla="*/ 146 h 198"/>
                <a:gd name="T8" fmla="*/ 83 w 170"/>
                <a:gd name="T9" fmla="*/ 172 h 198"/>
                <a:gd name="T10" fmla="*/ 83 w 170"/>
                <a:gd name="T11" fmla="*/ 198 h 198"/>
                <a:gd name="T12" fmla="*/ 146 w 170"/>
                <a:gd name="T13" fmla="*/ 157 h 198"/>
                <a:gd name="T14" fmla="*/ 170 w 170"/>
                <a:gd name="T15" fmla="*/ 88 h 198"/>
                <a:gd name="T16" fmla="*/ 145 w 170"/>
                <a:gd name="T17" fmla="*/ 25 h 198"/>
                <a:gd name="T18" fmla="*/ 86 w 170"/>
                <a:gd name="T1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86" y="0"/>
                  </a:moveTo>
                  <a:cubicBezTo>
                    <a:pt x="61" y="0"/>
                    <a:pt x="41" y="8"/>
                    <a:pt x="24" y="25"/>
                  </a:cubicBezTo>
                  <a:cubicBezTo>
                    <a:pt x="8" y="42"/>
                    <a:pt x="0" y="62"/>
                    <a:pt x="0" y="87"/>
                  </a:cubicBezTo>
                  <a:cubicBezTo>
                    <a:pt x="0" y="111"/>
                    <a:pt x="8" y="130"/>
                    <a:pt x="23" y="146"/>
                  </a:cubicBezTo>
                  <a:cubicBezTo>
                    <a:pt x="38" y="162"/>
                    <a:pt x="59" y="170"/>
                    <a:pt x="83" y="172"/>
                  </a:cubicBezTo>
                  <a:cubicBezTo>
                    <a:pt x="83" y="198"/>
                    <a:pt x="83" y="198"/>
                    <a:pt x="83" y="198"/>
                  </a:cubicBezTo>
                  <a:cubicBezTo>
                    <a:pt x="107" y="191"/>
                    <a:pt x="130" y="177"/>
                    <a:pt x="146" y="157"/>
                  </a:cubicBezTo>
                  <a:cubicBezTo>
                    <a:pt x="162" y="137"/>
                    <a:pt x="170" y="114"/>
                    <a:pt x="170" y="88"/>
                  </a:cubicBezTo>
                  <a:cubicBezTo>
                    <a:pt x="170" y="63"/>
                    <a:pt x="162" y="42"/>
                    <a:pt x="145" y="25"/>
                  </a:cubicBezTo>
                  <a:cubicBezTo>
                    <a:pt x="129" y="8"/>
                    <a:pt x="109" y="0"/>
                    <a:pt x="86" y="0"/>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sp>
          <p:nvSpPr>
            <p:cNvPr id="63" name="íşlîdé">
              <a:extLst>
                <a:ext uri="{FF2B5EF4-FFF2-40B4-BE49-F238E27FC236}">
                  <a16:creationId xmlns:a16="http://schemas.microsoft.com/office/drawing/2014/main" id="{C97F9017-3A35-4B02-8D13-1B77E10694C0}"/>
                </a:ext>
              </a:extLst>
            </p:cNvPr>
            <p:cNvSpPr/>
            <p:nvPr/>
          </p:nvSpPr>
          <p:spPr bwMode="auto">
            <a:xfrm>
              <a:off x="10094739" y="2201225"/>
              <a:ext cx="425369" cy="495864"/>
            </a:xfrm>
            <a:custGeom>
              <a:avLst/>
              <a:gdLst>
                <a:gd name="T0" fmla="*/ 146 w 170"/>
                <a:gd name="T1" fmla="*/ 25 h 198"/>
                <a:gd name="T2" fmla="*/ 86 w 170"/>
                <a:gd name="T3" fmla="*/ 0 h 198"/>
                <a:gd name="T4" fmla="*/ 25 w 170"/>
                <a:gd name="T5" fmla="*/ 25 h 198"/>
                <a:gd name="T6" fmla="*/ 0 w 170"/>
                <a:gd name="T7" fmla="*/ 87 h 198"/>
                <a:gd name="T8" fmla="*/ 23 w 170"/>
                <a:gd name="T9" fmla="*/ 146 h 198"/>
                <a:gd name="T10" fmla="*/ 83 w 170"/>
                <a:gd name="T11" fmla="*/ 172 h 198"/>
                <a:gd name="T12" fmla="*/ 83 w 170"/>
                <a:gd name="T13" fmla="*/ 198 h 198"/>
                <a:gd name="T14" fmla="*/ 146 w 170"/>
                <a:gd name="T15" fmla="*/ 157 h 198"/>
                <a:gd name="T16" fmla="*/ 170 w 170"/>
                <a:gd name="T17" fmla="*/ 88 h 198"/>
                <a:gd name="T18" fmla="*/ 146 w 170"/>
                <a:gd name="T19" fmla="*/ 2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98">
                  <a:moveTo>
                    <a:pt x="146" y="25"/>
                  </a:moveTo>
                  <a:cubicBezTo>
                    <a:pt x="129" y="8"/>
                    <a:pt x="110" y="0"/>
                    <a:pt x="86" y="0"/>
                  </a:cubicBezTo>
                  <a:cubicBezTo>
                    <a:pt x="61" y="0"/>
                    <a:pt x="41" y="8"/>
                    <a:pt x="25" y="25"/>
                  </a:cubicBezTo>
                  <a:cubicBezTo>
                    <a:pt x="8" y="42"/>
                    <a:pt x="0" y="62"/>
                    <a:pt x="0" y="87"/>
                  </a:cubicBezTo>
                  <a:cubicBezTo>
                    <a:pt x="0" y="111"/>
                    <a:pt x="8" y="130"/>
                    <a:pt x="23" y="146"/>
                  </a:cubicBezTo>
                  <a:cubicBezTo>
                    <a:pt x="39" y="162"/>
                    <a:pt x="59" y="170"/>
                    <a:pt x="83" y="172"/>
                  </a:cubicBezTo>
                  <a:cubicBezTo>
                    <a:pt x="83" y="198"/>
                    <a:pt x="83" y="198"/>
                    <a:pt x="83" y="198"/>
                  </a:cubicBezTo>
                  <a:cubicBezTo>
                    <a:pt x="111" y="191"/>
                    <a:pt x="131" y="177"/>
                    <a:pt x="146" y="157"/>
                  </a:cubicBezTo>
                  <a:cubicBezTo>
                    <a:pt x="162" y="137"/>
                    <a:pt x="170" y="114"/>
                    <a:pt x="170" y="88"/>
                  </a:cubicBezTo>
                  <a:cubicBezTo>
                    <a:pt x="170" y="63"/>
                    <a:pt x="162" y="42"/>
                    <a:pt x="146" y="25"/>
                  </a:cubicBezTo>
                  <a:close/>
                </a:path>
              </a:pathLst>
            </a:custGeom>
            <a:solidFill>
              <a:srgbClr val="FFE4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914400"/>
              <a:endParaRPr lang="id-ID" dirty="0">
                <a:solidFill>
                  <a:schemeClr val="lt1"/>
                </a:solidFill>
                <a:latin typeface="仓耳玄三M W05" panose="02020400000000000000" pitchFamily="18" charset="-122"/>
              </a:endParaRPr>
            </a:p>
          </p:txBody>
        </p:sp>
      </p:grpSp>
      <p:sp>
        <p:nvSpPr>
          <p:cNvPr id="64" name="Text Box 3">
            <a:extLst>
              <a:ext uri="{FF2B5EF4-FFF2-40B4-BE49-F238E27FC236}">
                <a16:creationId xmlns:a16="http://schemas.microsoft.com/office/drawing/2014/main" id="{A4CBE70D-05E1-4528-B728-4FEA9F9EDC8C}"/>
              </a:ext>
            </a:extLst>
          </p:cNvPr>
          <p:cNvSpPr txBox="1">
            <a:spLocks noChangeArrowheads="1"/>
          </p:cNvSpPr>
          <p:nvPr/>
        </p:nvSpPr>
        <p:spPr bwMode="auto">
          <a:xfrm>
            <a:off x="2240941" y="75948"/>
            <a:ext cx="33702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800" b="1" dirty="0">
                <a:solidFill>
                  <a:srgbClr val="006600"/>
                </a:solidFill>
                <a:latin typeface="Times New Roman" panose="02020603050405020304" pitchFamily="18" charset="0"/>
              </a:rPr>
              <a:t>II- Ghi nhớ</a:t>
            </a:r>
          </a:p>
        </p:txBody>
      </p:sp>
      <p:sp>
        <p:nvSpPr>
          <p:cNvPr id="65" name="TextBox 64">
            <a:extLst>
              <a:ext uri="{FF2B5EF4-FFF2-40B4-BE49-F238E27FC236}">
                <a16:creationId xmlns:a16="http://schemas.microsoft.com/office/drawing/2014/main" id="{25CB821D-F622-4EA2-A37F-9629B92D9AED}"/>
              </a:ext>
            </a:extLst>
          </p:cNvPr>
          <p:cNvSpPr txBox="1"/>
          <p:nvPr/>
        </p:nvSpPr>
        <p:spPr>
          <a:xfrm>
            <a:off x="1453327" y="1027583"/>
            <a:ext cx="10225555" cy="646331"/>
          </a:xfrm>
          <a:prstGeom prst="rect">
            <a:avLst/>
          </a:prstGeom>
          <a:noFill/>
        </p:spPr>
        <p:txBody>
          <a:bodyPr wrap="square">
            <a:spAutoFit/>
          </a:bodyPr>
          <a:lstStyle/>
          <a:p>
            <a:pPr algn="just"/>
            <a:r>
              <a:rPr lang="en-US" altLang="en-US" sz="3600" b="1" dirty="0">
                <a:solidFill>
                  <a:srgbClr val="00B0F0"/>
                </a:solidFill>
                <a:latin typeface="Times New Roman" panose="02020603050405020304" pitchFamily="18" charset="0"/>
              </a:rPr>
              <a:t>Một bức thư thường gồm những nội dung sau: </a:t>
            </a:r>
            <a:endParaRPr lang="en-US" sz="3600" dirty="0">
              <a:solidFill>
                <a:srgbClr val="00B0F0"/>
              </a:solidFill>
            </a:endParaRPr>
          </a:p>
        </p:txBody>
      </p:sp>
      <p:sp>
        <p:nvSpPr>
          <p:cNvPr id="7" name="TextBox 6">
            <a:extLst>
              <a:ext uri="{FF2B5EF4-FFF2-40B4-BE49-F238E27FC236}">
                <a16:creationId xmlns:a16="http://schemas.microsoft.com/office/drawing/2014/main" id="{509A87D2-FEE4-49B9-8F9A-ACFB7F81A2E5}"/>
              </a:ext>
            </a:extLst>
          </p:cNvPr>
          <p:cNvSpPr txBox="1"/>
          <p:nvPr/>
        </p:nvSpPr>
        <p:spPr>
          <a:xfrm>
            <a:off x="468556" y="3131117"/>
            <a:ext cx="2920275" cy="2246769"/>
          </a:xfrm>
          <a:prstGeom prst="rect">
            <a:avLst/>
          </a:prstGeom>
          <a:noFill/>
        </p:spPr>
        <p:txBody>
          <a:bodyPr wrap="square" rtlCol="0">
            <a:spAutoFit/>
          </a:bodyPr>
          <a:lstStyle/>
          <a:p>
            <a:pPr algn="just" eaLnBrk="1" hangingPunct="1">
              <a:spcBef>
                <a:spcPct val="50000"/>
              </a:spcBef>
            </a:pPr>
            <a:r>
              <a:rPr lang="en-US" altLang="en-US" sz="2800" b="1" dirty="0">
                <a:solidFill>
                  <a:srgbClr val="FF0000"/>
                </a:solidFill>
                <a:latin typeface="Times New Roman" panose="02020603050405020304" pitchFamily="18" charset="0"/>
              </a:rPr>
              <a:t>1.</a:t>
            </a:r>
            <a:r>
              <a:rPr lang="en-US" altLang="en-US" sz="2800" b="1" u="sng" dirty="0">
                <a:solidFill>
                  <a:srgbClr val="FF0000"/>
                </a:solidFill>
                <a:latin typeface="Times New Roman" panose="02020603050405020304" pitchFamily="18" charset="0"/>
              </a:rPr>
              <a:t>Phần đầu thư</a:t>
            </a:r>
            <a:r>
              <a:rPr lang="en-US" altLang="en-US" sz="2800" b="1" dirty="0">
                <a:solidFill>
                  <a:srgbClr val="FF0000"/>
                </a:solidFill>
                <a:latin typeface="Times New Roman" panose="02020603050405020304" pitchFamily="18" charset="0"/>
              </a:rPr>
              <a:t>: </a:t>
            </a:r>
          </a:p>
          <a:p>
            <a:pPr algn="just" eaLnBrk="1" hangingPunct="1">
              <a:spcBef>
                <a:spcPct val="50000"/>
              </a:spcBef>
            </a:pPr>
            <a:r>
              <a:rPr lang="en-US" altLang="en-US" sz="2800" dirty="0">
                <a:latin typeface="Times New Roman" panose="02020603050405020304" pitchFamily="18" charset="0"/>
              </a:rPr>
              <a:t>- Ghi địa điểm, thời gian viết thư.</a:t>
            </a:r>
          </a:p>
          <a:p>
            <a:pPr algn="just" eaLnBrk="1" hangingPunct="1">
              <a:spcBef>
                <a:spcPct val="50000"/>
              </a:spcBef>
            </a:pPr>
            <a:r>
              <a:rPr lang="en-US" altLang="en-US" sz="2800" dirty="0">
                <a:latin typeface="Times New Roman" panose="02020603050405020304" pitchFamily="18" charset="0"/>
              </a:rPr>
              <a:t>- Lời thưa gửi. </a:t>
            </a:r>
            <a:r>
              <a:rPr lang="en-US" altLang="en-US" sz="2800" b="1" dirty="0">
                <a:solidFill>
                  <a:srgbClr val="006600"/>
                </a:solidFill>
                <a:latin typeface="Times New Roman" panose="02020603050405020304" pitchFamily="18" charset="0"/>
              </a:rPr>
              <a:t>                   </a:t>
            </a:r>
          </a:p>
        </p:txBody>
      </p:sp>
      <p:sp>
        <p:nvSpPr>
          <p:cNvPr id="8" name="TextBox 7">
            <a:extLst>
              <a:ext uri="{FF2B5EF4-FFF2-40B4-BE49-F238E27FC236}">
                <a16:creationId xmlns:a16="http://schemas.microsoft.com/office/drawing/2014/main" id="{16ED796D-802D-445C-9E69-FC60B12BD652}"/>
              </a:ext>
            </a:extLst>
          </p:cNvPr>
          <p:cNvSpPr txBox="1"/>
          <p:nvPr/>
        </p:nvSpPr>
        <p:spPr>
          <a:xfrm>
            <a:off x="4269178" y="2176181"/>
            <a:ext cx="3653644" cy="3785652"/>
          </a:xfrm>
          <a:prstGeom prst="rect">
            <a:avLst/>
          </a:prstGeom>
          <a:noFill/>
        </p:spPr>
        <p:txBody>
          <a:bodyPr wrap="square" rtlCol="0">
            <a:spAutoFit/>
          </a:bodyPr>
          <a:lstStyle/>
          <a:p>
            <a:pPr algn="just"/>
            <a:r>
              <a:rPr lang="en-US" altLang="en-US" sz="2400" b="1" dirty="0">
                <a:solidFill>
                  <a:srgbClr val="FF0000"/>
                </a:solidFill>
                <a:latin typeface="Times New Roman" panose="02020603050405020304" pitchFamily="18" charset="0"/>
              </a:rPr>
              <a:t>2. </a:t>
            </a:r>
            <a:r>
              <a:rPr lang="en-US" altLang="en-US" sz="2400" b="1" u="sng" dirty="0">
                <a:solidFill>
                  <a:srgbClr val="FF0000"/>
                </a:solidFill>
                <a:latin typeface="Times New Roman" panose="02020603050405020304" pitchFamily="18" charset="0"/>
              </a:rPr>
              <a:t>Phần chính</a:t>
            </a:r>
            <a:r>
              <a:rPr lang="en-US" altLang="en-US" sz="2400" b="1" dirty="0">
                <a:solidFill>
                  <a:srgbClr val="FF0000"/>
                </a:solidFill>
                <a:latin typeface="Times New Roman" panose="02020603050405020304" pitchFamily="18" charset="0"/>
              </a:rPr>
              <a:t>:</a:t>
            </a:r>
          </a:p>
          <a:p>
            <a:pPr algn="just"/>
            <a:r>
              <a:rPr lang="en-US" altLang="en-US" sz="2400" dirty="0">
                <a:latin typeface="Times New Roman" panose="02020603050405020304" pitchFamily="18" charset="0"/>
              </a:rPr>
              <a:t>- Nêu mục đích, lí do viết thư.</a:t>
            </a:r>
          </a:p>
          <a:p>
            <a:pPr algn="just"/>
            <a:r>
              <a:rPr lang="en-US" altLang="en-US" sz="2400" dirty="0">
                <a:latin typeface="Times New Roman" panose="02020603050405020304" pitchFamily="18" charset="0"/>
              </a:rPr>
              <a:t>- Thăm hỏi tình hình của người nhận thư.</a:t>
            </a:r>
          </a:p>
          <a:p>
            <a:pPr algn="just"/>
            <a:r>
              <a:rPr lang="en-US" altLang="en-US" sz="2400" dirty="0">
                <a:latin typeface="Times New Roman" panose="02020603050405020304" pitchFamily="18" charset="0"/>
              </a:rPr>
              <a:t>- Thông báo tình hình của người viết thư.</a:t>
            </a:r>
          </a:p>
          <a:p>
            <a:pPr algn="just"/>
            <a:r>
              <a:rPr lang="en-US" altLang="en-US" sz="2400" dirty="0">
                <a:latin typeface="Times New Roman" panose="02020603050405020304" pitchFamily="18" charset="0"/>
              </a:rPr>
              <a:t>- Nêu ý kiến trao đổi hoặc bày tỏ tình cảm với người nhận thư.                        </a:t>
            </a:r>
          </a:p>
        </p:txBody>
      </p:sp>
      <p:sp>
        <p:nvSpPr>
          <p:cNvPr id="9" name="TextBox 8">
            <a:extLst>
              <a:ext uri="{FF2B5EF4-FFF2-40B4-BE49-F238E27FC236}">
                <a16:creationId xmlns:a16="http://schemas.microsoft.com/office/drawing/2014/main" id="{44B68321-91E2-492C-9B5F-58EAB209AF2C}"/>
              </a:ext>
            </a:extLst>
          </p:cNvPr>
          <p:cNvSpPr txBox="1"/>
          <p:nvPr/>
        </p:nvSpPr>
        <p:spPr>
          <a:xfrm>
            <a:off x="8794268" y="2512829"/>
            <a:ext cx="2902297" cy="3293209"/>
          </a:xfrm>
          <a:prstGeom prst="rect">
            <a:avLst/>
          </a:prstGeom>
          <a:noFill/>
        </p:spPr>
        <p:txBody>
          <a:bodyPr wrap="square" rtlCol="0">
            <a:spAutoFit/>
          </a:bodyPr>
          <a:lstStyle/>
          <a:p>
            <a:pPr algn="just" eaLnBrk="1" hangingPunct="1">
              <a:spcBef>
                <a:spcPct val="50000"/>
              </a:spcBef>
            </a:pPr>
            <a:r>
              <a:rPr lang="en-US" altLang="en-US" sz="2600" b="1" dirty="0">
                <a:solidFill>
                  <a:srgbClr val="FF0000"/>
                </a:solidFill>
                <a:latin typeface="Times New Roman" panose="02020603050405020304" pitchFamily="18" charset="0"/>
              </a:rPr>
              <a:t>3. </a:t>
            </a:r>
            <a:r>
              <a:rPr lang="en-US" altLang="en-US" sz="2600" b="1" u="sng" dirty="0">
                <a:solidFill>
                  <a:srgbClr val="FF0000"/>
                </a:solidFill>
                <a:latin typeface="Times New Roman" panose="02020603050405020304" pitchFamily="18" charset="0"/>
              </a:rPr>
              <a:t>Phần cuối thư</a:t>
            </a:r>
            <a:r>
              <a:rPr lang="en-US" altLang="en-US" sz="2600" b="1" dirty="0">
                <a:solidFill>
                  <a:srgbClr val="FF0000"/>
                </a:solidFill>
                <a:latin typeface="Times New Roman" panose="02020603050405020304" pitchFamily="18" charset="0"/>
              </a:rPr>
              <a:t>: </a:t>
            </a:r>
          </a:p>
          <a:p>
            <a:pPr algn="just" eaLnBrk="1" hangingPunct="1">
              <a:spcBef>
                <a:spcPct val="50000"/>
              </a:spcBef>
            </a:pPr>
            <a:r>
              <a:rPr lang="en-US" altLang="en-US" sz="2600" dirty="0">
                <a:latin typeface="Times New Roman" panose="02020603050405020304" pitchFamily="18" charset="0"/>
              </a:rPr>
              <a:t>- Ghi lời chúc, lời cảm ơn, hứa hẹn của người viết thư.</a:t>
            </a:r>
          </a:p>
          <a:p>
            <a:pPr algn="just" eaLnBrk="1" hangingPunct="1">
              <a:spcBef>
                <a:spcPct val="50000"/>
              </a:spcBef>
            </a:pPr>
            <a:r>
              <a:rPr lang="en-US" altLang="en-US" sz="2600" dirty="0">
                <a:latin typeface="Times New Roman" panose="02020603050405020304" pitchFamily="18" charset="0"/>
              </a:rPr>
              <a:t>- Chữ kí và tên hoặc họ tên của người viết thư.</a:t>
            </a:r>
          </a:p>
        </p:txBody>
      </p:sp>
    </p:spTree>
    <p:custDataLst>
      <p:tags r:id="rId1"/>
    </p:custDataLst>
    <p:extLst>
      <p:ext uri="{BB962C8B-B14F-4D97-AF65-F5344CB8AC3E}">
        <p14:creationId xmlns:p14="http://schemas.microsoft.com/office/powerpoint/2010/main" val="2363699958"/>
      </p:ext>
    </p:extLst>
  </p:cSld>
  <p:clrMapOvr>
    <a:masterClrMapping/>
  </p:clrMapOvr>
  <mc:AlternateContent xmlns:mc="http://schemas.openxmlformats.org/markup-compatibility/2006" xmlns:p14="http://schemas.microsoft.com/office/powerpoint/2010/main">
    <mc:Choice Requires="p14">
      <p:transition spd="slow" p14:dur="1500" advTm="44522">
        <p:random/>
      </p:transition>
    </mc:Choice>
    <mc:Fallback xmlns="">
      <p:transition spd="slow" advTm="4452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750" fill="hold"/>
                                        <p:tgtEl>
                                          <p:spTgt spid="64"/>
                                        </p:tgtEl>
                                        <p:attrNameLst>
                                          <p:attrName>ppt_x</p:attrName>
                                        </p:attrNameLst>
                                      </p:cBhvr>
                                      <p:tavLst>
                                        <p:tav tm="0">
                                          <p:val>
                                            <p:strVal val="#ppt_x"/>
                                          </p:val>
                                        </p:tav>
                                        <p:tav tm="100000">
                                          <p:val>
                                            <p:strVal val="#ppt_x"/>
                                          </p:val>
                                        </p:tav>
                                      </p:tavLst>
                                    </p:anim>
                                    <p:anim calcmode="lin" valueType="num">
                                      <p:cBhvr additive="base">
                                        <p:cTn id="8" dur="75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barn(inVertical)">
                                      <p:cBhvr>
                                        <p:cTn id="13" dur="750"/>
                                        <p:tgtEl>
                                          <p:spTgt spid="6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1)">
                                      <p:cBhvr>
                                        <p:cTn id="18" dur="1000"/>
                                        <p:tgtEl>
                                          <p:spTgt spid="2"/>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randombar(horizontal)">
                                      <p:cBhvr>
                                        <p:cTn id="26" dur="1000"/>
                                        <p:tgtEl>
                                          <p:spTgt spid="56"/>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1000" fill="hold"/>
                                        <p:tgtEl>
                                          <p:spTgt spid="3"/>
                                        </p:tgtEl>
                                        <p:attrNameLst>
                                          <p:attrName>ppt_w</p:attrName>
                                        </p:attrNameLst>
                                      </p:cBhvr>
                                      <p:tavLst>
                                        <p:tav tm="0">
                                          <p:val>
                                            <p:fltVal val="0"/>
                                          </p:val>
                                        </p:tav>
                                        <p:tav tm="100000">
                                          <p:val>
                                            <p:strVal val="#ppt_w"/>
                                          </p:val>
                                        </p:tav>
                                      </p:tavLst>
                                    </p:anim>
                                    <p:anim calcmode="lin" valueType="num">
                                      <p:cBhvr>
                                        <p:cTn id="35" dur="1000" fill="hold"/>
                                        <p:tgtEl>
                                          <p:spTgt spid="3"/>
                                        </p:tgtEl>
                                        <p:attrNameLst>
                                          <p:attrName>ppt_h</p:attrName>
                                        </p:attrNameLst>
                                      </p:cBhvr>
                                      <p:tavLst>
                                        <p:tav tm="0">
                                          <p:val>
                                            <p:fltVal val="0"/>
                                          </p:val>
                                        </p:tav>
                                        <p:tav tm="100000">
                                          <p:val>
                                            <p:strVal val="#ppt_h"/>
                                          </p:val>
                                        </p:tav>
                                      </p:tavLst>
                                    </p:anim>
                                    <p:animEffect transition="in" filter="fade">
                                      <p:cBhvr>
                                        <p:cTn id="36" dur="1000"/>
                                        <p:tgtEl>
                                          <p:spTgt spid="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Effect transition="in" filter="fade">
                                      <p:cBhvr>
                                        <p:cTn id="4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
            <a:extLst>
              <a:ext uri="{FF2B5EF4-FFF2-40B4-BE49-F238E27FC236}">
                <a16:creationId xmlns:a16="http://schemas.microsoft.com/office/drawing/2014/main" id="{E5CB667B-EA14-4FC7-BC1D-F44261A60156}"/>
              </a:ext>
            </a:extLst>
          </p:cNvPr>
          <p:cNvSpPr txBox="1">
            <a:spLocks noChangeArrowheads="1"/>
          </p:cNvSpPr>
          <p:nvPr/>
        </p:nvSpPr>
        <p:spPr bwMode="auto">
          <a:xfrm>
            <a:off x="1768591" y="1825188"/>
            <a:ext cx="967217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dirty="0">
                <a:solidFill>
                  <a:srgbClr val="993300"/>
                </a:solidFill>
                <a:latin typeface="VNI-Times" pitchFamily="2" charset="0"/>
              </a:rPr>
              <a:t>+ </a:t>
            </a:r>
            <a:r>
              <a:rPr lang="en-US" altLang="en-US" sz="2800" dirty="0" err="1">
                <a:solidFill>
                  <a:srgbClr val="993300"/>
                </a:solidFill>
                <a:latin typeface="VNI-Times" pitchFamily="2" charset="0"/>
              </a:rPr>
              <a:t>Ñeà</a:t>
            </a:r>
            <a:r>
              <a:rPr lang="en-US" altLang="en-US" sz="2800" dirty="0">
                <a:solidFill>
                  <a:srgbClr val="993300"/>
                </a:solidFill>
                <a:latin typeface="VNI-Times" pitchFamily="2" charset="0"/>
              </a:rPr>
              <a:t> </a:t>
            </a:r>
            <a:r>
              <a:rPr lang="en-US" altLang="en-US" sz="2800" dirty="0" err="1">
                <a:solidFill>
                  <a:srgbClr val="993300"/>
                </a:solidFill>
                <a:latin typeface="VNI-Times" pitchFamily="2" charset="0"/>
              </a:rPr>
              <a:t>baøi</a:t>
            </a:r>
            <a:r>
              <a:rPr lang="en-US" altLang="en-US" sz="2800" dirty="0">
                <a:solidFill>
                  <a:srgbClr val="993300"/>
                </a:solidFill>
                <a:latin typeface="VNI-Times" pitchFamily="2" charset="0"/>
              </a:rPr>
              <a:t> </a:t>
            </a:r>
            <a:r>
              <a:rPr lang="en-US" altLang="en-US" sz="2800" dirty="0" err="1">
                <a:solidFill>
                  <a:srgbClr val="993300"/>
                </a:solidFill>
                <a:latin typeface="VNI-Times" pitchFamily="2" charset="0"/>
              </a:rPr>
              <a:t>yeâu</a:t>
            </a:r>
            <a:r>
              <a:rPr lang="en-US" altLang="en-US" sz="2800" dirty="0">
                <a:solidFill>
                  <a:srgbClr val="993300"/>
                </a:solidFill>
                <a:latin typeface="VNI-Times" pitchFamily="2" charset="0"/>
              </a:rPr>
              <a:t> </a:t>
            </a:r>
            <a:r>
              <a:rPr lang="en-US" altLang="en-US" sz="2800" dirty="0" err="1">
                <a:solidFill>
                  <a:srgbClr val="993300"/>
                </a:solidFill>
                <a:latin typeface="VNI-Times" pitchFamily="2" charset="0"/>
              </a:rPr>
              <a:t>caàu</a:t>
            </a:r>
            <a:r>
              <a:rPr lang="en-US" altLang="en-US" sz="2800" dirty="0">
                <a:solidFill>
                  <a:srgbClr val="993300"/>
                </a:solidFill>
                <a:latin typeface="VNI-Times" pitchFamily="2" charset="0"/>
              </a:rPr>
              <a:t> em </a:t>
            </a:r>
            <a:r>
              <a:rPr lang="en-US" altLang="en-US" sz="2800" dirty="0" err="1">
                <a:solidFill>
                  <a:srgbClr val="993300"/>
                </a:solidFill>
                <a:latin typeface="VNI-Times" pitchFamily="2" charset="0"/>
              </a:rPr>
              <a:t>vieáât</a:t>
            </a:r>
            <a:r>
              <a:rPr lang="en-US" altLang="en-US" sz="2800" dirty="0">
                <a:solidFill>
                  <a:srgbClr val="993300"/>
                </a:solidFill>
                <a:latin typeface="VNI-Times" pitchFamily="2" charset="0"/>
              </a:rPr>
              <a:t> </a:t>
            </a:r>
            <a:r>
              <a:rPr lang="en-US" altLang="en-US" sz="2800" dirty="0" err="1">
                <a:solidFill>
                  <a:srgbClr val="993300"/>
                </a:solidFill>
                <a:latin typeface="VNI-Times" pitchFamily="2" charset="0"/>
              </a:rPr>
              <a:t>thö</a:t>
            </a:r>
            <a:r>
              <a:rPr lang="en-US" altLang="en-US" sz="2800" dirty="0">
                <a:solidFill>
                  <a:srgbClr val="993300"/>
                </a:solidFill>
                <a:latin typeface="VNI-Times" pitchFamily="2" charset="0"/>
              </a:rPr>
              <a:t> cho ai?</a:t>
            </a:r>
          </a:p>
        </p:txBody>
      </p:sp>
      <p:sp>
        <p:nvSpPr>
          <p:cNvPr id="12" name="Text Box 5">
            <a:extLst>
              <a:ext uri="{FF2B5EF4-FFF2-40B4-BE49-F238E27FC236}">
                <a16:creationId xmlns:a16="http://schemas.microsoft.com/office/drawing/2014/main" id="{C79E1F94-01F7-4BED-A703-1A6CA08B4E1C}"/>
              </a:ext>
            </a:extLst>
          </p:cNvPr>
          <p:cNvSpPr txBox="1">
            <a:spLocks noChangeArrowheads="1"/>
          </p:cNvSpPr>
          <p:nvPr/>
        </p:nvSpPr>
        <p:spPr bwMode="auto">
          <a:xfrm>
            <a:off x="511341" y="2438959"/>
            <a:ext cx="995779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dirty="0">
                <a:latin typeface="VNI-Times" pitchFamily="2" charset="0"/>
              </a:rPr>
              <a:t>- </a:t>
            </a:r>
            <a:r>
              <a:rPr lang="en-US" altLang="en-US" sz="2800" dirty="0" err="1">
                <a:latin typeface="VNI-Times" pitchFamily="2" charset="0"/>
              </a:rPr>
              <a:t>Moât</a:t>
            </a:r>
            <a:r>
              <a:rPr lang="en-US" altLang="en-US" sz="2800" dirty="0">
                <a:latin typeface="VNI-Times" pitchFamily="2" charset="0"/>
              </a:rPr>
              <a:t> </a:t>
            </a:r>
            <a:r>
              <a:rPr lang="en-US" altLang="en-US" sz="2800" dirty="0" err="1">
                <a:latin typeface="VNI-Times" pitchFamily="2" charset="0"/>
              </a:rPr>
              <a:t>baïn</a:t>
            </a:r>
            <a:r>
              <a:rPr lang="en-US" altLang="en-US" sz="2800" dirty="0">
                <a:latin typeface="VNI-Times" pitchFamily="2" charset="0"/>
              </a:rPr>
              <a:t> </a:t>
            </a:r>
            <a:r>
              <a:rPr lang="en-US" altLang="en-US" sz="2800" dirty="0" err="1">
                <a:latin typeface="VNI-Times" pitchFamily="2" charset="0"/>
              </a:rPr>
              <a:t>ôû</a:t>
            </a:r>
            <a:r>
              <a:rPr lang="en-US" altLang="en-US" sz="2800" dirty="0">
                <a:latin typeface="VNI-Times" pitchFamily="2" charset="0"/>
              </a:rPr>
              <a:t> </a:t>
            </a:r>
            <a:r>
              <a:rPr lang="en-US" altLang="en-US" sz="2800" dirty="0" err="1">
                <a:latin typeface="VNI-Times" pitchFamily="2" charset="0"/>
              </a:rPr>
              <a:t>tröôøng</a:t>
            </a:r>
            <a:r>
              <a:rPr lang="en-US" altLang="en-US" sz="2800" dirty="0">
                <a:latin typeface="VNI-Times" pitchFamily="2" charset="0"/>
              </a:rPr>
              <a:t> </a:t>
            </a:r>
            <a:r>
              <a:rPr lang="en-US" altLang="en-US" sz="2800" dirty="0" err="1">
                <a:latin typeface="VNI-Times" pitchFamily="2" charset="0"/>
              </a:rPr>
              <a:t>khaùc</a:t>
            </a:r>
            <a:r>
              <a:rPr lang="en-US" altLang="en-US" sz="2800" dirty="0">
                <a:latin typeface="VNI-Times" pitchFamily="2" charset="0"/>
              </a:rPr>
              <a:t>.</a:t>
            </a:r>
          </a:p>
        </p:txBody>
      </p:sp>
      <p:sp>
        <p:nvSpPr>
          <p:cNvPr id="13" name="Text Box 6">
            <a:extLst>
              <a:ext uri="{FF2B5EF4-FFF2-40B4-BE49-F238E27FC236}">
                <a16:creationId xmlns:a16="http://schemas.microsoft.com/office/drawing/2014/main" id="{088E1CCA-9E39-416D-A1FE-75A298A6A708}"/>
              </a:ext>
            </a:extLst>
          </p:cNvPr>
          <p:cNvSpPr txBox="1">
            <a:spLocks noChangeArrowheads="1"/>
          </p:cNvSpPr>
          <p:nvPr/>
        </p:nvSpPr>
        <p:spPr bwMode="auto">
          <a:xfrm>
            <a:off x="1768591" y="3016812"/>
            <a:ext cx="1042340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dirty="0">
                <a:solidFill>
                  <a:srgbClr val="993300"/>
                </a:solidFill>
                <a:latin typeface="VNI-Times" pitchFamily="2" charset="0"/>
              </a:rPr>
              <a:t>+</a:t>
            </a:r>
            <a:r>
              <a:rPr lang="en-US" altLang="en-US" sz="2400" dirty="0">
                <a:solidFill>
                  <a:srgbClr val="993300"/>
                </a:solidFill>
                <a:latin typeface="VNI-Times" pitchFamily="2" charset="0"/>
              </a:rPr>
              <a:t> </a:t>
            </a:r>
            <a:r>
              <a:rPr lang="en-US" altLang="en-US" sz="2800" dirty="0" err="1">
                <a:solidFill>
                  <a:srgbClr val="993300"/>
                </a:solidFill>
                <a:latin typeface="VNI-Times" pitchFamily="2" charset="0"/>
              </a:rPr>
              <a:t>Xaùc</a:t>
            </a:r>
            <a:r>
              <a:rPr lang="en-US" altLang="en-US" sz="2800" dirty="0">
                <a:solidFill>
                  <a:srgbClr val="993300"/>
                </a:solidFill>
                <a:latin typeface="VNI-Times" pitchFamily="2" charset="0"/>
              </a:rPr>
              <a:t> </a:t>
            </a:r>
            <a:r>
              <a:rPr lang="en-US" altLang="en-US" sz="2800" dirty="0" err="1">
                <a:solidFill>
                  <a:srgbClr val="993300"/>
                </a:solidFill>
                <a:latin typeface="VNI-Times" pitchFamily="2" charset="0"/>
              </a:rPr>
              <a:t>ñònh</a:t>
            </a:r>
            <a:r>
              <a:rPr lang="en-US" altLang="en-US" sz="2800" dirty="0">
                <a:solidFill>
                  <a:srgbClr val="993300"/>
                </a:solidFill>
                <a:latin typeface="VNI-Times" pitchFamily="2" charset="0"/>
              </a:rPr>
              <a:t> </a:t>
            </a:r>
            <a:r>
              <a:rPr lang="en-US" altLang="en-US" sz="2800" dirty="0" err="1">
                <a:solidFill>
                  <a:srgbClr val="993300"/>
                </a:solidFill>
                <a:latin typeface="VNI-Times" pitchFamily="2" charset="0"/>
              </a:rPr>
              <a:t>muïc</a:t>
            </a:r>
            <a:r>
              <a:rPr lang="en-US" altLang="en-US" sz="2800" dirty="0">
                <a:solidFill>
                  <a:srgbClr val="993300"/>
                </a:solidFill>
                <a:latin typeface="VNI-Times" pitchFamily="2" charset="0"/>
              </a:rPr>
              <a:t> </a:t>
            </a:r>
            <a:r>
              <a:rPr lang="en-US" altLang="en-US" sz="2800" dirty="0" err="1">
                <a:solidFill>
                  <a:srgbClr val="993300"/>
                </a:solidFill>
                <a:latin typeface="VNI-Times" pitchFamily="2" charset="0"/>
              </a:rPr>
              <a:t>ñích</a:t>
            </a:r>
            <a:r>
              <a:rPr lang="en-US" altLang="en-US" sz="2800" dirty="0">
                <a:solidFill>
                  <a:srgbClr val="993300"/>
                </a:solidFill>
                <a:latin typeface="VNI-Times" pitchFamily="2" charset="0"/>
              </a:rPr>
              <a:t> </a:t>
            </a:r>
            <a:r>
              <a:rPr lang="en-US" altLang="en-US" sz="2800" dirty="0" err="1">
                <a:solidFill>
                  <a:srgbClr val="993300"/>
                </a:solidFill>
                <a:latin typeface="VNI-Times" pitchFamily="2" charset="0"/>
              </a:rPr>
              <a:t>vieát</a:t>
            </a:r>
            <a:r>
              <a:rPr lang="en-US" altLang="en-US" sz="2800" dirty="0">
                <a:solidFill>
                  <a:srgbClr val="993300"/>
                </a:solidFill>
                <a:latin typeface="VNI-Times" pitchFamily="2" charset="0"/>
              </a:rPr>
              <a:t> </a:t>
            </a:r>
            <a:r>
              <a:rPr lang="en-US" altLang="en-US" sz="2800" dirty="0" err="1">
                <a:solidFill>
                  <a:srgbClr val="993300"/>
                </a:solidFill>
                <a:latin typeface="VNI-Times" pitchFamily="2" charset="0"/>
              </a:rPr>
              <a:t>thö</a:t>
            </a:r>
            <a:r>
              <a:rPr lang="en-US" altLang="en-US" sz="2800" dirty="0">
                <a:solidFill>
                  <a:srgbClr val="993300"/>
                </a:solidFill>
                <a:latin typeface="VNI-Times" pitchFamily="2" charset="0"/>
              </a:rPr>
              <a:t> </a:t>
            </a:r>
            <a:r>
              <a:rPr lang="en-US" altLang="en-US" sz="2800" dirty="0" err="1">
                <a:solidFill>
                  <a:srgbClr val="993300"/>
                </a:solidFill>
                <a:latin typeface="VNI-Times" pitchFamily="2" charset="0"/>
              </a:rPr>
              <a:t>ñeå</a:t>
            </a:r>
            <a:r>
              <a:rPr lang="en-US" altLang="en-US" sz="2800" dirty="0">
                <a:solidFill>
                  <a:srgbClr val="993300"/>
                </a:solidFill>
                <a:latin typeface="VNI-Times" pitchFamily="2" charset="0"/>
              </a:rPr>
              <a:t> </a:t>
            </a:r>
            <a:r>
              <a:rPr lang="en-US" altLang="en-US" sz="2800" dirty="0" err="1">
                <a:solidFill>
                  <a:srgbClr val="993300"/>
                </a:solidFill>
                <a:latin typeface="VNI-Times" pitchFamily="2" charset="0"/>
              </a:rPr>
              <a:t>laøm</a:t>
            </a:r>
            <a:r>
              <a:rPr lang="en-US" altLang="en-US" sz="2800" dirty="0">
                <a:solidFill>
                  <a:srgbClr val="993300"/>
                </a:solidFill>
                <a:latin typeface="VNI-Times" pitchFamily="2" charset="0"/>
              </a:rPr>
              <a:t> gì?</a:t>
            </a:r>
          </a:p>
        </p:txBody>
      </p:sp>
      <p:sp>
        <p:nvSpPr>
          <p:cNvPr id="14" name="Text Box 7">
            <a:extLst>
              <a:ext uri="{FF2B5EF4-FFF2-40B4-BE49-F238E27FC236}">
                <a16:creationId xmlns:a16="http://schemas.microsoft.com/office/drawing/2014/main" id="{902AE42E-7A8D-4FC4-B30E-1B485E51CA72}"/>
              </a:ext>
            </a:extLst>
          </p:cNvPr>
          <p:cNvSpPr txBox="1">
            <a:spLocks noChangeArrowheads="1"/>
          </p:cNvSpPr>
          <p:nvPr/>
        </p:nvSpPr>
        <p:spPr bwMode="auto">
          <a:xfrm>
            <a:off x="511341" y="3505659"/>
            <a:ext cx="11268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dirty="0">
                <a:latin typeface="VNI-Times" pitchFamily="2" charset="0"/>
              </a:rPr>
              <a:t>- </a:t>
            </a:r>
            <a:r>
              <a:rPr lang="en-US" altLang="en-US" sz="2800" dirty="0" err="1">
                <a:latin typeface="VNI-Times" pitchFamily="2" charset="0"/>
              </a:rPr>
              <a:t>Hoûi</a:t>
            </a:r>
            <a:r>
              <a:rPr lang="en-US" altLang="en-US" sz="2800" dirty="0">
                <a:latin typeface="VNI-Times" pitchFamily="2" charset="0"/>
              </a:rPr>
              <a:t> </a:t>
            </a:r>
            <a:r>
              <a:rPr lang="en-US" altLang="en-US" sz="2800" dirty="0" err="1">
                <a:latin typeface="VNI-Times" pitchFamily="2" charset="0"/>
              </a:rPr>
              <a:t>thaêm</a:t>
            </a:r>
            <a:r>
              <a:rPr lang="en-US" altLang="en-US" sz="2800" dirty="0">
                <a:latin typeface="VNI-Times" pitchFamily="2" charset="0"/>
              </a:rPr>
              <a:t> </a:t>
            </a:r>
            <a:r>
              <a:rPr lang="en-US" altLang="en-US" sz="2800" dirty="0" err="1">
                <a:latin typeface="VNI-Times" pitchFamily="2" charset="0"/>
              </a:rPr>
              <a:t>vaø</a:t>
            </a:r>
            <a:r>
              <a:rPr lang="en-US" altLang="en-US" sz="2800" dirty="0">
                <a:latin typeface="VNI-Times" pitchFamily="2" charset="0"/>
              </a:rPr>
              <a:t> </a:t>
            </a:r>
            <a:r>
              <a:rPr lang="en-US" altLang="en-US" sz="2800" dirty="0" err="1">
                <a:latin typeface="VNI-Times" pitchFamily="2" charset="0"/>
              </a:rPr>
              <a:t>keå</a:t>
            </a:r>
            <a:r>
              <a:rPr lang="en-US" altLang="en-US" sz="2800" dirty="0">
                <a:latin typeface="VNI-Times" pitchFamily="2" charset="0"/>
              </a:rPr>
              <a:t> cho </a:t>
            </a:r>
            <a:r>
              <a:rPr lang="en-US" altLang="en-US" sz="2800" dirty="0" err="1">
                <a:latin typeface="VNI-Times" pitchFamily="2" charset="0"/>
              </a:rPr>
              <a:t>baïn</a:t>
            </a:r>
            <a:r>
              <a:rPr lang="en-US" altLang="en-US" sz="2800" dirty="0">
                <a:latin typeface="VNI-Times" pitchFamily="2" charset="0"/>
              </a:rPr>
              <a:t> nghe tình hình </a:t>
            </a:r>
            <a:r>
              <a:rPr lang="en-US" altLang="en-US" sz="2800" dirty="0" err="1">
                <a:latin typeface="VNI-Times" pitchFamily="2" charset="0"/>
              </a:rPr>
              <a:t>lôùp,tröôøng</a:t>
            </a:r>
            <a:r>
              <a:rPr lang="en-US" altLang="en-US" sz="2800" dirty="0">
                <a:latin typeface="VNI-Times" pitchFamily="2" charset="0"/>
              </a:rPr>
              <a:t> em </a:t>
            </a:r>
            <a:r>
              <a:rPr lang="en-US" altLang="en-US" sz="2800" dirty="0" err="1">
                <a:latin typeface="VNI-Times" pitchFamily="2" charset="0"/>
              </a:rPr>
              <a:t>hieän</a:t>
            </a:r>
            <a:r>
              <a:rPr lang="en-US" altLang="en-US" sz="2800" dirty="0">
                <a:latin typeface="VNI-Times" pitchFamily="2" charset="0"/>
              </a:rPr>
              <a:t> nay.</a:t>
            </a:r>
          </a:p>
        </p:txBody>
      </p:sp>
      <p:sp>
        <p:nvSpPr>
          <p:cNvPr id="15" name="Text Box 8">
            <a:extLst>
              <a:ext uri="{FF2B5EF4-FFF2-40B4-BE49-F238E27FC236}">
                <a16:creationId xmlns:a16="http://schemas.microsoft.com/office/drawing/2014/main" id="{07B7403F-7B52-4A4F-9AA7-02C67022ADEA}"/>
              </a:ext>
            </a:extLst>
          </p:cNvPr>
          <p:cNvSpPr txBox="1">
            <a:spLocks noChangeArrowheads="1"/>
          </p:cNvSpPr>
          <p:nvPr/>
        </p:nvSpPr>
        <p:spPr bwMode="auto">
          <a:xfrm>
            <a:off x="1714500" y="4225085"/>
            <a:ext cx="1089293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dirty="0">
                <a:solidFill>
                  <a:srgbClr val="993300"/>
                </a:solidFill>
                <a:latin typeface="VNI-Times" pitchFamily="2" charset="0"/>
              </a:rPr>
              <a:t> + </a:t>
            </a:r>
            <a:r>
              <a:rPr lang="en-US" altLang="en-US" sz="2800" dirty="0" err="1">
                <a:solidFill>
                  <a:srgbClr val="993300"/>
                </a:solidFill>
                <a:latin typeface="VNI-Times" pitchFamily="2" charset="0"/>
              </a:rPr>
              <a:t>Caàn</a:t>
            </a:r>
            <a:r>
              <a:rPr lang="en-US" altLang="en-US" sz="2800" dirty="0">
                <a:solidFill>
                  <a:srgbClr val="993300"/>
                </a:solidFill>
                <a:latin typeface="VNI-Times" pitchFamily="2" charset="0"/>
              </a:rPr>
              <a:t> </a:t>
            </a:r>
            <a:r>
              <a:rPr lang="en-US" altLang="en-US" sz="2800" dirty="0" err="1">
                <a:solidFill>
                  <a:srgbClr val="993300"/>
                </a:solidFill>
                <a:latin typeface="VNI-Times" pitchFamily="2" charset="0"/>
              </a:rPr>
              <a:t>duøng</a:t>
            </a:r>
            <a:r>
              <a:rPr lang="en-US" altLang="en-US" sz="2800" dirty="0">
                <a:solidFill>
                  <a:srgbClr val="993300"/>
                </a:solidFill>
                <a:latin typeface="VNI-Times" pitchFamily="2" charset="0"/>
              </a:rPr>
              <a:t> </a:t>
            </a:r>
            <a:r>
              <a:rPr lang="en-US" altLang="en-US" sz="2800" dirty="0" err="1">
                <a:solidFill>
                  <a:srgbClr val="993300"/>
                </a:solidFill>
                <a:latin typeface="VNI-Times" pitchFamily="2" charset="0"/>
              </a:rPr>
              <a:t>töø</a:t>
            </a:r>
            <a:r>
              <a:rPr lang="en-US" altLang="en-US" sz="2800" dirty="0">
                <a:solidFill>
                  <a:srgbClr val="993300"/>
                </a:solidFill>
                <a:latin typeface="VNI-Times" pitchFamily="2" charset="0"/>
              </a:rPr>
              <a:t> </a:t>
            </a:r>
            <a:r>
              <a:rPr lang="en-US" altLang="en-US" sz="2800" dirty="0" err="1">
                <a:solidFill>
                  <a:srgbClr val="993300"/>
                </a:solidFill>
                <a:latin typeface="VNI-Times" pitchFamily="2" charset="0"/>
              </a:rPr>
              <a:t>xöng</a:t>
            </a:r>
            <a:r>
              <a:rPr lang="en-US" altLang="en-US" sz="2800" dirty="0">
                <a:solidFill>
                  <a:srgbClr val="993300"/>
                </a:solidFill>
                <a:latin typeface="VNI-Times" pitchFamily="2" charset="0"/>
              </a:rPr>
              <a:t> </a:t>
            </a:r>
            <a:r>
              <a:rPr lang="en-US" altLang="en-US" sz="2800" dirty="0" err="1">
                <a:solidFill>
                  <a:srgbClr val="993300"/>
                </a:solidFill>
                <a:latin typeface="VNI-Times" pitchFamily="2" charset="0"/>
              </a:rPr>
              <a:t>hoâ</a:t>
            </a:r>
            <a:r>
              <a:rPr lang="en-US" altLang="en-US" sz="2800" dirty="0">
                <a:solidFill>
                  <a:srgbClr val="993300"/>
                </a:solidFill>
                <a:latin typeface="VNI-Times" pitchFamily="2" charset="0"/>
              </a:rPr>
              <a:t> </a:t>
            </a:r>
            <a:r>
              <a:rPr lang="en-US" altLang="en-US" sz="2800" dirty="0" err="1">
                <a:solidFill>
                  <a:srgbClr val="993300"/>
                </a:solidFill>
                <a:latin typeface="VNI-Times" pitchFamily="2" charset="0"/>
              </a:rPr>
              <a:t>nhö</a:t>
            </a:r>
            <a:r>
              <a:rPr lang="en-US" altLang="en-US" sz="2800" dirty="0">
                <a:solidFill>
                  <a:srgbClr val="993300"/>
                </a:solidFill>
                <a:latin typeface="VNI-Times" pitchFamily="2" charset="0"/>
              </a:rPr>
              <a:t> </a:t>
            </a:r>
            <a:r>
              <a:rPr lang="en-US" altLang="en-US" sz="2800" dirty="0" err="1">
                <a:solidFill>
                  <a:srgbClr val="993300"/>
                </a:solidFill>
                <a:latin typeface="VNI-Times" pitchFamily="2" charset="0"/>
              </a:rPr>
              <a:t>theá</a:t>
            </a:r>
            <a:r>
              <a:rPr lang="en-US" altLang="en-US" sz="2800" dirty="0">
                <a:solidFill>
                  <a:srgbClr val="993300"/>
                </a:solidFill>
                <a:latin typeface="VNI-Times" pitchFamily="2" charset="0"/>
              </a:rPr>
              <a:t> </a:t>
            </a:r>
            <a:r>
              <a:rPr lang="en-US" altLang="en-US" sz="2800" dirty="0" err="1">
                <a:solidFill>
                  <a:srgbClr val="993300"/>
                </a:solidFill>
                <a:latin typeface="VNI-Times" pitchFamily="2" charset="0"/>
              </a:rPr>
              <a:t>naøo</a:t>
            </a:r>
            <a:r>
              <a:rPr lang="en-US" altLang="en-US" sz="2800" dirty="0">
                <a:solidFill>
                  <a:srgbClr val="993300"/>
                </a:solidFill>
                <a:latin typeface="VNI-Times" pitchFamily="2" charset="0"/>
              </a:rPr>
              <a:t>?</a:t>
            </a:r>
          </a:p>
        </p:txBody>
      </p:sp>
      <p:sp>
        <p:nvSpPr>
          <p:cNvPr id="21" name="Text Box 9">
            <a:extLst>
              <a:ext uri="{FF2B5EF4-FFF2-40B4-BE49-F238E27FC236}">
                <a16:creationId xmlns:a16="http://schemas.microsoft.com/office/drawing/2014/main" id="{2D2B51DA-9456-4115-8A9D-77F696AF34EE}"/>
              </a:ext>
            </a:extLst>
          </p:cNvPr>
          <p:cNvSpPr txBox="1">
            <a:spLocks noChangeArrowheads="1"/>
          </p:cNvSpPr>
          <p:nvPr/>
        </p:nvSpPr>
        <p:spPr bwMode="auto">
          <a:xfrm>
            <a:off x="511341" y="4855972"/>
            <a:ext cx="826360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dirty="0">
                <a:latin typeface="VNI-Times" pitchFamily="2" charset="0"/>
              </a:rPr>
              <a:t>- </a:t>
            </a:r>
            <a:r>
              <a:rPr lang="en-US" altLang="en-US" sz="2800" dirty="0" err="1">
                <a:latin typeface="VNI-Times" pitchFamily="2" charset="0"/>
              </a:rPr>
              <a:t>Baïn</a:t>
            </a:r>
            <a:r>
              <a:rPr lang="en-US" altLang="en-US" sz="2800" dirty="0">
                <a:latin typeface="VNI-Times" pitchFamily="2" charset="0"/>
              </a:rPr>
              <a:t>, </a:t>
            </a:r>
            <a:r>
              <a:rPr lang="en-US" altLang="en-US" sz="2800" dirty="0" err="1">
                <a:latin typeface="VNI-Times" pitchFamily="2" charset="0"/>
              </a:rPr>
              <a:t>caäu</a:t>
            </a:r>
            <a:r>
              <a:rPr lang="en-US" altLang="en-US" sz="2800" dirty="0">
                <a:latin typeface="VNI-Times" pitchFamily="2" charset="0"/>
              </a:rPr>
              <a:t>, mình, </a:t>
            </a:r>
            <a:r>
              <a:rPr lang="en-US" altLang="en-US" sz="2800" dirty="0" err="1">
                <a:latin typeface="VNI-Times" pitchFamily="2" charset="0"/>
              </a:rPr>
              <a:t>tôù</a:t>
            </a:r>
            <a:r>
              <a:rPr lang="en-US" altLang="en-US" sz="2800" dirty="0">
                <a:latin typeface="VNI-Times" pitchFamily="2" charset="0"/>
              </a:rPr>
              <a:t>.    </a:t>
            </a:r>
          </a:p>
        </p:txBody>
      </p:sp>
      <p:sp>
        <p:nvSpPr>
          <p:cNvPr id="22" name="Text Box 10">
            <a:extLst>
              <a:ext uri="{FF2B5EF4-FFF2-40B4-BE49-F238E27FC236}">
                <a16:creationId xmlns:a16="http://schemas.microsoft.com/office/drawing/2014/main" id="{63EF94BF-E0B8-46B7-8250-524D00456FE9}"/>
              </a:ext>
            </a:extLst>
          </p:cNvPr>
          <p:cNvSpPr txBox="1">
            <a:spLocks noChangeArrowheads="1"/>
          </p:cNvSpPr>
          <p:nvPr/>
        </p:nvSpPr>
        <p:spPr bwMode="auto">
          <a:xfrm>
            <a:off x="1714500" y="5379847"/>
            <a:ext cx="8451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dirty="0">
                <a:solidFill>
                  <a:srgbClr val="993300"/>
                </a:solidFill>
                <a:latin typeface="VNI-Times" pitchFamily="2" charset="0"/>
              </a:rPr>
              <a:t> </a:t>
            </a:r>
            <a:r>
              <a:rPr lang="en-US" altLang="en-US" sz="2800" dirty="0">
                <a:solidFill>
                  <a:srgbClr val="993300"/>
                </a:solidFill>
                <a:latin typeface="VNI-Times" pitchFamily="2" charset="0"/>
              </a:rPr>
              <a:t>+ </a:t>
            </a:r>
            <a:r>
              <a:rPr lang="en-US" altLang="en-US" sz="2800" dirty="0" err="1">
                <a:solidFill>
                  <a:srgbClr val="993300"/>
                </a:solidFill>
                <a:latin typeface="VNI-Times" pitchFamily="2" charset="0"/>
              </a:rPr>
              <a:t>Caàn</a:t>
            </a:r>
            <a:r>
              <a:rPr lang="en-US" altLang="en-US" sz="2800" dirty="0">
                <a:solidFill>
                  <a:srgbClr val="993300"/>
                </a:solidFill>
                <a:latin typeface="VNI-Times" pitchFamily="2" charset="0"/>
              </a:rPr>
              <a:t> </a:t>
            </a:r>
            <a:r>
              <a:rPr lang="en-US" altLang="en-US" sz="2800" dirty="0" err="1">
                <a:solidFill>
                  <a:srgbClr val="993300"/>
                </a:solidFill>
                <a:latin typeface="VNI-Times" pitchFamily="2" charset="0"/>
              </a:rPr>
              <a:t>thaêm</a:t>
            </a:r>
            <a:r>
              <a:rPr lang="en-US" altLang="en-US" sz="2800" dirty="0">
                <a:solidFill>
                  <a:srgbClr val="993300"/>
                </a:solidFill>
                <a:latin typeface="VNI-Times" pitchFamily="2" charset="0"/>
              </a:rPr>
              <a:t> </a:t>
            </a:r>
            <a:r>
              <a:rPr lang="en-US" altLang="en-US" sz="2800" dirty="0" err="1">
                <a:solidFill>
                  <a:srgbClr val="993300"/>
                </a:solidFill>
                <a:latin typeface="VNI-Times" pitchFamily="2" charset="0"/>
              </a:rPr>
              <a:t>hoûi</a:t>
            </a:r>
            <a:r>
              <a:rPr lang="en-US" altLang="en-US" sz="2800" dirty="0">
                <a:solidFill>
                  <a:srgbClr val="993300"/>
                </a:solidFill>
                <a:latin typeface="VNI-Times" pitchFamily="2" charset="0"/>
              </a:rPr>
              <a:t> </a:t>
            </a:r>
            <a:r>
              <a:rPr lang="en-US" altLang="en-US" sz="2800" dirty="0" err="1">
                <a:solidFill>
                  <a:srgbClr val="993300"/>
                </a:solidFill>
                <a:latin typeface="VNI-Times" pitchFamily="2" charset="0"/>
              </a:rPr>
              <a:t>baïn</a:t>
            </a:r>
            <a:r>
              <a:rPr lang="en-US" altLang="en-US" sz="2800" dirty="0">
                <a:solidFill>
                  <a:srgbClr val="993300"/>
                </a:solidFill>
                <a:latin typeface="VNI-Times" pitchFamily="2" charset="0"/>
              </a:rPr>
              <a:t> </a:t>
            </a:r>
            <a:r>
              <a:rPr lang="en-US" altLang="en-US" sz="2800" dirty="0" err="1">
                <a:solidFill>
                  <a:srgbClr val="993300"/>
                </a:solidFill>
                <a:latin typeface="VNI-Times" pitchFamily="2" charset="0"/>
              </a:rPr>
              <a:t>nhöõng</a:t>
            </a:r>
            <a:r>
              <a:rPr lang="en-US" altLang="en-US" sz="2800" dirty="0">
                <a:solidFill>
                  <a:srgbClr val="993300"/>
                </a:solidFill>
                <a:latin typeface="VNI-Times" pitchFamily="2" charset="0"/>
              </a:rPr>
              <a:t> gì?</a:t>
            </a:r>
          </a:p>
        </p:txBody>
      </p:sp>
      <p:sp>
        <p:nvSpPr>
          <p:cNvPr id="23" name="Text Box 11">
            <a:extLst>
              <a:ext uri="{FF2B5EF4-FFF2-40B4-BE49-F238E27FC236}">
                <a16:creationId xmlns:a16="http://schemas.microsoft.com/office/drawing/2014/main" id="{39DE5659-E1DE-42F8-96E4-A053FB988597}"/>
              </a:ext>
            </a:extLst>
          </p:cNvPr>
          <p:cNvSpPr txBox="1">
            <a:spLocks noChangeArrowheads="1"/>
          </p:cNvSpPr>
          <p:nvPr/>
        </p:nvSpPr>
        <p:spPr bwMode="auto">
          <a:xfrm>
            <a:off x="511341" y="5944059"/>
            <a:ext cx="11268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dirty="0">
                <a:latin typeface="VNI-Times" pitchFamily="2" charset="0"/>
              </a:rPr>
              <a:t>- </a:t>
            </a:r>
            <a:r>
              <a:rPr lang="en-US" altLang="en-US" sz="2800" dirty="0" err="1">
                <a:latin typeface="VNI-Times" pitchFamily="2" charset="0"/>
              </a:rPr>
              <a:t>Söùc</a:t>
            </a:r>
            <a:r>
              <a:rPr lang="en-US" altLang="en-US" sz="2800" dirty="0">
                <a:latin typeface="VNI-Times" pitchFamily="2" charset="0"/>
              </a:rPr>
              <a:t> </a:t>
            </a:r>
            <a:r>
              <a:rPr lang="en-US" altLang="en-US" sz="2800" dirty="0" err="1">
                <a:latin typeface="VNI-Times" pitchFamily="2" charset="0"/>
              </a:rPr>
              <a:t>khoûe,vieäc</a:t>
            </a:r>
            <a:r>
              <a:rPr lang="en-US" altLang="en-US" sz="2800" dirty="0">
                <a:latin typeface="VNI-Times" pitchFamily="2" charset="0"/>
              </a:rPr>
              <a:t> </a:t>
            </a:r>
            <a:r>
              <a:rPr lang="en-US" altLang="en-US" sz="2800" dirty="0" err="1">
                <a:latin typeface="VNI-Times" pitchFamily="2" charset="0"/>
              </a:rPr>
              <a:t>hoïc</a:t>
            </a:r>
            <a:r>
              <a:rPr lang="en-US" altLang="en-US" sz="2800" dirty="0">
                <a:latin typeface="VNI-Times" pitchFamily="2" charset="0"/>
              </a:rPr>
              <a:t> </a:t>
            </a:r>
            <a:r>
              <a:rPr lang="en-US" altLang="en-US" sz="2800" dirty="0" err="1">
                <a:latin typeface="VNI-Times" pitchFamily="2" charset="0"/>
              </a:rPr>
              <a:t>taäp,tình</a:t>
            </a:r>
            <a:r>
              <a:rPr lang="en-US" altLang="en-US" sz="2800" dirty="0">
                <a:latin typeface="VNI-Times" pitchFamily="2" charset="0"/>
              </a:rPr>
              <a:t> hình gia </a:t>
            </a:r>
            <a:r>
              <a:rPr lang="en-US" altLang="en-US" sz="2800" dirty="0" err="1">
                <a:latin typeface="VNI-Times" pitchFamily="2" charset="0"/>
              </a:rPr>
              <a:t>ñình,sôû</a:t>
            </a:r>
            <a:r>
              <a:rPr lang="en-US" altLang="en-US" sz="2800" dirty="0">
                <a:latin typeface="VNI-Times" pitchFamily="2" charset="0"/>
              </a:rPr>
              <a:t> thích </a:t>
            </a:r>
            <a:r>
              <a:rPr lang="en-US" altLang="en-US" sz="2800" dirty="0" err="1">
                <a:latin typeface="VNI-Times" pitchFamily="2" charset="0"/>
              </a:rPr>
              <a:t>cuûa</a:t>
            </a:r>
            <a:r>
              <a:rPr lang="en-US" altLang="en-US" sz="2800" dirty="0">
                <a:latin typeface="VNI-Times" pitchFamily="2" charset="0"/>
              </a:rPr>
              <a:t> </a:t>
            </a:r>
            <a:r>
              <a:rPr lang="en-US" altLang="en-US" sz="2800" dirty="0" err="1">
                <a:latin typeface="VNI-Times" pitchFamily="2" charset="0"/>
              </a:rPr>
              <a:t>baïn</a:t>
            </a:r>
            <a:r>
              <a:rPr lang="en-US" altLang="en-US" sz="2800" dirty="0">
                <a:latin typeface="VNI-Times" pitchFamily="2" charset="0"/>
              </a:rPr>
              <a:t>. ..</a:t>
            </a:r>
          </a:p>
        </p:txBody>
      </p:sp>
      <p:sp>
        <p:nvSpPr>
          <p:cNvPr id="24" name="Text Box 15">
            <a:extLst>
              <a:ext uri="{FF2B5EF4-FFF2-40B4-BE49-F238E27FC236}">
                <a16:creationId xmlns:a16="http://schemas.microsoft.com/office/drawing/2014/main" id="{8A7D6527-D655-4522-8FD0-05F42D5FED17}"/>
              </a:ext>
            </a:extLst>
          </p:cNvPr>
          <p:cNvSpPr txBox="1">
            <a:spLocks noChangeArrowheads="1"/>
          </p:cNvSpPr>
          <p:nvPr/>
        </p:nvSpPr>
        <p:spPr bwMode="auto">
          <a:xfrm>
            <a:off x="652197" y="433520"/>
            <a:ext cx="10986837" cy="130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50000"/>
              </a:lnSpc>
              <a:spcBef>
                <a:spcPct val="50000"/>
              </a:spcBef>
            </a:pPr>
            <a:r>
              <a:rPr lang="en-US" altLang="en-US" sz="2800" b="1" u="sng" dirty="0">
                <a:solidFill>
                  <a:srgbClr val="0000FF"/>
                </a:solidFill>
                <a:latin typeface="Times New Roman" panose="02020603050405020304" pitchFamily="18" charset="0"/>
                <a:cs typeface="Times New Roman" panose="02020603050405020304" pitchFamily="18" charset="0"/>
              </a:rPr>
              <a:t>  Đề bài</a:t>
            </a:r>
            <a:r>
              <a:rPr lang="en-US" altLang="en-US" sz="2800" b="1" dirty="0">
                <a:solidFill>
                  <a:srgbClr val="0000FF"/>
                </a:solidFill>
                <a:latin typeface="Times New Roman" panose="02020603050405020304" pitchFamily="18" charset="0"/>
                <a:cs typeface="Times New Roman" panose="02020603050405020304" pitchFamily="18" charset="0"/>
              </a:rPr>
              <a:t>: Viết thư gửi một bạn ở trường khác để thăm hỏi và kể cho bạn nghe tình hình lớp và trường em hiện nay.</a:t>
            </a:r>
          </a:p>
        </p:txBody>
      </p:sp>
      <p:sp>
        <p:nvSpPr>
          <p:cNvPr id="25" name="Text Box 18">
            <a:extLst>
              <a:ext uri="{FF2B5EF4-FFF2-40B4-BE49-F238E27FC236}">
                <a16:creationId xmlns:a16="http://schemas.microsoft.com/office/drawing/2014/main" id="{624ABCF8-BA27-472E-83CF-FC1587ECCBBF}"/>
              </a:ext>
            </a:extLst>
          </p:cNvPr>
          <p:cNvSpPr txBox="1">
            <a:spLocks noChangeArrowheads="1"/>
          </p:cNvSpPr>
          <p:nvPr/>
        </p:nvSpPr>
        <p:spPr bwMode="auto">
          <a:xfrm>
            <a:off x="1895122" y="106214"/>
            <a:ext cx="320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solidFill>
                  <a:srgbClr val="006600"/>
                </a:solidFill>
                <a:latin typeface="Times New Roman" panose="02020603050405020304" pitchFamily="18" charset="0"/>
              </a:rPr>
              <a:t>III- Luyện tập</a:t>
            </a:r>
          </a:p>
        </p:txBody>
      </p:sp>
      <p:pic>
        <p:nvPicPr>
          <p:cNvPr id="16" name="图片 2">
            <a:extLst>
              <a:ext uri="{FF2B5EF4-FFF2-40B4-BE49-F238E27FC236}">
                <a16:creationId xmlns:a16="http://schemas.microsoft.com/office/drawing/2014/main" id="{1C7A6CC4-9B72-4328-97BE-87B451348B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0156" y="4786724"/>
            <a:ext cx="1637756" cy="1637756"/>
          </a:xfrm>
          <a:prstGeom prst="rect">
            <a:avLst/>
          </a:prstGeom>
        </p:spPr>
      </p:pic>
    </p:spTree>
    <p:custDataLst>
      <p:tags r:id="rId1"/>
    </p:custDataLst>
    <p:extLst>
      <p:ext uri="{BB962C8B-B14F-4D97-AF65-F5344CB8AC3E}">
        <p14:creationId xmlns:p14="http://schemas.microsoft.com/office/powerpoint/2010/main" val="1300004943"/>
      </p:ext>
    </p:extLst>
  </p:cSld>
  <p:clrMapOvr>
    <a:masterClrMapping/>
  </p:clrMapOvr>
  <mc:AlternateContent xmlns:mc="http://schemas.openxmlformats.org/markup-compatibility/2006" xmlns:p14="http://schemas.microsoft.com/office/powerpoint/2010/main">
    <mc:Choice Requires="p14">
      <p:transition spd="slow" p14:dur="1500" advTm="76960">
        <p:random/>
      </p:transition>
    </mc:Choice>
    <mc:Fallback xmlns="">
      <p:transition spd="slow" advTm="7696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4"/>
                                        </p:tgtEl>
                                        <p:attrNameLst>
                                          <p:attrName>style.visibility</p:attrName>
                                        </p:attrNameLst>
                                      </p:cBhvr>
                                      <p:to>
                                        <p:strVal val="visible"/>
                                      </p:to>
                                    </p:set>
                                    <p:anim calcmode="discrete" valueType="clr">
                                      <p:cBhvr override="childStyle">
                                        <p:cTn id="7" dur="5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8" dur="50"/>
                                        <p:tgtEl>
                                          <p:spTgt spid="24"/>
                                        </p:tgtEl>
                                        <p:attrNameLst>
                                          <p:attrName>fillcolor</p:attrName>
                                        </p:attrNameLst>
                                      </p:cBhvr>
                                      <p:tavLst>
                                        <p:tav tm="0">
                                          <p:val>
                                            <p:clrVal>
                                              <a:schemeClr val="accent2"/>
                                            </p:clrVal>
                                          </p:val>
                                        </p:tav>
                                        <p:tav tm="50000">
                                          <p:val>
                                            <p:clrVal>
                                              <a:schemeClr val="hlink"/>
                                            </p:clrVal>
                                          </p:val>
                                        </p:tav>
                                      </p:tavLst>
                                    </p:anim>
                                    <p:set>
                                      <p:cBhvr>
                                        <p:cTn id="9" dur="50"/>
                                        <p:tgtEl>
                                          <p:spTgt spid="2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ox(i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ox(i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ox(i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ox(i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ox(in)">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ox(in)">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ox(in)">
                                      <p:cBhvr>
                                        <p:cTn id="49" dur="500"/>
                                        <p:tgtEl>
                                          <p:spTgt spid="23"/>
                                        </p:tgtEl>
                                      </p:cBhvr>
                                    </p:animEffect>
                                  </p:childTnLst>
                                </p:cTn>
                              </p:par>
                              <p:par>
                                <p:cTn id="50" presetID="14" presetClass="entr" presetSubtype="1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randombar(horizontal)">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59264BFD-360D-430E-B593-7BC0D00FB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A4538145-ACBA-40C0-AFBD-DE742723D5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useBgFill="1">
          <p:nvSpPr>
            <p:cNvPr id="71" name="Rectangle 70">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72" name="Rectangle 71">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5" name="Text Box 18">
            <a:extLst>
              <a:ext uri="{FF2B5EF4-FFF2-40B4-BE49-F238E27FC236}">
                <a16:creationId xmlns:a16="http://schemas.microsoft.com/office/drawing/2014/main" id="{9766CDB2-2C89-4B55-9BB0-8331C294D7A7}"/>
              </a:ext>
            </a:extLst>
          </p:cNvPr>
          <p:cNvSpPr txBox="1">
            <a:spLocks noChangeArrowheads="1"/>
          </p:cNvSpPr>
          <p:nvPr/>
        </p:nvSpPr>
        <p:spPr bwMode="auto">
          <a:xfrm>
            <a:off x="765051" y="662400"/>
            <a:ext cx="4516505" cy="149213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400" eaLnBrk="1" hangingPunct="1">
              <a:lnSpc>
                <a:spcPct val="90000"/>
              </a:lnSpc>
              <a:spcBef>
                <a:spcPct val="0"/>
              </a:spcBef>
              <a:spcAft>
                <a:spcPts val="600"/>
              </a:spcAft>
            </a:pPr>
            <a:r>
              <a:rPr lang="en-US" sz="4400" b="1" dirty="0">
                <a:effectLst/>
                <a:latin typeface="+mj-lt"/>
                <a:ea typeface="+mj-ea"/>
                <a:cs typeface="+mj-cs"/>
              </a:rPr>
              <a:t>Dàn ý cho bài văn viết thư</a:t>
            </a:r>
            <a:endParaRPr lang="en-US" altLang="en-US" sz="4400" b="1" dirty="0">
              <a:latin typeface="+mj-lt"/>
              <a:ea typeface="+mj-ea"/>
              <a:cs typeface="+mj-cs"/>
            </a:endParaRPr>
          </a:p>
        </p:txBody>
      </p:sp>
      <p:sp>
        <p:nvSpPr>
          <p:cNvPr id="4" name="TextBox 3">
            <a:extLst>
              <a:ext uri="{FF2B5EF4-FFF2-40B4-BE49-F238E27FC236}">
                <a16:creationId xmlns:a16="http://schemas.microsoft.com/office/drawing/2014/main" id="{D4D74776-8A96-43EF-AAC9-75134E902B92}"/>
              </a:ext>
            </a:extLst>
          </p:cNvPr>
          <p:cNvSpPr txBox="1"/>
          <p:nvPr/>
        </p:nvSpPr>
        <p:spPr>
          <a:xfrm>
            <a:off x="320376" y="2362990"/>
            <a:ext cx="6638268" cy="3730187"/>
          </a:xfrm>
          <a:prstGeom prst="rect">
            <a:avLst/>
          </a:prstGeom>
        </p:spPr>
        <p:txBody>
          <a:bodyPr vert="horz" lIns="91440" tIns="45720" rIns="91440" bIns="45720" rtlCol="0">
            <a:noAutofit/>
          </a:bodyPr>
          <a:lstStyle/>
          <a:p>
            <a:pPr defTabSz="914400">
              <a:lnSpc>
                <a:spcPct val="90000"/>
              </a:lnSpc>
              <a:spcAft>
                <a:spcPts val="600"/>
              </a:spcAft>
            </a:pPr>
            <a:r>
              <a:rPr lang="en-US" sz="3000" dirty="0">
                <a:solidFill>
                  <a:schemeClr val="tx1">
                    <a:alpha val="60000"/>
                  </a:schemeClr>
                </a:solidFill>
                <a:effectLst/>
                <a:latin typeface="Times New Roman" panose="02020603050405020304" pitchFamily="18" charset="0"/>
                <a:cs typeface="Times New Roman" panose="02020603050405020304" pitchFamily="18" charset="0"/>
              </a:rPr>
              <a:t>Một bức thư thường có ba phần:</a:t>
            </a:r>
          </a:p>
          <a:p>
            <a:pPr defTabSz="914400">
              <a:lnSpc>
                <a:spcPct val="90000"/>
              </a:lnSpc>
              <a:spcAft>
                <a:spcPts val="600"/>
              </a:spcAft>
            </a:pPr>
            <a:r>
              <a:rPr lang="en-US" sz="3000" b="1" dirty="0">
                <a:solidFill>
                  <a:srgbClr val="FF0000">
                    <a:alpha val="60000"/>
                  </a:srgbClr>
                </a:solidFill>
                <a:effectLst/>
                <a:latin typeface="Times New Roman" panose="02020603050405020304" pitchFamily="18" charset="0"/>
                <a:cs typeface="Times New Roman" panose="02020603050405020304" pitchFamily="18" charset="0"/>
              </a:rPr>
              <a:t>I. Phần đầu thư:</a:t>
            </a:r>
          </a:p>
          <a:p>
            <a:pPr defTabSz="914400">
              <a:lnSpc>
                <a:spcPct val="90000"/>
              </a:lnSpc>
              <a:spcAft>
                <a:spcPts val="600"/>
              </a:spcAft>
            </a:pPr>
            <a:r>
              <a:rPr lang="en-US" sz="3000" dirty="0">
                <a:solidFill>
                  <a:schemeClr val="tx1">
                    <a:alpha val="60000"/>
                  </a:schemeClr>
                </a:solidFill>
                <a:effectLst/>
                <a:latin typeface="Times New Roman" panose="02020603050405020304" pitchFamily="18" charset="0"/>
                <a:cs typeface="Times New Roman" panose="02020603050405020304" pitchFamily="18" charset="0"/>
              </a:rPr>
              <a:t>a) Địa điểm và thời gian viết thư.</a:t>
            </a:r>
          </a:p>
          <a:p>
            <a:pPr indent="-228600" defTabSz="914400">
              <a:lnSpc>
                <a:spcPct val="90000"/>
              </a:lnSpc>
              <a:spcAft>
                <a:spcPts val="600"/>
              </a:spcAft>
              <a:buFont typeface="Arial" panose="020B0604020202020204" pitchFamily="34" charset="0"/>
              <a:buChar char="•"/>
            </a:pPr>
            <a:r>
              <a:rPr lang="en-US" sz="3000" dirty="0">
                <a:solidFill>
                  <a:schemeClr val="tx1">
                    <a:alpha val="60000"/>
                  </a:schemeClr>
                </a:solidFill>
                <a:effectLst/>
                <a:latin typeface="Times New Roman" panose="02020603050405020304" pitchFamily="18" charset="0"/>
                <a:cs typeface="Times New Roman" panose="02020603050405020304" pitchFamily="18" charset="0"/>
              </a:rPr>
              <a:t>(M: Tân Bình, ngày....tháng...năm...)</a:t>
            </a:r>
          </a:p>
          <a:p>
            <a:pPr defTabSz="914400">
              <a:lnSpc>
                <a:spcPct val="90000"/>
              </a:lnSpc>
              <a:spcAft>
                <a:spcPts val="600"/>
              </a:spcAft>
            </a:pPr>
            <a:endParaRPr lang="en-US" sz="3000" dirty="0">
              <a:solidFill>
                <a:schemeClr val="tx1">
                  <a:alpha val="60000"/>
                </a:schemeClr>
              </a:solidFill>
              <a:effectLst/>
              <a:latin typeface="Times New Roman" panose="02020603050405020304" pitchFamily="18" charset="0"/>
              <a:cs typeface="Times New Roman" panose="02020603050405020304" pitchFamily="18" charset="0"/>
            </a:endParaRPr>
          </a:p>
          <a:p>
            <a:pPr defTabSz="914400">
              <a:lnSpc>
                <a:spcPct val="90000"/>
              </a:lnSpc>
              <a:spcAft>
                <a:spcPts val="600"/>
              </a:spcAft>
            </a:pPr>
            <a:r>
              <a:rPr lang="en-US" sz="3000" dirty="0">
                <a:solidFill>
                  <a:schemeClr val="tx1">
                    <a:alpha val="60000"/>
                  </a:schemeClr>
                </a:solidFill>
                <a:effectLst/>
                <a:latin typeface="Times New Roman" panose="02020603050405020304" pitchFamily="18" charset="0"/>
                <a:cs typeface="Times New Roman" panose="02020603050405020304" pitchFamily="18" charset="0"/>
              </a:rPr>
              <a:t>b) Lời thưa gửi:</a:t>
            </a:r>
          </a:p>
          <a:p>
            <a:pPr indent="-228600" defTabSz="914400">
              <a:lnSpc>
                <a:spcPct val="90000"/>
              </a:lnSpc>
              <a:spcAft>
                <a:spcPts val="600"/>
              </a:spcAft>
              <a:buFont typeface="Arial" panose="020B0604020202020204" pitchFamily="34" charset="0"/>
              <a:buChar char="•"/>
            </a:pPr>
            <a:r>
              <a:rPr lang="en-US" sz="3000" dirty="0">
                <a:solidFill>
                  <a:schemeClr val="tx1">
                    <a:alpha val="60000"/>
                  </a:schemeClr>
                </a:solidFill>
                <a:effectLst/>
                <a:latin typeface="Times New Roman" panose="02020603050405020304" pitchFamily="18" charset="0"/>
                <a:cs typeface="Times New Roman" panose="02020603050405020304" pitchFamily="18" charset="0"/>
              </a:rPr>
              <a:t>(M: Lan thân mến!)</a:t>
            </a:r>
          </a:p>
        </p:txBody>
      </p:sp>
      <p:sp>
        <p:nvSpPr>
          <p:cNvPr id="74" name="Freeform: Shape 73">
            <a:extLst>
              <a:ext uri="{FF2B5EF4-FFF2-40B4-BE49-F238E27FC236}">
                <a16:creationId xmlns:a16="http://schemas.microsoft.com/office/drawing/2014/main" id="{F249C1C3-EBDE-4C27-BD12-A6AE40A4D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7375" y="0"/>
            <a:ext cx="6404625" cy="6373368"/>
          </a:xfrm>
          <a:custGeom>
            <a:avLst/>
            <a:gdLst>
              <a:gd name="connsiteX0" fmla="*/ 353272 w 6404625"/>
              <a:gd name="connsiteY0" fmla="*/ 0 h 6373368"/>
              <a:gd name="connsiteX1" fmla="*/ 6404625 w 6404625"/>
              <a:gd name="connsiteY1" fmla="*/ 0 h 6373368"/>
              <a:gd name="connsiteX2" fmla="*/ 6404625 w 6404625"/>
              <a:gd name="connsiteY2" fmla="*/ 6008204 h 6373368"/>
              <a:gd name="connsiteX3" fmla="*/ 6374459 w 6404625"/>
              <a:gd name="connsiteY3" fmla="*/ 6023890 h 6373368"/>
              <a:gd name="connsiteX4" fmla="*/ 6290584 w 6404625"/>
              <a:gd name="connsiteY4" fmla="*/ 6049055 h 6373368"/>
              <a:gd name="connsiteX5" fmla="*/ 6203913 w 6404625"/>
              <a:gd name="connsiteY5" fmla="*/ 6060237 h 6373368"/>
              <a:gd name="connsiteX6" fmla="*/ 6114448 w 6404625"/>
              <a:gd name="connsiteY6" fmla="*/ 6063033 h 6373368"/>
              <a:gd name="connsiteX7" fmla="*/ 6019391 w 6404625"/>
              <a:gd name="connsiteY7" fmla="*/ 6054644 h 6373368"/>
              <a:gd name="connsiteX8" fmla="*/ 5924332 w 6404625"/>
              <a:gd name="connsiteY8" fmla="*/ 6043462 h 6373368"/>
              <a:gd name="connsiteX9" fmla="*/ 5829275 w 6404625"/>
              <a:gd name="connsiteY9" fmla="*/ 6029482 h 6373368"/>
              <a:gd name="connsiteX10" fmla="*/ 5734216 w 6404625"/>
              <a:gd name="connsiteY10" fmla="*/ 6018300 h 6373368"/>
              <a:gd name="connsiteX11" fmla="*/ 5639159 w 6404625"/>
              <a:gd name="connsiteY11" fmla="*/ 6012708 h 6373368"/>
              <a:gd name="connsiteX12" fmla="*/ 5546898 w 6404625"/>
              <a:gd name="connsiteY12" fmla="*/ 6012708 h 6373368"/>
              <a:gd name="connsiteX13" fmla="*/ 5460227 w 6404625"/>
              <a:gd name="connsiteY13" fmla="*/ 6023890 h 6373368"/>
              <a:gd name="connsiteX14" fmla="*/ 5370760 w 6404625"/>
              <a:gd name="connsiteY14" fmla="*/ 6046258 h 6373368"/>
              <a:gd name="connsiteX15" fmla="*/ 5289681 w 6404625"/>
              <a:gd name="connsiteY15" fmla="*/ 6079807 h 6373368"/>
              <a:gd name="connsiteX16" fmla="*/ 5205808 w 6404625"/>
              <a:gd name="connsiteY16" fmla="*/ 6124541 h 6373368"/>
              <a:gd name="connsiteX17" fmla="*/ 5121933 w 6404625"/>
              <a:gd name="connsiteY17" fmla="*/ 6169276 h 6373368"/>
              <a:gd name="connsiteX18" fmla="*/ 5038061 w 6404625"/>
              <a:gd name="connsiteY18" fmla="*/ 6219598 h 6373368"/>
              <a:gd name="connsiteX19" fmla="*/ 4956981 w 6404625"/>
              <a:gd name="connsiteY19" fmla="*/ 6267129 h 6373368"/>
              <a:gd name="connsiteX20" fmla="*/ 4870311 w 6404625"/>
              <a:gd name="connsiteY20" fmla="*/ 6309065 h 6373368"/>
              <a:gd name="connsiteX21" fmla="*/ 4786435 w 6404625"/>
              <a:gd name="connsiteY21" fmla="*/ 6342614 h 6373368"/>
              <a:gd name="connsiteX22" fmla="*/ 4699765 w 6404625"/>
              <a:gd name="connsiteY22" fmla="*/ 6364982 h 6373368"/>
              <a:gd name="connsiteX23" fmla="*/ 4610299 w 6404625"/>
              <a:gd name="connsiteY23" fmla="*/ 6373368 h 6373368"/>
              <a:gd name="connsiteX24" fmla="*/ 4520833 w 6404625"/>
              <a:gd name="connsiteY24" fmla="*/ 6364982 h 6373368"/>
              <a:gd name="connsiteX25" fmla="*/ 4434163 w 6404625"/>
              <a:gd name="connsiteY25" fmla="*/ 6342614 h 6373368"/>
              <a:gd name="connsiteX26" fmla="*/ 4350289 w 6404625"/>
              <a:gd name="connsiteY26" fmla="*/ 6309065 h 6373368"/>
              <a:gd name="connsiteX27" fmla="*/ 4263617 w 6404625"/>
              <a:gd name="connsiteY27" fmla="*/ 6267129 h 6373368"/>
              <a:gd name="connsiteX28" fmla="*/ 4182539 w 6404625"/>
              <a:gd name="connsiteY28" fmla="*/ 6219598 h 6373368"/>
              <a:gd name="connsiteX29" fmla="*/ 4098666 w 6404625"/>
              <a:gd name="connsiteY29" fmla="*/ 6169276 h 6373368"/>
              <a:gd name="connsiteX30" fmla="*/ 4014791 w 6404625"/>
              <a:gd name="connsiteY30" fmla="*/ 6124541 h 6373368"/>
              <a:gd name="connsiteX31" fmla="*/ 3930916 w 6404625"/>
              <a:gd name="connsiteY31" fmla="*/ 6079807 h 6373368"/>
              <a:gd name="connsiteX32" fmla="*/ 3847041 w 6404625"/>
              <a:gd name="connsiteY32" fmla="*/ 6046258 h 6373368"/>
              <a:gd name="connsiteX33" fmla="*/ 3760372 w 6404625"/>
              <a:gd name="connsiteY33" fmla="*/ 6023890 h 6373368"/>
              <a:gd name="connsiteX34" fmla="*/ 3673701 w 6404625"/>
              <a:gd name="connsiteY34" fmla="*/ 6012708 h 6373368"/>
              <a:gd name="connsiteX35" fmla="*/ 3581438 w 6404625"/>
              <a:gd name="connsiteY35" fmla="*/ 6012708 h 6373368"/>
              <a:gd name="connsiteX36" fmla="*/ 3486381 w 6404625"/>
              <a:gd name="connsiteY36" fmla="*/ 6018300 h 6373368"/>
              <a:gd name="connsiteX37" fmla="*/ 3391322 w 6404625"/>
              <a:gd name="connsiteY37" fmla="*/ 6029482 h 6373368"/>
              <a:gd name="connsiteX38" fmla="*/ 3296265 w 6404625"/>
              <a:gd name="connsiteY38" fmla="*/ 6043462 h 6373368"/>
              <a:gd name="connsiteX39" fmla="*/ 3201210 w 6404625"/>
              <a:gd name="connsiteY39" fmla="*/ 6054644 h 6373368"/>
              <a:gd name="connsiteX40" fmla="*/ 3106151 w 6404625"/>
              <a:gd name="connsiteY40" fmla="*/ 6063033 h 6373368"/>
              <a:gd name="connsiteX41" fmla="*/ 3016684 w 6404625"/>
              <a:gd name="connsiteY41" fmla="*/ 6060237 h 6373368"/>
              <a:gd name="connsiteX42" fmla="*/ 2930015 w 6404625"/>
              <a:gd name="connsiteY42" fmla="*/ 6049055 h 6373368"/>
              <a:gd name="connsiteX43" fmla="*/ 2846140 w 6404625"/>
              <a:gd name="connsiteY43" fmla="*/ 6023890 h 6373368"/>
              <a:gd name="connsiteX44" fmla="*/ 2776243 w 6404625"/>
              <a:gd name="connsiteY44" fmla="*/ 5987546 h 6373368"/>
              <a:gd name="connsiteX45" fmla="*/ 2709145 w 6404625"/>
              <a:gd name="connsiteY45" fmla="*/ 5940017 h 6373368"/>
              <a:gd name="connsiteX46" fmla="*/ 2650432 w 6404625"/>
              <a:gd name="connsiteY46" fmla="*/ 5884101 h 6373368"/>
              <a:gd name="connsiteX47" fmla="*/ 2591719 w 6404625"/>
              <a:gd name="connsiteY47" fmla="*/ 5819798 h 6373368"/>
              <a:gd name="connsiteX48" fmla="*/ 2538599 w 6404625"/>
              <a:gd name="connsiteY48" fmla="*/ 5752697 h 6373368"/>
              <a:gd name="connsiteX49" fmla="*/ 2485480 w 6404625"/>
              <a:gd name="connsiteY49" fmla="*/ 5682802 h 6373368"/>
              <a:gd name="connsiteX50" fmla="*/ 2432360 w 6404625"/>
              <a:gd name="connsiteY50" fmla="*/ 5612908 h 6373368"/>
              <a:gd name="connsiteX51" fmla="*/ 2379237 w 6404625"/>
              <a:gd name="connsiteY51" fmla="*/ 5545809 h 6373368"/>
              <a:gd name="connsiteX52" fmla="*/ 2323320 w 6404625"/>
              <a:gd name="connsiteY52" fmla="*/ 5481502 h 6373368"/>
              <a:gd name="connsiteX53" fmla="*/ 2259018 w 6404625"/>
              <a:gd name="connsiteY53" fmla="*/ 5425586 h 6373368"/>
              <a:gd name="connsiteX54" fmla="*/ 2197511 w 6404625"/>
              <a:gd name="connsiteY54" fmla="*/ 5375263 h 6373368"/>
              <a:gd name="connsiteX55" fmla="*/ 2127614 w 6404625"/>
              <a:gd name="connsiteY55" fmla="*/ 5336121 h 6373368"/>
              <a:gd name="connsiteX56" fmla="*/ 2052128 w 6404625"/>
              <a:gd name="connsiteY56" fmla="*/ 5302573 h 6373368"/>
              <a:gd name="connsiteX57" fmla="*/ 1971049 w 6404625"/>
              <a:gd name="connsiteY57" fmla="*/ 5274612 h 6373368"/>
              <a:gd name="connsiteX58" fmla="*/ 1887176 w 6404625"/>
              <a:gd name="connsiteY58" fmla="*/ 5249450 h 6373368"/>
              <a:gd name="connsiteX59" fmla="*/ 1803301 w 6404625"/>
              <a:gd name="connsiteY59" fmla="*/ 5227084 h 6373368"/>
              <a:gd name="connsiteX60" fmla="*/ 1716630 w 6404625"/>
              <a:gd name="connsiteY60" fmla="*/ 5204720 h 6373368"/>
              <a:gd name="connsiteX61" fmla="*/ 1635551 w 6404625"/>
              <a:gd name="connsiteY61" fmla="*/ 5179557 h 6373368"/>
              <a:gd name="connsiteX62" fmla="*/ 1554473 w 6404625"/>
              <a:gd name="connsiteY62" fmla="*/ 5151597 h 6373368"/>
              <a:gd name="connsiteX63" fmla="*/ 1478988 w 6404625"/>
              <a:gd name="connsiteY63" fmla="*/ 5118049 h 6373368"/>
              <a:gd name="connsiteX64" fmla="*/ 1411887 w 6404625"/>
              <a:gd name="connsiteY64" fmla="*/ 5076112 h 6373368"/>
              <a:gd name="connsiteX65" fmla="*/ 1350380 w 6404625"/>
              <a:gd name="connsiteY65" fmla="*/ 5025785 h 6373368"/>
              <a:gd name="connsiteX66" fmla="*/ 1300053 w 6404625"/>
              <a:gd name="connsiteY66" fmla="*/ 4964279 h 6373368"/>
              <a:gd name="connsiteX67" fmla="*/ 1258117 w 6404625"/>
              <a:gd name="connsiteY67" fmla="*/ 4897178 h 6373368"/>
              <a:gd name="connsiteX68" fmla="*/ 1224567 w 6404625"/>
              <a:gd name="connsiteY68" fmla="*/ 4821691 h 6373368"/>
              <a:gd name="connsiteX69" fmla="*/ 1196609 w 6404625"/>
              <a:gd name="connsiteY69" fmla="*/ 4740614 h 6373368"/>
              <a:gd name="connsiteX70" fmla="*/ 1171447 w 6404625"/>
              <a:gd name="connsiteY70" fmla="*/ 4659533 h 6373368"/>
              <a:gd name="connsiteX71" fmla="*/ 1149080 w 6404625"/>
              <a:gd name="connsiteY71" fmla="*/ 4572865 h 6373368"/>
              <a:gd name="connsiteX72" fmla="*/ 1126714 w 6404625"/>
              <a:gd name="connsiteY72" fmla="*/ 4488990 h 6373368"/>
              <a:gd name="connsiteX73" fmla="*/ 1101552 w 6404625"/>
              <a:gd name="connsiteY73" fmla="*/ 4405115 h 6373368"/>
              <a:gd name="connsiteX74" fmla="*/ 1073593 w 6404625"/>
              <a:gd name="connsiteY74" fmla="*/ 4324036 h 6373368"/>
              <a:gd name="connsiteX75" fmla="*/ 1040045 w 6404625"/>
              <a:gd name="connsiteY75" fmla="*/ 4248549 h 6373368"/>
              <a:gd name="connsiteX76" fmla="*/ 1000902 w 6404625"/>
              <a:gd name="connsiteY76" fmla="*/ 4178654 h 6373368"/>
              <a:gd name="connsiteX77" fmla="*/ 950576 w 6404625"/>
              <a:gd name="connsiteY77" fmla="*/ 4117146 h 6373368"/>
              <a:gd name="connsiteX78" fmla="*/ 894659 w 6404625"/>
              <a:gd name="connsiteY78" fmla="*/ 4052841 h 6373368"/>
              <a:gd name="connsiteX79" fmla="*/ 830356 w 6404625"/>
              <a:gd name="connsiteY79" fmla="*/ 3996926 h 6373368"/>
              <a:gd name="connsiteX80" fmla="*/ 760460 w 6404625"/>
              <a:gd name="connsiteY80" fmla="*/ 3943806 h 6373368"/>
              <a:gd name="connsiteX81" fmla="*/ 690567 w 6404625"/>
              <a:gd name="connsiteY81" fmla="*/ 3890685 h 6373368"/>
              <a:gd name="connsiteX82" fmla="*/ 620671 w 6404625"/>
              <a:gd name="connsiteY82" fmla="*/ 3837564 h 6373368"/>
              <a:gd name="connsiteX83" fmla="*/ 553571 w 6404625"/>
              <a:gd name="connsiteY83" fmla="*/ 3784444 h 6373368"/>
              <a:gd name="connsiteX84" fmla="*/ 489269 w 6404625"/>
              <a:gd name="connsiteY84" fmla="*/ 3725731 h 6373368"/>
              <a:gd name="connsiteX85" fmla="*/ 433350 w 6404625"/>
              <a:gd name="connsiteY85" fmla="*/ 3667021 h 6373368"/>
              <a:gd name="connsiteX86" fmla="*/ 385824 w 6404625"/>
              <a:gd name="connsiteY86" fmla="*/ 3599922 h 6373368"/>
              <a:gd name="connsiteX87" fmla="*/ 349477 w 6404625"/>
              <a:gd name="connsiteY87" fmla="*/ 3530025 h 6373368"/>
              <a:gd name="connsiteX88" fmla="*/ 324315 w 6404625"/>
              <a:gd name="connsiteY88" fmla="*/ 3446150 h 6373368"/>
              <a:gd name="connsiteX89" fmla="*/ 313131 w 6404625"/>
              <a:gd name="connsiteY89" fmla="*/ 3359479 h 6373368"/>
              <a:gd name="connsiteX90" fmla="*/ 310335 w 6404625"/>
              <a:gd name="connsiteY90" fmla="*/ 3270014 h 6373368"/>
              <a:gd name="connsiteX91" fmla="*/ 318723 w 6404625"/>
              <a:gd name="connsiteY91" fmla="*/ 3174955 h 6373368"/>
              <a:gd name="connsiteX92" fmla="*/ 329907 w 6404625"/>
              <a:gd name="connsiteY92" fmla="*/ 3079898 h 6373368"/>
              <a:gd name="connsiteX93" fmla="*/ 343885 w 6404625"/>
              <a:gd name="connsiteY93" fmla="*/ 2984841 h 6373368"/>
              <a:gd name="connsiteX94" fmla="*/ 355069 w 6404625"/>
              <a:gd name="connsiteY94" fmla="*/ 2889784 h 6373368"/>
              <a:gd name="connsiteX95" fmla="*/ 360659 w 6404625"/>
              <a:gd name="connsiteY95" fmla="*/ 2794725 h 6373368"/>
              <a:gd name="connsiteX96" fmla="*/ 360659 w 6404625"/>
              <a:gd name="connsiteY96" fmla="*/ 2702464 h 6373368"/>
              <a:gd name="connsiteX97" fmla="*/ 349477 w 6404625"/>
              <a:gd name="connsiteY97" fmla="*/ 2615793 h 6373368"/>
              <a:gd name="connsiteX98" fmla="*/ 327111 w 6404625"/>
              <a:gd name="connsiteY98" fmla="*/ 2529122 h 6373368"/>
              <a:gd name="connsiteX99" fmla="*/ 293561 w 6404625"/>
              <a:gd name="connsiteY99" fmla="*/ 2448045 h 6373368"/>
              <a:gd name="connsiteX100" fmla="*/ 251625 w 6404625"/>
              <a:gd name="connsiteY100" fmla="*/ 2364170 h 6373368"/>
              <a:gd name="connsiteX101" fmla="*/ 204096 w 6404625"/>
              <a:gd name="connsiteY101" fmla="*/ 2280295 h 6373368"/>
              <a:gd name="connsiteX102" fmla="*/ 153769 w 6404625"/>
              <a:gd name="connsiteY102" fmla="*/ 2196423 h 6373368"/>
              <a:gd name="connsiteX103" fmla="*/ 106240 w 6404625"/>
              <a:gd name="connsiteY103" fmla="*/ 2115344 h 6373368"/>
              <a:gd name="connsiteX104" fmla="*/ 64305 w 6404625"/>
              <a:gd name="connsiteY104" fmla="*/ 2028673 h 6373368"/>
              <a:gd name="connsiteX105" fmla="*/ 30754 w 6404625"/>
              <a:gd name="connsiteY105" fmla="*/ 1944798 h 6373368"/>
              <a:gd name="connsiteX106" fmla="*/ 8387 w 6404625"/>
              <a:gd name="connsiteY106" fmla="*/ 1858129 h 6373368"/>
              <a:gd name="connsiteX107" fmla="*/ 0 w 6404625"/>
              <a:gd name="connsiteY107" fmla="*/ 1768662 h 6373368"/>
              <a:gd name="connsiteX108" fmla="*/ 8387 w 6404625"/>
              <a:gd name="connsiteY108" fmla="*/ 1679195 h 6373368"/>
              <a:gd name="connsiteX109" fmla="*/ 30754 w 6404625"/>
              <a:gd name="connsiteY109" fmla="*/ 1592526 h 6373368"/>
              <a:gd name="connsiteX110" fmla="*/ 64305 w 6404625"/>
              <a:gd name="connsiteY110" fmla="*/ 1508651 h 6373368"/>
              <a:gd name="connsiteX111" fmla="*/ 106240 w 6404625"/>
              <a:gd name="connsiteY111" fmla="*/ 1421980 h 6373368"/>
              <a:gd name="connsiteX112" fmla="*/ 153769 w 6404625"/>
              <a:gd name="connsiteY112" fmla="*/ 1340903 h 6373368"/>
              <a:gd name="connsiteX113" fmla="*/ 204096 w 6404625"/>
              <a:gd name="connsiteY113" fmla="*/ 1257028 h 6373368"/>
              <a:gd name="connsiteX114" fmla="*/ 251625 w 6404625"/>
              <a:gd name="connsiteY114" fmla="*/ 1173153 h 6373368"/>
              <a:gd name="connsiteX115" fmla="*/ 293561 w 6404625"/>
              <a:gd name="connsiteY115" fmla="*/ 1089278 h 6373368"/>
              <a:gd name="connsiteX116" fmla="*/ 327111 w 6404625"/>
              <a:gd name="connsiteY116" fmla="*/ 1008199 h 6373368"/>
              <a:gd name="connsiteX117" fmla="*/ 349477 w 6404625"/>
              <a:gd name="connsiteY117" fmla="*/ 921528 h 6373368"/>
              <a:gd name="connsiteX118" fmla="*/ 360659 w 6404625"/>
              <a:gd name="connsiteY118" fmla="*/ 834859 h 6373368"/>
              <a:gd name="connsiteX119" fmla="*/ 360659 w 6404625"/>
              <a:gd name="connsiteY119" fmla="*/ 742599 h 6373368"/>
              <a:gd name="connsiteX120" fmla="*/ 355069 w 6404625"/>
              <a:gd name="connsiteY120" fmla="*/ 647539 h 6373368"/>
              <a:gd name="connsiteX121" fmla="*/ 343885 w 6404625"/>
              <a:gd name="connsiteY121" fmla="*/ 552482 h 6373368"/>
              <a:gd name="connsiteX122" fmla="*/ 329907 w 6404625"/>
              <a:gd name="connsiteY122" fmla="*/ 457425 h 6373368"/>
              <a:gd name="connsiteX123" fmla="*/ 318723 w 6404625"/>
              <a:gd name="connsiteY123" fmla="*/ 362366 h 6373368"/>
              <a:gd name="connsiteX124" fmla="*/ 310335 w 6404625"/>
              <a:gd name="connsiteY124" fmla="*/ 267309 h 6373368"/>
              <a:gd name="connsiteX125" fmla="*/ 313131 w 6404625"/>
              <a:gd name="connsiteY125" fmla="*/ 177842 h 6373368"/>
              <a:gd name="connsiteX126" fmla="*/ 324315 w 6404625"/>
              <a:gd name="connsiteY126" fmla="*/ 91173 h 6373368"/>
              <a:gd name="connsiteX127" fmla="*/ 349477 w 6404625"/>
              <a:gd name="connsiteY127" fmla="*/ 7296 h 637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404625" h="6373368">
                <a:moveTo>
                  <a:pt x="353272" y="0"/>
                </a:moveTo>
                <a:lnTo>
                  <a:pt x="6404625" y="0"/>
                </a:lnTo>
                <a:lnTo>
                  <a:pt x="6404625" y="6008204"/>
                </a:lnTo>
                <a:lnTo>
                  <a:pt x="6374459" y="6023890"/>
                </a:lnTo>
                <a:lnTo>
                  <a:pt x="6290584" y="6049055"/>
                </a:lnTo>
                <a:lnTo>
                  <a:pt x="6203913" y="6060237"/>
                </a:lnTo>
                <a:lnTo>
                  <a:pt x="6114448" y="6063033"/>
                </a:lnTo>
                <a:lnTo>
                  <a:pt x="6019391" y="6054644"/>
                </a:lnTo>
                <a:lnTo>
                  <a:pt x="5924332" y="6043462"/>
                </a:lnTo>
                <a:lnTo>
                  <a:pt x="5829275" y="6029482"/>
                </a:lnTo>
                <a:lnTo>
                  <a:pt x="5734216" y="6018300"/>
                </a:lnTo>
                <a:lnTo>
                  <a:pt x="5639159" y="6012708"/>
                </a:lnTo>
                <a:lnTo>
                  <a:pt x="5546898" y="6012708"/>
                </a:lnTo>
                <a:lnTo>
                  <a:pt x="5460227" y="6023890"/>
                </a:lnTo>
                <a:lnTo>
                  <a:pt x="5370760" y="6046258"/>
                </a:lnTo>
                <a:lnTo>
                  <a:pt x="5289681" y="6079807"/>
                </a:lnTo>
                <a:lnTo>
                  <a:pt x="5205808" y="6124541"/>
                </a:lnTo>
                <a:lnTo>
                  <a:pt x="5121933" y="6169276"/>
                </a:lnTo>
                <a:lnTo>
                  <a:pt x="5038061" y="6219598"/>
                </a:lnTo>
                <a:lnTo>
                  <a:pt x="4956981" y="6267129"/>
                </a:lnTo>
                <a:lnTo>
                  <a:pt x="4870311" y="6309065"/>
                </a:lnTo>
                <a:lnTo>
                  <a:pt x="4786435" y="6342614"/>
                </a:lnTo>
                <a:lnTo>
                  <a:pt x="4699765" y="6364982"/>
                </a:lnTo>
                <a:lnTo>
                  <a:pt x="4610299" y="6373368"/>
                </a:lnTo>
                <a:lnTo>
                  <a:pt x="4520833" y="6364982"/>
                </a:lnTo>
                <a:lnTo>
                  <a:pt x="4434163" y="6342614"/>
                </a:lnTo>
                <a:lnTo>
                  <a:pt x="4350289" y="6309065"/>
                </a:lnTo>
                <a:lnTo>
                  <a:pt x="4263617" y="6267129"/>
                </a:lnTo>
                <a:lnTo>
                  <a:pt x="4182539" y="6219598"/>
                </a:lnTo>
                <a:lnTo>
                  <a:pt x="4098666" y="6169276"/>
                </a:lnTo>
                <a:lnTo>
                  <a:pt x="4014791" y="6124541"/>
                </a:lnTo>
                <a:lnTo>
                  <a:pt x="3930916" y="6079807"/>
                </a:lnTo>
                <a:lnTo>
                  <a:pt x="3847041" y="6046258"/>
                </a:lnTo>
                <a:lnTo>
                  <a:pt x="3760372" y="6023890"/>
                </a:lnTo>
                <a:lnTo>
                  <a:pt x="3673701" y="6012708"/>
                </a:lnTo>
                <a:lnTo>
                  <a:pt x="3581438" y="6012708"/>
                </a:lnTo>
                <a:lnTo>
                  <a:pt x="3486381" y="6018300"/>
                </a:lnTo>
                <a:lnTo>
                  <a:pt x="3391322" y="6029482"/>
                </a:lnTo>
                <a:lnTo>
                  <a:pt x="3296265" y="6043462"/>
                </a:lnTo>
                <a:lnTo>
                  <a:pt x="3201210" y="6054644"/>
                </a:lnTo>
                <a:lnTo>
                  <a:pt x="3106151" y="6063033"/>
                </a:lnTo>
                <a:lnTo>
                  <a:pt x="3016684" y="6060237"/>
                </a:lnTo>
                <a:lnTo>
                  <a:pt x="2930015" y="6049055"/>
                </a:lnTo>
                <a:lnTo>
                  <a:pt x="2846140" y="6023890"/>
                </a:lnTo>
                <a:lnTo>
                  <a:pt x="2776243" y="5987546"/>
                </a:lnTo>
                <a:lnTo>
                  <a:pt x="2709145" y="5940017"/>
                </a:lnTo>
                <a:lnTo>
                  <a:pt x="2650432" y="5884101"/>
                </a:lnTo>
                <a:lnTo>
                  <a:pt x="2591719" y="5819798"/>
                </a:lnTo>
                <a:lnTo>
                  <a:pt x="2538599" y="5752697"/>
                </a:lnTo>
                <a:lnTo>
                  <a:pt x="2485480" y="5682802"/>
                </a:lnTo>
                <a:lnTo>
                  <a:pt x="2432360" y="5612908"/>
                </a:lnTo>
                <a:lnTo>
                  <a:pt x="2379237" y="5545809"/>
                </a:lnTo>
                <a:lnTo>
                  <a:pt x="2323320" y="5481502"/>
                </a:lnTo>
                <a:lnTo>
                  <a:pt x="2259018" y="5425586"/>
                </a:lnTo>
                <a:lnTo>
                  <a:pt x="2197511" y="5375263"/>
                </a:lnTo>
                <a:lnTo>
                  <a:pt x="2127614" y="5336121"/>
                </a:lnTo>
                <a:lnTo>
                  <a:pt x="2052128" y="5302573"/>
                </a:lnTo>
                <a:lnTo>
                  <a:pt x="1971049" y="5274612"/>
                </a:lnTo>
                <a:lnTo>
                  <a:pt x="1887176" y="5249450"/>
                </a:lnTo>
                <a:lnTo>
                  <a:pt x="1803301" y="5227084"/>
                </a:lnTo>
                <a:lnTo>
                  <a:pt x="1716630" y="5204720"/>
                </a:lnTo>
                <a:lnTo>
                  <a:pt x="1635551" y="5179557"/>
                </a:lnTo>
                <a:lnTo>
                  <a:pt x="1554473" y="5151597"/>
                </a:lnTo>
                <a:lnTo>
                  <a:pt x="1478988" y="5118049"/>
                </a:lnTo>
                <a:lnTo>
                  <a:pt x="1411887" y="5076112"/>
                </a:lnTo>
                <a:lnTo>
                  <a:pt x="1350380" y="5025785"/>
                </a:lnTo>
                <a:lnTo>
                  <a:pt x="1300053" y="4964279"/>
                </a:lnTo>
                <a:lnTo>
                  <a:pt x="1258117" y="4897178"/>
                </a:lnTo>
                <a:lnTo>
                  <a:pt x="1224567" y="4821691"/>
                </a:lnTo>
                <a:lnTo>
                  <a:pt x="1196609" y="4740614"/>
                </a:lnTo>
                <a:lnTo>
                  <a:pt x="1171447" y="4659533"/>
                </a:lnTo>
                <a:lnTo>
                  <a:pt x="1149080" y="4572865"/>
                </a:lnTo>
                <a:lnTo>
                  <a:pt x="1126714" y="4488990"/>
                </a:lnTo>
                <a:lnTo>
                  <a:pt x="1101552" y="4405115"/>
                </a:lnTo>
                <a:lnTo>
                  <a:pt x="1073593" y="4324036"/>
                </a:lnTo>
                <a:lnTo>
                  <a:pt x="1040045" y="4248549"/>
                </a:lnTo>
                <a:lnTo>
                  <a:pt x="1000902" y="4178654"/>
                </a:lnTo>
                <a:lnTo>
                  <a:pt x="950576" y="4117146"/>
                </a:lnTo>
                <a:lnTo>
                  <a:pt x="894659" y="4052841"/>
                </a:lnTo>
                <a:lnTo>
                  <a:pt x="830356" y="3996926"/>
                </a:lnTo>
                <a:lnTo>
                  <a:pt x="760460" y="3943806"/>
                </a:lnTo>
                <a:lnTo>
                  <a:pt x="690567" y="3890685"/>
                </a:lnTo>
                <a:lnTo>
                  <a:pt x="620671" y="3837564"/>
                </a:lnTo>
                <a:lnTo>
                  <a:pt x="553571" y="3784444"/>
                </a:lnTo>
                <a:lnTo>
                  <a:pt x="489269" y="3725731"/>
                </a:lnTo>
                <a:lnTo>
                  <a:pt x="433350" y="3667021"/>
                </a:lnTo>
                <a:lnTo>
                  <a:pt x="385824" y="3599922"/>
                </a:lnTo>
                <a:lnTo>
                  <a:pt x="349477" y="3530025"/>
                </a:lnTo>
                <a:lnTo>
                  <a:pt x="324315" y="3446150"/>
                </a:lnTo>
                <a:lnTo>
                  <a:pt x="313131" y="3359479"/>
                </a:lnTo>
                <a:lnTo>
                  <a:pt x="310335" y="3270014"/>
                </a:lnTo>
                <a:lnTo>
                  <a:pt x="318723" y="3174955"/>
                </a:lnTo>
                <a:lnTo>
                  <a:pt x="329907" y="3079898"/>
                </a:lnTo>
                <a:lnTo>
                  <a:pt x="343885" y="2984841"/>
                </a:lnTo>
                <a:lnTo>
                  <a:pt x="355069" y="2889784"/>
                </a:lnTo>
                <a:lnTo>
                  <a:pt x="360659" y="2794725"/>
                </a:lnTo>
                <a:lnTo>
                  <a:pt x="360659" y="2702464"/>
                </a:lnTo>
                <a:lnTo>
                  <a:pt x="349477" y="2615793"/>
                </a:lnTo>
                <a:lnTo>
                  <a:pt x="327111" y="2529122"/>
                </a:lnTo>
                <a:lnTo>
                  <a:pt x="293561" y="2448045"/>
                </a:lnTo>
                <a:lnTo>
                  <a:pt x="251625" y="2364170"/>
                </a:lnTo>
                <a:lnTo>
                  <a:pt x="204096" y="2280295"/>
                </a:lnTo>
                <a:lnTo>
                  <a:pt x="153769" y="2196423"/>
                </a:lnTo>
                <a:lnTo>
                  <a:pt x="106240" y="2115344"/>
                </a:lnTo>
                <a:lnTo>
                  <a:pt x="64305" y="2028673"/>
                </a:lnTo>
                <a:lnTo>
                  <a:pt x="30754" y="1944798"/>
                </a:lnTo>
                <a:lnTo>
                  <a:pt x="8387" y="1858129"/>
                </a:lnTo>
                <a:lnTo>
                  <a:pt x="0" y="1768662"/>
                </a:lnTo>
                <a:lnTo>
                  <a:pt x="8387" y="1679195"/>
                </a:lnTo>
                <a:lnTo>
                  <a:pt x="30754" y="1592526"/>
                </a:lnTo>
                <a:lnTo>
                  <a:pt x="64305" y="1508651"/>
                </a:lnTo>
                <a:lnTo>
                  <a:pt x="106240" y="1421980"/>
                </a:lnTo>
                <a:lnTo>
                  <a:pt x="153769" y="1340903"/>
                </a:lnTo>
                <a:lnTo>
                  <a:pt x="204096" y="1257028"/>
                </a:lnTo>
                <a:lnTo>
                  <a:pt x="251625" y="1173153"/>
                </a:lnTo>
                <a:lnTo>
                  <a:pt x="293561" y="1089278"/>
                </a:lnTo>
                <a:lnTo>
                  <a:pt x="327111" y="1008199"/>
                </a:lnTo>
                <a:lnTo>
                  <a:pt x="349477" y="921528"/>
                </a:lnTo>
                <a:lnTo>
                  <a:pt x="360659" y="834859"/>
                </a:lnTo>
                <a:lnTo>
                  <a:pt x="360659" y="742599"/>
                </a:lnTo>
                <a:lnTo>
                  <a:pt x="355069" y="647539"/>
                </a:lnTo>
                <a:lnTo>
                  <a:pt x="343885" y="552482"/>
                </a:lnTo>
                <a:lnTo>
                  <a:pt x="329907" y="457425"/>
                </a:lnTo>
                <a:lnTo>
                  <a:pt x="318723" y="362366"/>
                </a:lnTo>
                <a:lnTo>
                  <a:pt x="310335" y="267309"/>
                </a:lnTo>
                <a:lnTo>
                  <a:pt x="313131" y="177842"/>
                </a:lnTo>
                <a:lnTo>
                  <a:pt x="324315" y="91173"/>
                </a:lnTo>
                <a:lnTo>
                  <a:pt x="349477" y="729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图片 2">
            <a:extLst>
              <a:ext uri="{FF2B5EF4-FFF2-40B4-BE49-F238E27FC236}">
                <a16:creationId xmlns:a16="http://schemas.microsoft.com/office/drawing/2014/main" id="{A2EAD9E8-D3BE-4EDE-9235-360CDA2DB2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1"/>
          <a:stretch/>
        </p:blipFill>
        <p:spPr>
          <a:xfrm>
            <a:off x="6836823" y="10"/>
            <a:ext cx="5355178" cy="5328345"/>
          </a:xfrm>
          <a:custGeom>
            <a:avLst/>
            <a:gdLst/>
            <a:ahLst/>
            <a:cxnLst/>
            <a:rect l="l" t="t" r="r" b="b"/>
            <a:pathLst>
              <a:path w="6188779" h="6157780">
                <a:moveTo>
                  <a:pt x="384150" y="0"/>
                </a:moveTo>
                <a:lnTo>
                  <a:pt x="6188779" y="0"/>
                </a:lnTo>
                <a:lnTo>
                  <a:pt x="6188779" y="5757340"/>
                </a:lnTo>
                <a:lnTo>
                  <a:pt x="6142640" y="5790022"/>
                </a:lnTo>
                <a:lnTo>
                  <a:pt x="6076017" y="5824665"/>
                </a:lnTo>
                <a:lnTo>
                  <a:pt x="5996070" y="5848651"/>
                </a:lnTo>
                <a:lnTo>
                  <a:pt x="5913457" y="5859310"/>
                </a:lnTo>
                <a:lnTo>
                  <a:pt x="5828180" y="5861974"/>
                </a:lnTo>
                <a:lnTo>
                  <a:pt x="5737573" y="5853979"/>
                </a:lnTo>
                <a:lnTo>
                  <a:pt x="5646965" y="5843320"/>
                </a:lnTo>
                <a:lnTo>
                  <a:pt x="5556358" y="5829995"/>
                </a:lnTo>
                <a:lnTo>
                  <a:pt x="5465751" y="5819336"/>
                </a:lnTo>
                <a:lnTo>
                  <a:pt x="5375143" y="5814006"/>
                </a:lnTo>
                <a:lnTo>
                  <a:pt x="5287201" y="5814006"/>
                </a:lnTo>
                <a:lnTo>
                  <a:pt x="5204589" y="5824665"/>
                </a:lnTo>
                <a:lnTo>
                  <a:pt x="5119310" y="5845985"/>
                </a:lnTo>
                <a:lnTo>
                  <a:pt x="5042027" y="5877963"/>
                </a:lnTo>
                <a:lnTo>
                  <a:pt x="4962081" y="5920603"/>
                </a:lnTo>
                <a:lnTo>
                  <a:pt x="4882133" y="5963242"/>
                </a:lnTo>
                <a:lnTo>
                  <a:pt x="4802186" y="6011210"/>
                </a:lnTo>
                <a:lnTo>
                  <a:pt x="4724903" y="6056514"/>
                </a:lnTo>
                <a:lnTo>
                  <a:pt x="4642291" y="6096487"/>
                </a:lnTo>
                <a:lnTo>
                  <a:pt x="4562343" y="6128466"/>
                </a:lnTo>
                <a:lnTo>
                  <a:pt x="4479729" y="6149785"/>
                </a:lnTo>
                <a:lnTo>
                  <a:pt x="4394453" y="6157780"/>
                </a:lnTo>
                <a:lnTo>
                  <a:pt x="4309175" y="6149785"/>
                </a:lnTo>
                <a:lnTo>
                  <a:pt x="4226563" y="6128466"/>
                </a:lnTo>
                <a:lnTo>
                  <a:pt x="4146616" y="6096487"/>
                </a:lnTo>
                <a:lnTo>
                  <a:pt x="4064003" y="6056514"/>
                </a:lnTo>
                <a:lnTo>
                  <a:pt x="3986719" y="6011210"/>
                </a:lnTo>
                <a:lnTo>
                  <a:pt x="3906773" y="5963242"/>
                </a:lnTo>
                <a:lnTo>
                  <a:pt x="3826826" y="5920603"/>
                </a:lnTo>
                <a:lnTo>
                  <a:pt x="3746877" y="5877963"/>
                </a:lnTo>
                <a:lnTo>
                  <a:pt x="3666929" y="5845985"/>
                </a:lnTo>
                <a:lnTo>
                  <a:pt x="3584318" y="5824665"/>
                </a:lnTo>
                <a:lnTo>
                  <a:pt x="3501705" y="5814006"/>
                </a:lnTo>
                <a:lnTo>
                  <a:pt x="3413762" y="5814006"/>
                </a:lnTo>
                <a:lnTo>
                  <a:pt x="3323155" y="5819336"/>
                </a:lnTo>
                <a:lnTo>
                  <a:pt x="3232547" y="5829995"/>
                </a:lnTo>
                <a:lnTo>
                  <a:pt x="3141940" y="5843320"/>
                </a:lnTo>
                <a:lnTo>
                  <a:pt x="3051334" y="5853979"/>
                </a:lnTo>
                <a:lnTo>
                  <a:pt x="2960727" y="5861974"/>
                </a:lnTo>
                <a:lnTo>
                  <a:pt x="2875448" y="5859310"/>
                </a:lnTo>
                <a:lnTo>
                  <a:pt x="2792837" y="5848651"/>
                </a:lnTo>
                <a:lnTo>
                  <a:pt x="2712889" y="5824665"/>
                </a:lnTo>
                <a:lnTo>
                  <a:pt x="2646265" y="5790022"/>
                </a:lnTo>
                <a:lnTo>
                  <a:pt x="2582308" y="5744719"/>
                </a:lnTo>
                <a:lnTo>
                  <a:pt x="2526343" y="5691420"/>
                </a:lnTo>
                <a:lnTo>
                  <a:pt x="2470381" y="5630127"/>
                </a:lnTo>
                <a:lnTo>
                  <a:pt x="2419747" y="5566168"/>
                </a:lnTo>
                <a:lnTo>
                  <a:pt x="2369114" y="5499546"/>
                </a:lnTo>
                <a:lnTo>
                  <a:pt x="2318480" y="5432923"/>
                </a:lnTo>
                <a:lnTo>
                  <a:pt x="2267846" y="5368966"/>
                </a:lnTo>
                <a:lnTo>
                  <a:pt x="2214548" y="5307671"/>
                </a:lnTo>
                <a:lnTo>
                  <a:pt x="2153255" y="5254373"/>
                </a:lnTo>
                <a:lnTo>
                  <a:pt x="2094628" y="5206405"/>
                </a:lnTo>
                <a:lnTo>
                  <a:pt x="2028005" y="5169096"/>
                </a:lnTo>
                <a:lnTo>
                  <a:pt x="1956051" y="5137117"/>
                </a:lnTo>
                <a:lnTo>
                  <a:pt x="1878768" y="5110467"/>
                </a:lnTo>
                <a:lnTo>
                  <a:pt x="1798822" y="5086483"/>
                </a:lnTo>
                <a:lnTo>
                  <a:pt x="1718873" y="5065163"/>
                </a:lnTo>
                <a:lnTo>
                  <a:pt x="1636260" y="5043845"/>
                </a:lnTo>
                <a:lnTo>
                  <a:pt x="1558978" y="5019861"/>
                </a:lnTo>
                <a:lnTo>
                  <a:pt x="1481696" y="4993211"/>
                </a:lnTo>
                <a:lnTo>
                  <a:pt x="1409744" y="4961233"/>
                </a:lnTo>
                <a:lnTo>
                  <a:pt x="1345785" y="4921259"/>
                </a:lnTo>
                <a:lnTo>
                  <a:pt x="1287158" y="4873289"/>
                </a:lnTo>
                <a:lnTo>
                  <a:pt x="1239188" y="4814663"/>
                </a:lnTo>
                <a:lnTo>
                  <a:pt x="1199215" y="4750703"/>
                </a:lnTo>
                <a:lnTo>
                  <a:pt x="1167237" y="4678752"/>
                </a:lnTo>
                <a:lnTo>
                  <a:pt x="1140586" y="4601469"/>
                </a:lnTo>
                <a:lnTo>
                  <a:pt x="1116602" y="4524185"/>
                </a:lnTo>
                <a:lnTo>
                  <a:pt x="1095283" y="4441574"/>
                </a:lnTo>
                <a:lnTo>
                  <a:pt x="1073962" y="4361626"/>
                </a:lnTo>
                <a:lnTo>
                  <a:pt x="1049979" y="4281677"/>
                </a:lnTo>
                <a:lnTo>
                  <a:pt x="1023330" y="4204395"/>
                </a:lnTo>
                <a:lnTo>
                  <a:pt x="991351" y="4132443"/>
                </a:lnTo>
                <a:lnTo>
                  <a:pt x="954043" y="4065820"/>
                </a:lnTo>
                <a:lnTo>
                  <a:pt x="906073" y="4007191"/>
                </a:lnTo>
                <a:lnTo>
                  <a:pt x="852774" y="3945898"/>
                </a:lnTo>
                <a:lnTo>
                  <a:pt x="791482" y="3892600"/>
                </a:lnTo>
                <a:lnTo>
                  <a:pt x="724858" y="3841967"/>
                </a:lnTo>
                <a:lnTo>
                  <a:pt x="658236" y="3791333"/>
                </a:lnTo>
                <a:lnTo>
                  <a:pt x="591613" y="3740699"/>
                </a:lnTo>
                <a:lnTo>
                  <a:pt x="527656" y="3690067"/>
                </a:lnTo>
                <a:lnTo>
                  <a:pt x="466362" y="3634102"/>
                </a:lnTo>
                <a:lnTo>
                  <a:pt x="413063" y="3578140"/>
                </a:lnTo>
                <a:lnTo>
                  <a:pt x="367761" y="3514183"/>
                </a:lnTo>
                <a:lnTo>
                  <a:pt x="333116" y="3447559"/>
                </a:lnTo>
                <a:lnTo>
                  <a:pt x="309132" y="3367611"/>
                </a:lnTo>
                <a:lnTo>
                  <a:pt x="298471" y="3284998"/>
                </a:lnTo>
                <a:lnTo>
                  <a:pt x="295806" y="3199721"/>
                </a:lnTo>
                <a:lnTo>
                  <a:pt x="303802" y="3109114"/>
                </a:lnTo>
                <a:lnTo>
                  <a:pt x="314462" y="3018506"/>
                </a:lnTo>
                <a:lnTo>
                  <a:pt x="327785" y="2927901"/>
                </a:lnTo>
                <a:lnTo>
                  <a:pt x="338446" y="2837293"/>
                </a:lnTo>
                <a:lnTo>
                  <a:pt x="343774" y="2746686"/>
                </a:lnTo>
                <a:lnTo>
                  <a:pt x="343774" y="2658743"/>
                </a:lnTo>
                <a:lnTo>
                  <a:pt x="333116" y="2576130"/>
                </a:lnTo>
                <a:lnTo>
                  <a:pt x="311796" y="2493517"/>
                </a:lnTo>
                <a:lnTo>
                  <a:pt x="279817" y="2416237"/>
                </a:lnTo>
                <a:lnTo>
                  <a:pt x="239844" y="2336288"/>
                </a:lnTo>
                <a:lnTo>
                  <a:pt x="194541" y="2256340"/>
                </a:lnTo>
                <a:lnTo>
                  <a:pt x="146571" y="2176393"/>
                </a:lnTo>
                <a:lnTo>
                  <a:pt x="101267" y="2099111"/>
                </a:lnTo>
                <a:lnTo>
                  <a:pt x="61293" y="2016498"/>
                </a:lnTo>
                <a:lnTo>
                  <a:pt x="29315" y="1936550"/>
                </a:lnTo>
                <a:lnTo>
                  <a:pt x="7995" y="1853939"/>
                </a:lnTo>
                <a:lnTo>
                  <a:pt x="0" y="1768660"/>
                </a:lnTo>
                <a:lnTo>
                  <a:pt x="7995" y="1683383"/>
                </a:lnTo>
                <a:lnTo>
                  <a:pt x="29315" y="1600771"/>
                </a:lnTo>
                <a:lnTo>
                  <a:pt x="61293" y="1520824"/>
                </a:lnTo>
                <a:lnTo>
                  <a:pt x="101267" y="1438211"/>
                </a:lnTo>
                <a:lnTo>
                  <a:pt x="146571" y="1360929"/>
                </a:lnTo>
                <a:lnTo>
                  <a:pt x="194541" y="1280980"/>
                </a:lnTo>
                <a:lnTo>
                  <a:pt x="239844" y="1201034"/>
                </a:lnTo>
                <a:lnTo>
                  <a:pt x="279817" y="1121085"/>
                </a:lnTo>
                <a:lnTo>
                  <a:pt x="311796" y="1043803"/>
                </a:lnTo>
                <a:lnTo>
                  <a:pt x="333116" y="961190"/>
                </a:lnTo>
                <a:lnTo>
                  <a:pt x="343774" y="878578"/>
                </a:lnTo>
                <a:lnTo>
                  <a:pt x="343774" y="790636"/>
                </a:lnTo>
                <a:lnTo>
                  <a:pt x="338446" y="700029"/>
                </a:lnTo>
                <a:lnTo>
                  <a:pt x="327785" y="609422"/>
                </a:lnTo>
                <a:lnTo>
                  <a:pt x="314462" y="518814"/>
                </a:lnTo>
                <a:lnTo>
                  <a:pt x="303802" y="428207"/>
                </a:lnTo>
                <a:lnTo>
                  <a:pt x="295806" y="337599"/>
                </a:lnTo>
                <a:lnTo>
                  <a:pt x="298471" y="252322"/>
                </a:lnTo>
                <a:lnTo>
                  <a:pt x="309132" y="169710"/>
                </a:lnTo>
                <a:lnTo>
                  <a:pt x="333116" y="89761"/>
                </a:lnTo>
                <a:lnTo>
                  <a:pt x="367761" y="23140"/>
                </a:lnTo>
                <a:close/>
              </a:path>
            </a:pathLst>
          </a:custGeom>
          <a:ln w="203200">
            <a:noFill/>
          </a:ln>
        </p:spPr>
      </p:pic>
      <p:pic>
        <p:nvPicPr>
          <p:cNvPr id="49" name="图片 48">
            <a:extLst>
              <a:ext uri="{FF2B5EF4-FFF2-40B4-BE49-F238E27FC236}">
                <a16:creationId xmlns:a16="http://schemas.microsoft.com/office/drawing/2014/main" id="{291B24BF-F49A-484D-B7B9-7C4ED3C172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212" t="15696" r="16462" b="42785"/>
          <a:stretch/>
        </p:blipFill>
        <p:spPr>
          <a:xfrm>
            <a:off x="-99825" y="5817163"/>
            <a:ext cx="1431319" cy="1132169"/>
          </a:xfrm>
          <a:prstGeom prst="rect">
            <a:avLst/>
          </a:prstGeom>
        </p:spPr>
      </p:pic>
    </p:spTree>
    <p:custDataLst>
      <p:tags r:id="rId1"/>
    </p:custDataLst>
    <p:extLst>
      <p:ext uri="{BB962C8B-B14F-4D97-AF65-F5344CB8AC3E}">
        <p14:creationId xmlns:p14="http://schemas.microsoft.com/office/powerpoint/2010/main" val="1301305922"/>
      </p:ext>
    </p:extLst>
  </p:cSld>
  <p:clrMapOvr>
    <a:masterClrMapping/>
  </p:clrMapOvr>
  <mc:AlternateContent xmlns:mc="http://schemas.openxmlformats.org/markup-compatibility/2006" xmlns:p14="http://schemas.microsoft.com/office/powerpoint/2010/main">
    <mc:Choice Requires="p14">
      <p:transition spd="slow" p14:dur="1500" advTm="35397">
        <p:random/>
      </p:transition>
    </mc:Choice>
    <mc:Fallback xmlns="">
      <p:transition spd="slow" advTm="35397">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750" fill="hold"/>
                                        <p:tgtEl>
                                          <p:spTgt spid="49"/>
                                        </p:tgtEl>
                                        <p:attrNameLst>
                                          <p:attrName>ppt_x</p:attrName>
                                        </p:attrNameLst>
                                      </p:cBhvr>
                                      <p:tavLst>
                                        <p:tav tm="0">
                                          <p:val>
                                            <p:strVal val="0-#ppt_w/2"/>
                                          </p:val>
                                        </p:tav>
                                        <p:tav tm="100000">
                                          <p:val>
                                            <p:strVal val="#ppt_x"/>
                                          </p:val>
                                        </p:tav>
                                      </p:tavLst>
                                    </p:anim>
                                    <p:anim calcmode="lin" valueType="num">
                                      <p:cBhvr additive="base">
                                        <p:cTn id="8" dur="750" fill="hold"/>
                                        <p:tgtEl>
                                          <p:spTgt spid="49"/>
                                        </p:tgtEl>
                                        <p:attrNameLst>
                                          <p:attrName>ppt_y</p:attrName>
                                        </p:attrNameLst>
                                      </p:cBhvr>
                                      <p:tavLst>
                                        <p:tav tm="0">
                                          <p:val>
                                            <p:strVal val="#ppt_y"/>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75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TIMING" val="|5.9|1"/>
</p:tagLst>
</file>

<file path=ppt/tags/tag11.xml><?xml version="1.0" encoding="utf-8"?>
<p:tagLst xmlns:a="http://schemas.openxmlformats.org/drawingml/2006/main" xmlns:r="http://schemas.openxmlformats.org/officeDocument/2006/relationships" xmlns:p="http://schemas.openxmlformats.org/presentationml/2006/main">
  <p:tag name="TIMING" val="|1.3"/>
</p:tagLst>
</file>

<file path=ppt/tags/tag12.xml><?xml version="1.0" encoding="utf-8"?>
<p:tagLst xmlns:a="http://schemas.openxmlformats.org/drawingml/2006/main" xmlns:r="http://schemas.openxmlformats.org/officeDocument/2006/relationships" xmlns:p="http://schemas.openxmlformats.org/presentationml/2006/main">
  <p:tag name="TIMING" val="|1.5"/>
</p:tagLst>
</file>

<file path=ppt/tags/tag13.xml><?xml version="1.0" encoding="utf-8"?>
<p:tagLst xmlns:a="http://schemas.openxmlformats.org/drawingml/2006/main" xmlns:r="http://schemas.openxmlformats.org/officeDocument/2006/relationships" xmlns:p="http://schemas.openxmlformats.org/presentationml/2006/main">
  <p:tag name="TIMING" val="|5.3"/>
</p:tagLst>
</file>

<file path=ppt/tags/tag14.xml><?xml version="1.0" encoding="utf-8"?>
<p:tagLst xmlns:a="http://schemas.openxmlformats.org/drawingml/2006/main" xmlns:r="http://schemas.openxmlformats.org/officeDocument/2006/relationships" xmlns:p="http://schemas.openxmlformats.org/presentationml/2006/main">
  <p:tag name="TIMING" val="|13.1|1|1.1|7.3|21.6"/>
</p:tagLst>
</file>

<file path=ppt/tags/tag15.xml><?xml version="1.0" encoding="utf-8"?>
<p:tagLst xmlns:a="http://schemas.openxmlformats.org/drawingml/2006/main" xmlns:r="http://schemas.openxmlformats.org/officeDocument/2006/relationships" xmlns:p="http://schemas.openxmlformats.org/presentationml/2006/main">
  <p:tag name="TIMING" val="|1.4|5.4|4.6"/>
</p:tagLst>
</file>

<file path=ppt/tags/tag2.xml><?xml version="1.0" encoding="utf-8"?>
<p:tagLst xmlns:a="http://schemas.openxmlformats.org/drawingml/2006/main" xmlns:r="http://schemas.openxmlformats.org/officeDocument/2006/relationships" xmlns:p="http://schemas.openxmlformats.org/presentationml/2006/main">
  <p:tag name="TIMING" val="|2.2|5"/>
</p:tagLst>
</file>

<file path=ppt/tags/tag3.xml><?xml version="1.0" encoding="utf-8"?>
<p:tagLst xmlns:a="http://schemas.openxmlformats.org/drawingml/2006/main" xmlns:r="http://schemas.openxmlformats.org/officeDocument/2006/relationships" xmlns:p="http://schemas.openxmlformats.org/presentationml/2006/main">
  <p:tag name="TIMING" val="|1.4|1.5"/>
</p:tagLst>
</file>

<file path=ppt/tags/tag4.xml><?xml version="1.0" encoding="utf-8"?>
<p:tagLst xmlns:a="http://schemas.openxmlformats.org/drawingml/2006/main" xmlns:r="http://schemas.openxmlformats.org/officeDocument/2006/relationships" xmlns:p="http://schemas.openxmlformats.org/presentationml/2006/main">
  <p:tag name="TIMING" val="|1.2|4.7|7.6|3.2|6.4"/>
</p:tagLst>
</file>

<file path=ppt/tags/tag5.xml><?xml version="1.0" encoding="utf-8"?>
<p:tagLst xmlns:a="http://schemas.openxmlformats.org/drawingml/2006/main" xmlns:r="http://schemas.openxmlformats.org/officeDocument/2006/relationships" xmlns:p="http://schemas.openxmlformats.org/presentationml/2006/main">
  <p:tag name="TIMING" val="|6|1|4.4|4.9|7.9"/>
</p:tagLst>
</file>

<file path=ppt/tags/tag6.xml><?xml version="1.0" encoding="utf-8"?>
<p:tagLst xmlns:a="http://schemas.openxmlformats.org/drawingml/2006/main" xmlns:r="http://schemas.openxmlformats.org/officeDocument/2006/relationships" xmlns:p="http://schemas.openxmlformats.org/presentationml/2006/main">
  <p:tag name="TIMING" val="|6.1|6.7|11.3|8.9"/>
</p:tagLst>
</file>

<file path=ppt/tags/tag7.xml><?xml version="1.0" encoding="utf-8"?>
<p:tagLst xmlns:a="http://schemas.openxmlformats.org/drawingml/2006/main" xmlns:r="http://schemas.openxmlformats.org/officeDocument/2006/relationships" xmlns:p="http://schemas.openxmlformats.org/presentationml/2006/main">
  <p:tag name="TIMING" val="|1.3|6.2|25.4"/>
</p:tagLst>
</file>

<file path=ppt/tags/tag8.xml><?xml version="1.0" encoding="utf-8"?>
<p:tagLst xmlns:a="http://schemas.openxmlformats.org/drawingml/2006/main" xmlns:r="http://schemas.openxmlformats.org/officeDocument/2006/relationships" xmlns:p="http://schemas.openxmlformats.org/presentationml/2006/main">
  <p:tag name="TIMING" val="|1.7|0.9|2.8|7.1|18.3"/>
</p:tagLst>
</file>

<file path=ppt/tags/tag9.xml><?xml version="1.0" encoding="utf-8"?>
<p:tagLst xmlns:a="http://schemas.openxmlformats.org/drawingml/2006/main" xmlns:r="http://schemas.openxmlformats.org/officeDocument/2006/relationships" xmlns:p="http://schemas.openxmlformats.org/presentationml/2006/main">
  <p:tag name="TIMING" val="|7.3|13.6|6|5.1|6.8|6.5|5.9|8.7|5.7"/>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TotalTime>
  <Words>1572</Words>
  <Application>Microsoft Office PowerPoint</Application>
  <PresentationFormat>Widescreen</PresentationFormat>
  <Paragraphs>97</Paragraphs>
  <Slides>14</Slides>
  <Notes>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#9Slide03 Ample</vt:lpstr>
      <vt:lpstr>Calibri</vt:lpstr>
      <vt:lpstr>VNI-Times</vt:lpstr>
      <vt:lpstr>Arial</vt:lpstr>
      <vt:lpstr>仓耳玄三M W05</vt:lpstr>
      <vt:lpstr>#9Slide03 AllRoundGothic</vt:lpstr>
      <vt:lpstr>Wingdings</vt:lpstr>
      <vt:lpstr>Calibri Light</vt:lpstr>
      <vt:lpstr>Times New Roman</vt:lpstr>
      <vt:lpstr>DengXian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Thanh Hồ</cp:lastModifiedBy>
  <cp:revision>90</cp:revision>
  <dcterms:created xsi:type="dcterms:W3CDTF">2019-03-29T12:25:33Z</dcterms:created>
  <dcterms:modified xsi:type="dcterms:W3CDTF">2021-08-29T02:54:49Z</dcterms:modified>
</cp:coreProperties>
</file>