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image/gif" Extension="gif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</p:sldIdLst>
  <p:sldSz cy="6858000" cx="12192000"/>
  <p:notesSz cx="6858000" cy="9144000"/>
  <p:embeddedFontLst>
    <p:embeddedFont>
      <p:font typeface="Bungee Inline"/>
      <p:regular r:id="rId24"/>
    </p:embeddedFont>
    <p:embeddedFont>
      <p:font typeface="Arial Black"/>
      <p:regular r:id="rId25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http://customooxmlschemas.google.com/">
      <go:slidesCustomData xmlns:go="http://customooxmlschemas.google.com/" r:id="rId26" roundtripDataSignature="AMtx7miD5NkFHVgQM8QvsKVa5mwnKJHLl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F275D878-8855-4BEE-8BFD-D3E2FC6C9180}">
  <a:tblStyle styleId="{F275D878-8855-4BEE-8BFD-D3E2FC6C9180}" styleName="Table_0">
    <a:wholeTbl>
      <a:tcTxStyle>
        <a:font>
          <a:latin typeface="Arial"/>
          <a:ea typeface="Arial"/>
          <a:cs typeface="Arial"/>
        </a:font>
        <a:srgbClr val="000000"/>
      </a:tcTx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</a:tblStyleLst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5.xml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24" Type="http://schemas.openxmlformats.org/officeDocument/2006/relationships/font" Target="fonts/BungeeInline-regular.fntdata"/><Relationship Id="rId23" Type="http://schemas.openxmlformats.org/officeDocument/2006/relationships/slide" Target="slides/slide18.xml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customschemas.google.com/relationships/presentationmetadata" Target="metadata"/><Relationship Id="rId25" Type="http://schemas.openxmlformats.org/officeDocument/2006/relationships/font" Target="fonts/ArialBlack-regular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6" name="Google Shape;86;p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0" name="Shape 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" name="Google Shape;271;p10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2" name="Google Shape;272;p1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1" name="Shape 2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" name="Google Shape;292;p1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3" name="Google Shape;293;p1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1" name="Shape 3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" name="Google Shape;302;p1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3" name="Google Shape;303;p1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22" name="Shape 3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3" name="Google Shape;323;p13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4" name="Google Shape;324;p1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73" name="Shape 3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4" name="Google Shape;374;p14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5" name="Google Shape;375;p1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13" name="Shape 4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4" name="Google Shape;414;p15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15" name="Google Shape;415;p1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69" name="Shape 4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0" name="Google Shape;470;p16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71" name="Google Shape;471;p1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86" name="Shape 4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7" name="Google Shape;487;p1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88" name="Google Shape;488;p17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89" name="Google Shape;489;p17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2" name="Shape 5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3" name="Google Shape;503;p18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04" name="Google Shape;504;p1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6" name="Google Shape;106;p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3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5" name="Google Shape;115;p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4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7" name="Google Shape;127;p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8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5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0" name="Google Shape;150;p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p6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3" name="Google Shape;173;p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3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p7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5" name="Google Shape;195;p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5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p8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7" name="Google Shape;217;p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8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Google Shape;239;p9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40" name="Google Shape;240;p9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1" name="Google Shape;241;p9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20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" name="Google Shape;17;p20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8" name="Google Shape;18;p20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20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" name="Google Shape;20;p20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29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4" name="Google Shape;74;p29"/>
          <p:cNvSpPr txBox="1"/>
          <p:nvPr>
            <p:ph idx="1" type="body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5" name="Google Shape;75;p29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29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7" name="Google Shape;77;p29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type="vertTitleAndTx">
  <p:cSld name="VERTICAL_TITLE_AND_VERTICAL_TEXT"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30"/>
          <p:cNvSpPr txBox="1"/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0" name="Google Shape;80;p30"/>
          <p:cNvSpPr txBox="1"/>
          <p:nvPr>
            <p:ph idx="1" type="body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1" name="Google Shape;81;p30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2" name="Google Shape;82;p30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3" name="Google Shape;83;p30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21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" name="Google Shape;23;p21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4" name="Google Shape;24;p21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22"/>
          <p:cNvSpPr txBox="1"/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7" name="Google Shape;27;p22"/>
          <p:cNvSpPr txBox="1"/>
          <p:nvPr>
            <p:ph idx="1" type="subTitle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  <p:sp>
        <p:nvSpPr>
          <p:cNvPr id="28" name="Google Shape;28;p22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" name="Google Shape;29;p22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0" name="Google Shape;30;p22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3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23"/>
          <p:cNvSpPr txBox="1"/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3" name="Google Shape;33;p23"/>
          <p:cNvSpPr txBox="1"/>
          <p:nvPr>
            <p:ph idx="1" type="body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34" name="Google Shape;34;p23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23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6" name="Google Shape;36;p23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37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24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9" name="Google Shape;39;p24"/>
          <p:cNvSpPr txBox="1"/>
          <p:nvPr>
            <p:ph idx="1" type="body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0" name="Google Shape;40;p24"/>
          <p:cNvSpPr txBox="1"/>
          <p:nvPr>
            <p:ph idx="2" type="body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1" name="Google Shape;41;p24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2" name="Google Shape;42;p24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3" name="Google Shape;43;p24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25"/>
          <p:cNvSpPr txBox="1"/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6" name="Google Shape;46;p25"/>
          <p:cNvSpPr txBox="1"/>
          <p:nvPr>
            <p:ph idx="1" type="body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7" name="Google Shape;47;p25"/>
          <p:cNvSpPr txBox="1"/>
          <p:nvPr>
            <p:ph idx="2" type="body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8" name="Google Shape;48;p25"/>
          <p:cNvSpPr txBox="1"/>
          <p:nvPr>
            <p:ph idx="3" type="body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9" name="Google Shape;49;p25"/>
          <p:cNvSpPr txBox="1"/>
          <p:nvPr>
            <p:ph idx="4" type="body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50" name="Google Shape;50;p25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1" name="Google Shape;51;p25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25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26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5" name="Google Shape;55;p26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26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7" name="Google Shape;57;p26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27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27"/>
          <p:cNvSpPr txBox="1"/>
          <p:nvPr>
            <p:ph idx="1" type="body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indent="-4064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indent="-3810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indent="-355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indent="-355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61" name="Google Shape;61;p27"/>
          <p:cNvSpPr txBox="1"/>
          <p:nvPr>
            <p:ph idx="2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62" name="Google Shape;62;p27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27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4" name="Google Shape;64;p27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type="picTx">
  <p:cSld name="PICTURE_WITH_CAPTION_TEXT"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28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28"/>
          <p:cNvSpPr/>
          <p:nvPr>
            <p:ph idx="2" type="pic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8" name="Google Shape;68;p28"/>
          <p:cNvSpPr txBox="1"/>
          <p:nvPr>
            <p:ph idx="1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69" name="Google Shape;69;p28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28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1" name="Google Shape;71;p28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9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1" name="Google Shape;11;p19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" name="Google Shape;12;p19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" name="Google Shape;13;p19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4" name="Google Shape;14;p19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2.png"/><Relationship Id="rId4" Type="http://schemas.openxmlformats.org/officeDocument/2006/relationships/image" Target="../media/image5.png"/><Relationship Id="rId10" Type="http://schemas.openxmlformats.org/officeDocument/2006/relationships/image" Target="../media/image13.png"/><Relationship Id="rId9" Type="http://schemas.openxmlformats.org/officeDocument/2006/relationships/image" Target="../media/image4.png"/><Relationship Id="rId5" Type="http://schemas.openxmlformats.org/officeDocument/2006/relationships/image" Target="../media/image7.png"/><Relationship Id="rId6" Type="http://schemas.openxmlformats.org/officeDocument/2006/relationships/image" Target="../media/image2.png"/><Relationship Id="rId7" Type="http://schemas.openxmlformats.org/officeDocument/2006/relationships/image" Target="../media/image8.png"/><Relationship Id="rId8" Type="http://schemas.openxmlformats.org/officeDocument/2006/relationships/image" Target="../media/image3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39.png"/><Relationship Id="rId4" Type="http://schemas.openxmlformats.org/officeDocument/2006/relationships/image" Target="../media/image43.png"/><Relationship Id="rId9" Type="http://schemas.openxmlformats.org/officeDocument/2006/relationships/image" Target="../media/image40.png"/><Relationship Id="rId5" Type="http://schemas.openxmlformats.org/officeDocument/2006/relationships/image" Target="../media/image38.png"/><Relationship Id="rId6" Type="http://schemas.openxmlformats.org/officeDocument/2006/relationships/image" Target="../media/image31.png"/><Relationship Id="rId7" Type="http://schemas.openxmlformats.org/officeDocument/2006/relationships/image" Target="../media/image45.png"/><Relationship Id="rId8" Type="http://schemas.openxmlformats.org/officeDocument/2006/relationships/image" Target="../media/image44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38.png"/><Relationship Id="rId4" Type="http://schemas.openxmlformats.org/officeDocument/2006/relationships/image" Target="../media/image31.png"/><Relationship Id="rId5" Type="http://schemas.openxmlformats.org/officeDocument/2006/relationships/image" Target="../media/image47.jpg"/><Relationship Id="rId6" Type="http://schemas.openxmlformats.org/officeDocument/2006/relationships/image" Target="../media/image42.jp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39.png"/><Relationship Id="rId4" Type="http://schemas.openxmlformats.org/officeDocument/2006/relationships/image" Target="../media/image43.png"/><Relationship Id="rId9" Type="http://schemas.openxmlformats.org/officeDocument/2006/relationships/image" Target="../media/image40.png"/><Relationship Id="rId5" Type="http://schemas.openxmlformats.org/officeDocument/2006/relationships/image" Target="../media/image38.png"/><Relationship Id="rId6" Type="http://schemas.openxmlformats.org/officeDocument/2006/relationships/image" Target="../media/image31.png"/><Relationship Id="rId7" Type="http://schemas.openxmlformats.org/officeDocument/2006/relationships/image" Target="../media/image45.png"/><Relationship Id="rId8" Type="http://schemas.openxmlformats.org/officeDocument/2006/relationships/image" Target="../media/image44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39.png"/><Relationship Id="rId4" Type="http://schemas.openxmlformats.org/officeDocument/2006/relationships/image" Target="../media/image31.png"/><Relationship Id="rId5" Type="http://schemas.openxmlformats.org/officeDocument/2006/relationships/image" Target="../media/image48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39.png"/><Relationship Id="rId4" Type="http://schemas.openxmlformats.org/officeDocument/2006/relationships/image" Target="../media/image31.png"/><Relationship Id="rId5" Type="http://schemas.openxmlformats.org/officeDocument/2006/relationships/image" Target="../media/image50.png"/><Relationship Id="rId6" Type="http://schemas.openxmlformats.org/officeDocument/2006/relationships/image" Target="../media/image49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39.png"/><Relationship Id="rId4" Type="http://schemas.openxmlformats.org/officeDocument/2006/relationships/image" Target="../media/image31.png"/><Relationship Id="rId5" Type="http://schemas.openxmlformats.org/officeDocument/2006/relationships/image" Target="../media/image52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39.png"/><Relationship Id="rId4" Type="http://schemas.openxmlformats.org/officeDocument/2006/relationships/image" Target="../media/image31.png"/><Relationship Id="rId5" Type="http://schemas.openxmlformats.org/officeDocument/2006/relationships/image" Target="../media/image51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31.png"/><Relationship Id="rId4" Type="http://schemas.openxmlformats.org/officeDocument/2006/relationships/image" Target="../media/image26.png"/><Relationship Id="rId5" Type="http://schemas.openxmlformats.org/officeDocument/2006/relationships/image" Target="../media/image32.png"/><Relationship Id="rId6" Type="http://schemas.openxmlformats.org/officeDocument/2006/relationships/image" Target="../media/image39.pn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12.png"/><Relationship Id="rId4" Type="http://schemas.openxmlformats.org/officeDocument/2006/relationships/image" Target="../media/image5.png"/><Relationship Id="rId9" Type="http://schemas.openxmlformats.org/officeDocument/2006/relationships/image" Target="../media/image4.png"/><Relationship Id="rId5" Type="http://schemas.openxmlformats.org/officeDocument/2006/relationships/image" Target="../media/image7.png"/><Relationship Id="rId6" Type="http://schemas.openxmlformats.org/officeDocument/2006/relationships/image" Target="../media/image2.png"/><Relationship Id="rId7" Type="http://schemas.openxmlformats.org/officeDocument/2006/relationships/image" Target="../media/image8.png"/><Relationship Id="rId8" Type="http://schemas.openxmlformats.org/officeDocument/2006/relationships/image" Target="../media/image3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9.jpg"/><Relationship Id="rId4" Type="http://schemas.openxmlformats.org/officeDocument/2006/relationships/image" Target="../media/image14.png"/><Relationship Id="rId5" Type="http://schemas.openxmlformats.org/officeDocument/2006/relationships/image" Target="../media/image19.gif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9.jpg"/><Relationship Id="rId4" Type="http://schemas.openxmlformats.org/officeDocument/2006/relationships/image" Target="../media/image11.png"/><Relationship Id="rId9" Type="http://schemas.openxmlformats.org/officeDocument/2006/relationships/image" Target="../media/image6.png"/><Relationship Id="rId5" Type="http://schemas.openxmlformats.org/officeDocument/2006/relationships/image" Target="../media/image1.png"/><Relationship Id="rId6" Type="http://schemas.openxmlformats.org/officeDocument/2006/relationships/slide" Target="/ppt/slides/slide4.xml"/><Relationship Id="rId7" Type="http://schemas.openxmlformats.org/officeDocument/2006/relationships/image" Target="../media/image10.png"/><Relationship Id="rId8" Type="http://schemas.openxmlformats.org/officeDocument/2006/relationships/image" Target="../media/image19.gif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9.jpg"/><Relationship Id="rId4" Type="http://schemas.openxmlformats.org/officeDocument/2006/relationships/image" Target="../media/image19.gif"/><Relationship Id="rId11" Type="http://schemas.openxmlformats.org/officeDocument/2006/relationships/image" Target="../media/image29.png"/><Relationship Id="rId10" Type="http://schemas.openxmlformats.org/officeDocument/2006/relationships/slide" Target="/ppt/slides/slide5.xml"/><Relationship Id="rId9" Type="http://schemas.openxmlformats.org/officeDocument/2006/relationships/image" Target="../media/image22.gif"/><Relationship Id="rId5" Type="http://schemas.openxmlformats.org/officeDocument/2006/relationships/image" Target="../media/image1.png"/><Relationship Id="rId6" Type="http://schemas.openxmlformats.org/officeDocument/2006/relationships/image" Target="../media/image15.jpg"/><Relationship Id="rId7" Type="http://schemas.openxmlformats.org/officeDocument/2006/relationships/image" Target="../media/image17.jpg"/><Relationship Id="rId8" Type="http://schemas.openxmlformats.org/officeDocument/2006/relationships/image" Target="../media/image16.gif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9.jpg"/><Relationship Id="rId4" Type="http://schemas.openxmlformats.org/officeDocument/2006/relationships/image" Target="../media/image22.gif"/><Relationship Id="rId11" Type="http://schemas.openxmlformats.org/officeDocument/2006/relationships/image" Target="../media/image17.jpg"/><Relationship Id="rId10" Type="http://schemas.openxmlformats.org/officeDocument/2006/relationships/image" Target="../media/image15.jpg"/><Relationship Id="rId9" Type="http://schemas.openxmlformats.org/officeDocument/2006/relationships/image" Target="../media/image18.png"/><Relationship Id="rId5" Type="http://schemas.openxmlformats.org/officeDocument/2006/relationships/image" Target="../media/image19.gif"/><Relationship Id="rId6" Type="http://schemas.openxmlformats.org/officeDocument/2006/relationships/image" Target="../media/image16.gif"/><Relationship Id="rId7" Type="http://schemas.openxmlformats.org/officeDocument/2006/relationships/image" Target="../media/image41.gif"/><Relationship Id="rId8" Type="http://schemas.openxmlformats.org/officeDocument/2006/relationships/slide" Target="/ppt/slides/slide6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9.jpg"/><Relationship Id="rId4" Type="http://schemas.openxmlformats.org/officeDocument/2006/relationships/image" Target="../media/image19.gif"/><Relationship Id="rId11" Type="http://schemas.openxmlformats.org/officeDocument/2006/relationships/image" Target="../media/image17.jpg"/><Relationship Id="rId10" Type="http://schemas.openxmlformats.org/officeDocument/2006/relationships/image" Target="../media/image15.jpg"/><Relationship Id="rId9" Type="http://schemas.openxmlformats.org/officeDocument/2006/relationships/image" Target="../media/image28.png"/><Relationship Id="rId5" Type="http://schemas.openxmlformats.org/officeDocument/2006/relationships/image" Target="../media/image41.gif"/><Relationship Id="rId6" Type="http://schemas.openxmlformats.org/officeDocument/2006/relationships/image" Target="../media/image16.gif"/><Relationship Id="rId7" Type="http://schemas.openxmlformats.org/officeDocument/2006/relationships/image" Target="../media/image24.gif"/><Relationship Id="rId8" Type="http://schemas.openxmlformats.org/officeDocument/2006/relationships/slide" Target="/ppt/slides/slide7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9.jpg"/><Relationship Id="rId4" Type="http://schemas.openxmlformats.org/officeDocument/2006/relationships/image" Target="../media/image19.gif"/><Relationship Id="rId11" Type="http://schemas.openxmlformats.org/officeDocument/2006/relationships/image" Target="../media/image17.jpg"/><Relationship Id="rId10" Type="http://schemas.openxmlformats.org/officeDocument/2006/relationships/image" Target="../media/image15.jpg"/><Relationship Id="rId9" Type="http://schemas.openxmlformats.org/officeDocument/2006/relationships/image" Target="../media/image30.gif"/><Relationship Id="rId5" Type="http://schemas.openxmlformats.org/officeDocument/2006/relationships/image" Target="../media/image24.gif"/><Relationship Id="rId6" Type="http://schemas.openxmlformats.org/officeDocument/2006/relationships/image" Target="../media/image16.gif"/><Relationship Id="rId7" Type="http://schemas.openxmlformats.org/officeDocument/2006/relationships/slide" Target="/ppt/slides/slide8.xml"/><Relationship Id="rId8" Type="http://schemas.openxmlformats.org/officeDocument/2006/relationships/image" Target="../media/image21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9.jpg"/><Relationship Id="rId4" Type="http://schemas.openxmlformats.org/officeDocument/2006/relationships/image" Target="../media/image19.gif"/><Relationship Id="rId11" Type="http://schemas.openxmlformats.org/officeDocument/2006/relationships/image" Target="../media/image17.jpg"/><Relationship Id="rId10" Type="http://schemas.openxmlformats.org/officeDocument/2006/relationships/image" Target="../media/image15.jpg"/><Relationship Id="rId9" Type="http://schemas.openxmlformats.org/officeDocument/2006/relationships/image" Target="../media/image27.gif"/><Relationship Id="rId5" Type="http://schemas.openxmlformats.org/officeDocument/2006/relationships/image" Target="../media/image30.gif"/><Relationship Id="rId6" Type="http://schemas.openxmlformats.org/officeDocument/2006/relationships/image" Target="../media/image16.gif"/><Relationship Id="rId7" Type="http://schemas.openxmlformats.org/officeDocument/2006/relationships/image" Target="../media/image25.png"/><Relationship Id="rId8" Type="http://schemas.openxmlformats.org/officeDocument/2006/relationships/image" Target="../media/image20.gif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31.png"/><Relationship Id="rId4" Type="http://schemas.openxmlformats.org/officeDocument/2006/relationships/image" Target="../media/image26.png"/><Relationship Id="rId11" Type="http://schemas.openxmlformats.org/officeDocument/2006/relationships/image" Target="../media/image37.png"/><Relationship Id="rId10" Type="http://schemas.openxmlformats.org/officeDocument/2006/relationships/image" Target="../media/image46.png"/><Relationship Id="rId12" Type="http://schemas.openxmlformats.org/officeDocument/2006/relationships/image" Target="../media/image35.png"/><Relationship Id="rId9" Type="http://schemas.openxmlformats.org/officeDocument/2006/relationships/image" Target="../media/image36.png"/><Relationship Id="rId5" Type="http://schemas.openxmlformats.org/officeDocument/2006/relationships/image" Target="../media/image32.png"/><Relationship Id="rId6" Type="http://schemas.openxmlformats.org/officeDocument/2006/relationships/image" Target="../media/image23.png"/><Relationship Id="rId7" Type="http://schemas.openxmlformats.org/officeDocument/2006/relationships/image" Target="../media/image34.png"/><Relationship Id="rId8" Type="http://schemas.openxmlformats.org/officeDocument/2006/relationships/image" Target="../media/image33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8" name="Google Shape;88;p1"/>
          <p:cNvPicPr preferRelativeResize="0"/>
          <p:nvPr/>
        </p:nvPicPr>
        <p:blipFill rotWithShape="1">
          <a:blip r:embed="rId3">
            <a:alphaModFix/>
          </a:blip>
          <a:srcRect b="8205" l="0" r="929" t="0"/>
          <a:stretch/>
        </p:blipFill>
        <p:spPr>
          <a:xfrm>
            <a:off x="-1009" y="-44180"/>
            <a:ext cx="12193009" cy="6902180"/>
          </a:xfrm>
          <a:prstGeom prst="rect">
            <a:avLst/>
          </a:prstGeom>
          <a:noFill/>
          <a:ln>
            <a:noFill/>
          </a:ln>
        </p:spPr>
      </p:pic>
      <p:pic>
        <p:nvPicPr>
          <p:cNvPr id="89" name="Google Shape;89;p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-1009" y="4715921"/>
            <a:ext cx="12192000" cy="2142079"/>
          </a:xfrm>
          <a:prstGeom prst="rect">
            <a:avLst/>
          </a:prstGeom>
          <a:noFill/>
          <a:ln>
            <a:noFill/>
          </a:ln>
        </p:spPr>
      </p:pic>
      <p:pic>
        <p:nvPicPr>
          <p:cNvPr id="90" name="Google Shape;90;p1"/>
          <p:cNvPicPr preferRelativeResize="0"/>
          <p:nvPr/>
        </p:nvPicPr>
        <p:blipFill rotWithShape="1">
          <a:blip r:embed="rId5">
            <a:alphaModFix/>
          </a:blip>
          <a:srcRect b="69229" l="26756" r="22530" t="9026"/>
          <a:stretch/>
        </p:blipFill>
        <p:spPr>
          <a:xfrm flipH="1">
            <a:off x="8333845" y="3354506"/>
            <a:ext cx="4192202" cy="3485716"/>
          </a:xfrm>
          <a:prstGeom prst="rect">
            <a:avLst/>
          </a:prstGeom>
          <a:noFill/>
          <a:ln>
            <a:noFill/>
          </a:ln>
        </p:spPr>
      </p:pic>
      <p:pic>
        <p:nvPicPr>
          <p:cNvPr id="91" name="Google Shape;91;p1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1420933" y="4569272"/>
            <a:ext cx="1743219" cy="1930216"/>
          </a:xfrm>
          <a:prstGeom prst="rect">
            <a:avLst/>
          </a:prstGeom>
          <a:noFill/>
          <a:ln>
            <a:noFill/>
          </a:ln>
        </p:spPr>
      </p:pic>
      <p:pic>
        <p:nvPicPr>
          <p:cNvPr id="92" name="Google Shape;92;p1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407467" y="4744556"/>
            <a:ext cx="1249138" cy="1794878"/>
          </a:xfrm>
          <a:prstGeom prst="rect">
            <a:avLst/>
          </a:prstGeom>
          <a:noFill/>
          <a:ln>
            <a:noFill/>
          </a:ln>
        </p:spPr>
      </p:pic>
      <p:pic>
        <p:nvPicPr>
          <p:cNvPr id="93" name="Google Shape;93;p1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3100975" y="6030188"/>
            <a:ext cx="974725" cy="644525"/>
          </a:xfrm>
          <a:prstGeom prst="rect">
            <a:avLst/>
          </a:prstGeom>
          <a:noFill/>
          <a:ln>
            <a:noFill/>
          </a:ln>
        </p:spPr>
      </p:pic>
      <p:pic>
        <p:nvPicPr>
          <p:cNvPr id="94" name="Google Shape;94;p1"/>
          <p:cNvPicPr preferRelativeResize="0"/>
          <p:nvPr/>
        </p:nvPicPr>
        <p:blipFill rotWithShape="1">
          <a:blip r:embed="rId9">
            <a:alphaModFix/>
          </a:blip>
          <a:srcRect b="0" l="0" r="0" t="0"/>
          <a:stretch/>
        </p:blipFill>
        <p:spPr>
          <a:xfrm>
            <a:off x="8187993" y="247444"/>
            <a:ext cx="2680053" cy="1475864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95" name="Google Shape;95;p1"/>
          <p:cNvGrpSpPr/>
          <p:nvPr/>
        </p:nvGrpSpPr>
        <p:grpSpPr>
          <a:xfrm>
            <a:off x="1762275" y="-37467"/>
            <a:ext cx="10197497" cy="2018182"/>
            <a:chOff x="2180216" y="1968007"/>
            <a:chExt cx="6699183" cy="2018182"/>
          </a:xfrm>
        </p:grpSpPr>
        <p:sp>
          <p:nvSpPr>
            <p:cNvPr id="96" name="Google Shape;96;p1"/>
            <p:cNvSpPr/>
            <p:nvPr/>
          </p:nvSpPr>
          <p:spPr>
            <a:xfrm>
              <a:off x="2180216" y="2210248"/>
              <a:ext cx="6699183" cy="1775941"/>
            </a:xfrm>
            <a:prstGeom prst="roundRect">
              <a:avLst>
                <a:gd fmla="val 16667" name="adj"/>
              </a:avLst>
            </a:prstGeom>
            <a:solidFill>
              <a:srgbClr val="FF993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7" name="Google Shape;97;p1"/>
            <p:cNvSpPr/>
            <p:nvPr/>
          </p:nvSpPr>
          <p:spPr>
            <a:xfrm>
              <a:off x="2252630" y="2397582"/>
              <a:ext cx="6554356" cy="1490613"/>
            </a:xfrm>
            <a:prstGeom prst="roundRect">
              <a:avLst>
                <a:gd fmla="val 16667" name="adj"/>
              </a:avLst>
            </a:prstGeom>
            <a:solidFill>
              <a:srgbClr val="FEE59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8" name="Google Shape;98;p1"/>
            <p:cNvSpPr/>
            <p:nvPr/>
          </p:nvSpPr>
          <p:spPr>
            <a:xfrm>
              <a:off x="3274407" y="1974972"/>
              <a:ext cx="105430" cy="522188"/>
            </a:xfrm>
            <a:prstGeom prst="roundRect">
              <a:avLst>
                <a:gd fmla="val 16667" name="adj"/>
              </a:avLst>
            </a:prstGeom>
            <a:solidFill>
              <a:schemeClr val="accent3"/>
            </a:solidFill>
            <a:ln cap="flat" cmpd="sng" w="12700">
              <a:solidFill>
                <a:srgbClr val="787878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9" name="Google Shape;99;p1"/>
            <p:cNvSpPr/>
            <p:nvPr/>
          </p:nvSpPr>
          <p:spPr>
            <a:xfrm>
              <a:off x="7874390" y="1968007"/>
              <a:ext cx="105430" cy="522188"/>
            </a:xfrm>
            <a:prstGeom prst="roundRect">
              <a:avLst>
                <a:gd fmla="val 16667" name="adj"/>
              </a:avLst>
            </a:prstGeom>
            <a:solidFill>
              <a:schemeClr val="accent3"/>
            </a:solidFill>
            <a:ln cap="flat" cmpd="sng" w="12700">
              <a:solidFill>
                <a:srgbClr val="787878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00" name="Google Shape;100;p1"/>
          <p:cNvSpPr txBox="1"/>
          <p:nvPr/>
        </p:nvSpPr>
        <p:spPr>
          <a:xfrm>
            <a:off x="2407268" y="454163"/>
            <a:ext cx="9413100" cy="1939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4000" u="none" cap="none" strike="noStrike">
                <a:solidFill>
                  <a:srgbClr val="249024"/>
                </a:solidFill>
                <a:latin typeface="Arial"/>
                <a:ea typeface="Arial"/>
                <a:cs typeface="Arial"/>
                <a:sym typeface="Arial"/>
              </a:rPr>
              <a:t>PHÉP TRỪ (CÓ NHỚ) SỐ CÓ HAI CHỮ SỐ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4000" u="none" cap="none" strike="noStrike">
                <a:solidFill>
                  <a:srgbClr val="249024"/>
                </a:solidFill>
                <a:latin typeface="Arial"/>
                <a:ea typeface="Arial"/>
                <a:cs typeface="Arial"/>
                <a:sym typeface="Arial"/>
              </a:rPr>
              <a:t>CHO SỐ CÓ </a:t>
            </a:r>
            <a:r>
              <a:rPr lang="en-US" sz="4000">
                <a:solidFill>
                  <a:srgbClr val="249024"/>
                </a:solidFill>
              </a:rPr>
              <a:t>HAI</a:t>
            </a:r>
            <a:r>
              <a:rPr b="0" i="0" lang="en-US" sz="4000" u="none" cap="none" strike="noStrike">
                <a:solidFill>
                  <a:srgbClr val="249024"/>
                </a:solidFill>
                <a:latin typeface="Arial"/>
                <a:ea typeface="Arial"/>
                <a:cs typeface="Arial"/>
                <a:sym typeface="Arial"/>
              </a:rPr>
              <a:t> CHỮ SỐ </a:t>
            </a:r>
            <a:endParaRPr/>
          </a:p>
        </p:txBody>
      </p:sp>
      <p:pic>
        <p:nvPicPr>
          <p:cNvPr id="101" name="Google Shape;101;p1"/>
          <p:cNvPicPr preferRelativeResize="0"/>
          <p:nvPr/>
        </p:nvPicPr>
        <p:blipFill rotWithShape="1">
          <a:blip r:embed="rId10">
            <a:alphaModFix/>
          </a:blip>
          <a:srcRect b="0" l="44582" r="0" t="0"/>
          <a:stretch/>
        </p:blipFill>
        <p:spPr>
          <a:xfrm>
            <a:off x="0" y="-237679"/>
            <a:ext cx="2329970" cy="2017012"/>
          </a:xfrm>
          <a:prstGeom prst="rect">
            <a:avLst/>
          </a:prstGeom>
          <a:noFill/>
          <a:ln>
            <a:noFill/>
          </a:ln>
        </p:spPr>
      </p:pic>
      <p:sp>
        <p:nvSpPr>
          <p:cNvPr id="102" name="Google Shape;102;p1"/>
          <p:cNvSpPr txBox="1"/>
          <p:nvPr/>
        </p:nvSpPr>
        <p:spPr>
          <a:xfrm>
            <a:off x="265644" y="326498"/>
            <a:ext cx="1903096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3600" u="none" cap="none" strike="noStrik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rPr>
              <a:t>Bài 22</a:t>
            </a:r>
            <a:endParaRPr/>
          </a:p>
        </p:txBody>
      </p:sp>
      <p:sp>
        <p:nvSpPr>
          <p:cNvPr id="103" name="Google Shape;103;p1"/>
          <p:cNvSpPr txBox="1"/>
          <p:nvPr/>
        </p:nvSpPr>
        <p:spPr>
          <a:xfrm>
            <a:off x="2969185" y="2814946"/>
            <a:ext cx="5223674" cy="175432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4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Tiết 1: Khám phá</a:t>
            </a:r>
            <a:endParaRPr sz="5400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4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		Luyện tập</a:t>
            </a:r>
            <a:endParaRPr sz="5400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3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4" name="Google Shape;274;p1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630335" y="5574040"/>
            <a:ext cx="2857500" cy="1491428"/>
          </a:xfrm>
          <a:prstGeom prst="rect">
            <a:avLst/>
          </a:prstGeom>
          <a:noFill/>
          <a:ln>
            <a:noFill/>
          </a:ln>
        </p:spPr>
      </p:pic>
      <p:sp>
        <p:nvSpPr>
          <p:cNvPr id="275" name="Google Shape;275;p10"/>
          <p:cNvSpPr/>
          <p:nvPr/>
        </p:nvSpPr>
        <p:spPr>
          <a:xfrm rot="1354410">
            <a:off x="11599119" y="429522"/>
            <a:ext cx="552482" cy="543060"/>
          </a:xfrm>
          <a:prstGeom prst="star5">
            <a:avLst>
              <a:gd fmla="val 26277" name="adj"/>
              <a:gd fmla="val 105146" name="hf"/>
              <a:gd fmla="val 110557" name="vf"/>
            </a:avLst>
          </a:prstGeom>
          <a:solidFill>
            <a:srgbClr val="FCFFD9"/>
          </a:solidFill>
          <a:ln cap="flat" cmpd="sng" w="12700">
            <a:solidFill>
              <a:schemeClr val="accent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6" name="Google Shape;276;p10"/>
          <p:cNvSpPr/>
          <p:nvPr/>
        </p:nvSpPr>
        <p:spPr>
          <a:xfrm rot="-965865">
            <a:off x="10881390" y="6319"/>
            <a:ext cx="620833" cy="620833"/>
          </a:xfrm>
          <a:prstGeom prst="star5">
            <a:avLst>
              <a:gd fmla="val 25251" name="adj"/>
              <a:gd fmla="val 105146" name="hf"/>
              <a:gd fmla="val 110557" name="vf"/>
            </a:avLst>
          </a:prstGeom>
          <a:solidFill>
            <a:srgbClr val="FCFFD9"/>
          </a:solidFill>
          <a:ln cap="flat" cmpd="sng" w="12700">
            <a:solidFill>
              <a:schemeClr val="accent3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7" name="Google Shape;277;p10"/>
          <p:cNvSpPr/>
          <p:nvPr/>
        </p:nvSpPr>
        <p:spPr>
          <a:xfrm rot="-1985752">
            <a:off x="11657444" y="1202747"/>
            <a:ext cx="423775" cy="423775"/>
          </a:xfrm>
          <a:prstGeom prst="star5">
            <a:avLst>
              <a:gd fmla="val 28548" name="adj"/>
              <a:gd fmla="val 105146" name="hf"/>
              <a:gd fmla="val 110557" name="vf"/>
            </a:avLst>
          </a:prstGeom>
          <a:solidFill>
            <a:srgbClr val="FCFFD9"/>
          </a:solidFill>
          <a:ln cap="flat" cmpd="sng" w="12700">
            <a:solidFill>
              <a:srgbClr val="00B0F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78" name="Google Shape;278;p10"/>
          <p:cNvPicPr preferRelativeResize="0"/>
          <p:nvPr/>
        </p:nvPicPr>
        <p:blipFill rotWithShape="1">
          <a:blip r:embed="rId4">
            <a:alphaModFix/>
          </a:blip>
          <a:srcRect b="17519" l="8109" r="19592" t="26202"/>
          <a:stretch/>
        </p:blipFill>
        <p:spPr>
          <a:xfrm>
            <a:off x="-366617" y="1951634"/>
            <a:ext cx="10617628" cy="4649215"/>
          </a:xfrm>
          <a:prstGeom prst="rect">
            <a:avLst/>
          </a:prstGeom>
          <a:noFill/>
          <a:ln>
            <a:noFill/>
          </a:ln>
        </p:spPr>
      </p:pic>
      <p:pic>
        <p:nvPicPr>
          <p:cNvPr id="279" name="Google Shape;279;p10"/>
          <p:cNvPicPr preferRelativeResize="0"/>
          <p:nvPr/>
        </p:nvPicPr>
        <p:blipFill rotWithShape="1">
          <a:blip r:embed="rId5">
            <a:alphaModFix/>
          </a:blip>
          <a:srcRect b="51783" l="11773" r="61018" t="25426"/>
          <a:stretch/>
        </p:blipFill>
        <p:spPr>
          <a:xfrm>
            <a:off x="211994" y="79414"/>
            <a:ext cx="2977116" cy="1402680"/>
          </a:xfrm>
          <a:prstGeom prst="bracketPair">
            <a:avLst/>
          </a:prstGeom>
          <a:noFill/>
          <a:ln>
            <a:noFill/>
          </a:ln>
        </p:spPr>
      </p:pic>
      <p:pic>
        <p:nvPicPr>
          <p:cNvPr id="280" name="Google Shape;280;p10"/>
          <p:cNvPicPr preferRelativeResize="0"/>
          <p:nvPr/>
        </p:nvPicPr>
        <p:blipFill rotWithShape="1">
          <a:blip r:embed="rId6">
            <a:alphaModFix/>
          </a:blip>
          <a:srcRect b="54882" l="7606" r="7736" t="9720"/>
          <a:stretch/>
        </p:blipFill>
        <p:spPr>
          <a:xfrm>
            <a:off x="23620" y="5380776"/>
            <a:ext cx="12211050" cy="1491428"/>
          </a:xfrm>
          <a:prstGeom prst="rect">
            <a:avLst/>
          </a:prstGeom>
          <a:noFill/>
          <a:ln>
            <a:noFill/>
          </a:ln>
        </p:spPr>
      </p:pic>
      <p:pic>
        <p:nvPicPr>
          <p:cNvPr id="281" name="Google Shape;281;p10"/>
          <p:cNvPicPr preferRelativeResize="0"/>
          <p:nvPr/>
        </p:nvPicPr>
        <p:blipFill rotWithShape="1">
          <a:blip r:embed="rId7">
            <a:alphaModFix/>
          </a:blip>
          <a:srcRect b="13801" l="55564" r="21888" t="26302"/>
          <a:stretch/>
        </p:blipFill>
        <p:spPr>
          <a:xfrm>
            <a:off x="9774882" y="3652222"/>
            <a:ext cx="1467958" cy="2192405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82" name="Google Shape;282;p10"/>
          <p:cNvGrpSpPr/>
          <p:nvPr/>
        </p:nvGrpSpPr>
        <p:grpSpPr>
          <a:xfrm>
            <a:off x="5077702" y="713294"/>
            <a:ext cx="3353051" cy="1402680"/>
            <a:chOff x="2631902" y="2526455"/>
            <a:chExt cx="4209878" cy="2088475"/>
          </a:xfrm>
        </p:grpSpPr>
        <p:pic>
          <p:nvPicPr>
            <p:cNvPr id="283" name="Google Shape;283;p10"/>
            <p:cNvPicPr preferRelativeResize="0"/>
            <p:nvPr/>
          </p:nvPicPr>
          <p:blipFill rotWithShape="1">
            <a:blip r:embed="rId8">
              <a:alphaModFix/>
            </a:blip>
            <a:srcRect b="23436" l="5000" r="6249" t="23437"/>
            <a:stretch/>
          </p:blipFill>
          <p:spPr>
            <a:xfrm>
              <a:off x="2631902" y="2526455"/>
              <a:ext cx="4209878" cy="208847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84" name="Google Shape;284;p10"/>
            <p:cNvSpPr txBox="1"/>
            <p:nvPr/>
          </p:nvSpPr>
          <p:spPr>
            <a:xfrm flipH="1">
              <a:off x="3411979" y="2898062"/>
              <a:ext cx="2649722" cy="118037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2800">
                  <a:solidFill>
                    <a:srgbClr val="002060"/>
                  </a:solidFill>
                  <a:latin typeface="Arial"/>
                  <a:ea typeface="Arial"/>
                  <a:cs typeface="Arial"/>
                  <a:sym typeface="Arial"/>
                </a:rPr>
                <a:t>Anh gùi </a:t>
              </a:r>
              <a:endParaRPr/>
            </a:p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2800">
                  <a:solidFill>
                    <a:srgbClr val="002060"/>
                  </a:solidFill>
                  <a:latin typeface="Arial"/>
                  <a:ea typeface="Arial"/>
                  <a:cs typeface="Arial"/>
                  <a:sym typeface="Arial"/>
                </a:rPr>
                <a:t>42 bắp ngô</a:t>
              </a:r>
              <a:endParaRPr b="1" sz="280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85" name="Google Shape;285;p10"/>
          <p:cNvGrpSpPr/>
          <p:nvPr/>
        </p:nvGrpSpPr>
        <p:grpSpPr>
          <a:xfrm flipH="1">
            <a:off x="681429" y="1796713"/>
            <a:ext cx="3218019" cy="1491428"/>
            <a:chOff x="3963843" y="2175514"/>
            <a:chExt cx="4075257" cy="2439414"/>
          </a:xfrm>
        </p:grpSpPr>
        <p:pic>
          <p:nvPicPr>
            <p:cNvPr id="286" name="Google Shape;286;p10"/>
            <p:cNvPicPr preferRelativeResize="0"/>
            <p:nvPr/>
          </p:nvPicPr>
          <p:blipFill rotWithShape="1">
            <a:blip r:embed="rId8">
              <a:alphaModFix/>
            </a:blip>
            <a:srcRect b="23436" l="5000" r="6249" t="23437"/>
            <a:stretch/>
          </p:blipFill>
          <p:spPr>
            <a:xfrm>
              <a:off x="3963843" y="2175514"/>
              <a:ext cx="4075257" cy="2439414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87" name="Google Shape;287;p10"/>
            <p:cNvSpPr txBox="1"/>
            <p:nvPr/>
          </p:nvSpPr>
          <p:spPr>
            <a:xfrm flipH="1">
              <a:off x="4398068" y="2585231"/>
              <a:ext cx="3380530" cy="118755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2800">
                  <a:solidFill>
                    <a:srgbClr val="002060"/>
                  </a:solidFill>
                  <a:latin typeface="Arial"/>
                  <a:ea typeface="Arial"/>
                  <a:cs typeface="Arial"/>
                  <a:sym typeface="Arial"/>
                </a:rPr>
                <a:t>Em gùi </a:t>
              </a:r>
              <a:endParaRPr/>
            </a:p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2800">
                  <a:solidFill>
                    <a:srgbClr val="002060"/>
                  </a:solidFill>
                  <a:latin typeface="Arial"/>
                  <a:ea typeface="Arial"/>
                  <a:cs typeface="Arial"/>
                  <a:sym typeface="Arial"/>
                </a:rPr>
                <a:t>15 bắp ngô</a:t>
              </a:r>
              <a:endParaRPr b="1" sz="280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88" name="Google Shape;288;p10"/>
          <p:cNvGrpSpPr/>
          <p:nvPr/>
        </p:nvGrpSpPr>
        <p:grpSpPr>
          <a:xfrm>
            <a:off x="8378456" y="855972"/>
            <a:ext cx="3601550" cy="2796249"/>
            <a:chOff x="8590450" y="1668635"/>
            <a:chExt cx="3601550" cy="2475640"/>
          </a:xfrm>
        </p:grpSpPr>
        <p:pic>
          <p:nvPicPr>
            <p:cNvPr id="289" name="Google Shape;289;p10"/>
            <p:cNvPicPr preferRelativeResize="0"/>
            <p:nvPr/>
          </p:nvPicPr>
          <p:blipFill rotWithShape="1">
            <a:blip r:embed="rId9">
              <a:alphaModFix/>
            </a:blip>
            <a:srcRect b="25243" l="22561" r="35859" t="24234"/>
            <a:stretch/>
          </p:blipFill>
          <p:spPr>
            <a:xfrm>
              <a:off x="8590450" y="1668635"/>
              <a:ext cx="3601550" cy="247564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90" name="Google Shape;290;p10"/>
            <p:cNvSpPr txBox="1"/>
            <p:nvPr/>
          </p:nvSpPr>
          <p:spPr>
            <a:xfrm flipH="1">
              <a:off x="8918717" y="2182225"/>
              <a:ext cx="2945016" cy="138499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2800">
                  <a:solidFill>
                    <a:srgbClr val="002060"/>
                  </a:solidFill>
                  <a:latin typeface="Arial"/>
                  <a:ea typeface="Arial"/>
                  <a:cs typeface="Arial"/>
                  <a:sym typeface="Arial"/>
                </a:rPr>
                <a:t>Anh gùi nhiều hơn em bao nhiêu bắp ngô?</a:t>
              </a:r>
              <a:endParaRPr/>
            </a:p>
          </p:txBody>
        </p:sp>
      </p:grp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4" name="Shape 2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5" name="Google Shape;295;p11"/>
          <p:cNvPicPr preferRelativeResize="0"/>
          <p:nvPr/>
        </p:nvPicPr>
        <p:blipFill rotWithShape="1">
          <a:blip r:embed="rId3">
            <a:alphaModFix/>
          </a:blip>
          <a:srcRect b="51783" l="11773" r="61018" t="25426"/>
          <a:stretch/>
        </p:blipFill>
        <p:spPr>
          <a:xfrm>
            <a:off x="211994" y="79414"/>
            <a:ext cx="2977116" cy="1402680"/>
          </a:xfrm>
          <a:prstGeom prst="bracketPair">
            <a:avLst/>
          </a:prstGeom>
          <a:noFill/>
          <a:ln>
            <a:noFill/>
          </a:ln>
        </p:spPr>
      </p:pic>
      <p:pic>
        <p:nvPicPr>
          <p:cNvPr id="296" name="Google Shape;296;p11"/>
          <p:cNvPicPr preferRelativeResize="0"/>
          <p:nvPr/>
        </p:nvPicPr>
        <p:blipFill rotWithShape="1">
          <a:blip r:embed="rId4">
            <a:alphaModFix/>
          </a:blip>
          <a:srcRect b="54882" l="7606" r="7736" t="9720"/>
          <a:stretch/>
        </p:blipFill>
        <p:spPr>
          <a:xfrm>
            <a:off x="23620" y="5380776"/>
            <a:ext cx="12211050" cy="1491428"/>
          </a:xfrm>
          <a:prstGeom prst="rect">
            <a:avLst/>
          </a:prstGeom>
          <a:noFill/>
          <a:ln>
            <a:noFill/>
          </a:ln>
        </p:spPr>
      </p:pic>
      <p:pic>
        <p:nvPicPr>
          <p:cNvPr id="297" name="Google Shape;297;p11"/>
          <p:cNvPicPr preferRelativeResize="0"/>
          <p:nvPr/>
        </p:nvPicPr>
        <p:blipFill rotWithShape="1">
          <a:blip r:embed="rId5">
            <a:alphaModFix/>
          </a:blip>
          <a:srcRect b="12326" l="0" r="0" t="7087"/>
          <a:stretch/>
        </p:blipFill>
        <p:spPr>
          <a:xfrm>
            <a:off x="1158949" y="1370790"/>
            <a:ext cx="3213248" cy="3473961"/>
          </a:xfrm>
          <a:prstGeom prst="rect">
            <a:avLst/>
          </a:prstGeom>
          <a:noFill/>
          <a:ln>
            <a:noFill/>
          </a:ln>
        </p:spPr>
      </p:pic>
      <p:sp>
        <p:nvSpPr>
          <p:cNvPr id="298" name="Google Shape;298;p11"/>
          <p:cNvSpPr txBox="1"/>
          <p:nvPr/>
        </p:nvSpPr>
        <p:spPr>
          <a:xfrm flipH="1">
            <a:off x="344376" y="5091552"/>
            <a:ext cx="5784769" cy="138499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80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Gùi: </a:t>
            </a:r>
            <a:r>
              <a:rPr b="0" i="0" lang="en-US" sz="280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đồ đan bằng mây, tre, dùng ở một số địa phương miền núi để mang đồ đạc trên lưng.</a:t>
            </a:r>
            <a:endParaRPr b="0" i="0" sz="2800">
              <a:solidFill>
                <a:srgbClr val="00206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99" name="Google Shape;299;p11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6554447" y="1347574"/>
            <a:ext cx="4662902" cy="3497177"/>
          </a:xfrm>
          <a:prstGeom prst="rect">
            <a:avLst/>
          </a:prstGeom>
          <a:noFill/>
          <a:ln cap="flat" cmpd="sng" w="952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300" name="Google Shape;300;p11"/>
          <p:cNvSpPr txBox="1"/>
          <p:nvPr/>
        </p:nvSpPr>
        <p:spPr>
          <a:xfrm flipH="1">
            <a:off x="6383611" y="5091552"/>
            <a:ext cx="5784769" cy="5232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80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Gùi: </a:t>
            </a:r>
            <a:r>
              <a:rPr b="0" i="0" lang="en-US" sz="280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mang đi trên lưng bằng gùi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04" name="Shape 3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5" name="Google Shape;305;p1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630335" y="5574040"/>
            <a:ext cx="2857500" cy="1491428"/>
          </a:xfrm>
          <a:prstGeom prst="rect">
            <a:avLst/>
          </a:prstGeom>
          <a:noFill/>
          <a:ln>
            <a:noFill/>
          </a:ln>
        </p:spPr>
      </p:pic>
      <p:sp>
        <p:nvSpPr>
          <p:cNvPr id="306" name="Google Shape;306;p12"/>
          <p:cNvSpPr/>
          <p:nvPr/>
        </p:nvSpPr>
        <p:spPr>
          <a:xfrm rot="1354410">
            <a:off x="11599119" y="429522"/>
            <a:ext cx="552482" cy="543060"/>
          </a:xfrm>
          <a:prstGeom prst="star5">
            <a:avLst>
              <a:gd fmla="val 26277" name="adj"/>
              <a:gd fmla="val 105146" name="hf"/>
              <a:gd fmla="val 110557" name="vf"/>
            </a:avLst>
          </a:prstGeom>
          <a:solidFill>
            <a:srgbClr val="FCFFD9"/>
          </a:solidFill>
          <a:ln cap="flat" cmpd="sng" w="12700">
            <a:solidFill>
              <a:schemeClr val="accent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7" name="Google Shape;307;p12"/>
          <p:cNvSpPr/>
          <p:nvPr/>
        </p:nvSpPr>
        <p:spPr>
          <a:xfrm rot="-965865">
            <a:off x="10881390" y="6319"/>
            <a:ext cx="620833" cy="620833"/>
          </a:xfrm>
          <a:prstGeom prst="star5">
            <a:avLst>
              <a:gd fmla="val 25251" name="adj"/>
              <a:gd fmla="val 105146" name="hf"/>
              <a:gd fmla="val 110557" name="vf"/>
            </a:avLst>
          </a:prstGeom>
          <a:solidFill>
            <a:srgbClr val="FCFFD9"/>
          </a:solidFill>
          <a:ln cap="flat" cmpd="sng" w="12700">
            <a:solidFill>
              <a:schemeClr val="accent3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8" name="Google Shape;308;p12"/>
          <p:cNvSpPr/>
          <p:nvPr/>
        </p:nvSpPr>
        <p:spPr>
          <a:xfrm rot="-1985752">
            <a:off x="11657444" y="1202747"/>
            <a:ext cx="423775" cy="423775"/>
          </a:xfrm>
          <a:prstGeom prst="star5">
            <a:avLst>
              <a:gd fmla="val 28548" name="adj"/>
              <a:gd fmla="val 105146" name="hf"/>
              <a:gd fmla="val 110557" name="vf"/>
            </a:avLst>
          </a:prstGeom>
          <a:solidFill>
            <a:srgbClr val="FCFFD9"/>
          </a:solidFill>
          <a:ln cap="flat" cmpd="sng" w="12700">
            <a:solidFill>
              <a:srgbClr val="00B0F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09" name="Google Shape;309;p12"/>
          <p:cNvPicPr preferRelativeResize="0"/>
          <p:nvPr/>
        </p:nvPicPr>
        <p:blipFill rotWithShape="1">
          <a:blip r:embed="rId4">
            <a:alphaModFix/>
          </a:blip>
          <a:srcRect b="17519" l="8109" r="19592" t="26202"/>
          <a:stretch/>
        </p:blipFill>
        <p:spPr>
          <a:xfrm>
            <a:off x="-366617" y="1951634"/>
            <a:ext cx="10617628" cy="4649215"/>
          </a:xfrm>
          <a:prstGeom prst="rect">
            <a:avLst/>
          </a:prstGeom>
          <a:noFill/>
          <a:ln>
            <a:noFill/>
          </a:ln>
        </p:spPr>
      </p:pic>
      <p:pic>
        <p:nvPicPr>
          <p:cNvPr id="310" name="Google Shape;310;p12"/>
          <p:cNvPicPr preferRelativeResize="0"/>
          <p:nvPr/>
        </p:nvPicPr>
        <p:blipFill rotWithShape="1">
          <a:blip r:embed="rId5">
            <a:alphaModFix/>
          </a:blip>
          <a:srcRect b="51783" l="11773" r="61018" t="25426"/>
          <a:stretch/>
        </p:blipFill>
        <p:spPr>
          <a:xfrm>
            <a:off x="211994" y="79414"/>
            <a:ext cx="2977116" cy="1402680"/>
          </a:xfrm>
          <a:prstGeom prst="bracketPair">
            <a:avLst/>
          </a:prstGeom>
          <a:noFill/>
          <a:ln>
            <a:noFill/>
          </a:ln>
        </p:spPr>
      </p:pic>
      <p:pic>
        <p:nvPicPr>
          <p:cNvPr id="311" name="Google Shape;311;p12"/>
          <p:cNvPicPr preferRelativeResize="0"/>
          <p:nvPr/>
        </p:nvPicPr>
        <p:blipFill rotWithShape="1">
          <a:blip r:embed="rId6">
            <a:alphaModFix/>
          </a:blip>
          <a:srcRect b="54882" l="7606" r="7736" t="9720"/>
          <a:stretch/>
        </p:blipFill>
        <p:spPr>
          <a:xfrm>
            <a:off x="23620" y="5380776"/>
            <a:ext cx="12211050" cy="1491428"/>
          </a:xfrm>
          <a:prstGeom prst="rect">
            <a:avLst/>
          </a:prstGeom>
          <a:noFill/>
          <a:ln>
            <a:noFill/>
          </a:ln>
        </p:spPr>
      </p:pic>
      <p:pic>
        <p:nvPicPr>
          <p:cNvPr id="312" name="Google Shape;312;p12"/>
          <p:cNvPicPr preferRelativeResize="0"/>
          <p:nvPr/>
        </p:nvPicPr>
        <p:blipFill rotWithShape="1">
          <a:blip r:embed="rId7">
            <a:alphaModFix/>
          </a:blip>
          <a:srcRect b="13801" l="55564" r="21888" t="26302"/>
          <a:stretch/>
        </p:blipFill>
        <p:spPr>
          <a:xfrm>
            <a:off x="9774882" y="3652222"/>
            <a:ext cx="1467958" cy="2192405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313" name="Google Shape;313;p12"/>
          <p:cNvGrpSpPr/>
          <p:nvPr/>
        </p:nvGrpSpPr>
        <p:grpSpPr>
          <a:xfrm>
            <a:off x="5077702" y="713294"/>
            <a:ext cx="3353051" cy="1402680"/>
            <a:chOff x="2631902" y="2526455"/>
            <a:chExt cx="4209878" cy="2088475"/>
          </a:xfrm>
        </p:grpSpPr>
        <p:pic>
          <p:nvPicPr>
            <p:cNvPr id="314" name="Google Shape;314;p12"/>
            <p:cNvPicPr preferRelativeResize="0"/>
            <p:nvPr/>
          </p:nvPicPr>
          <p:blipFill rotWithShape="1">
            <a:blip r:embed="rId8">
              <a:alphaModFix/>
            </a:blip>
            <a:srcRect b="23436" l="5000" r="6249" t="23437"/>
            <a:stretch/>
          </p:blipFill>
          <p:spPr>
            <a:xfrm>
              <a:off x="2631902" y="2526455"/>
              <a:ext cx="4209878" cy="208847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15" name="Google Shape;315;p12"/>
            <p:cNvSpPr txBox="1"/>
            <p:nvPr/>
          </p:nvSpPr>
          <p:spPr>
            <a:xfrm flipH="1">
              <a:off x="3411979" y="2898062"/>
              <a:ext cx="2649722" cy="118037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2800">
                  <a:solidFill>
                    <a:srgbClr val="002060"/>
                  </a:solidFill>
                  <a:latin typeface="Arial"/>
                  <a:ea typeface="Arial"/>
                  <a:cs typeface="Arial"/>
                  <a:sym typeface="Arial"/>
                </a:rPr>
                <a:t>Anh gùi </a:t>
              </a:r>
              <a:endParaRPr/>
            </a:p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2800">
                  <a:solidFill>
                    <a:srgbClr val="002060"/>
                  </a:solidFill>
                  <a:latin typeface="Arial"/>
                  <a:ea typeface="Arial"/>
                  <a:cs typeface="Arial"/>
                  <a:sym typeface="Arial"/>
                </a:rPr>
                <a:t>42 bắp ngô</a:t>
              </a:r>
              <a:endParaRPr b="1" sz="280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16" name="Google Shape;316;p12"/>
          <p:cNvGrpSpPr/>
          <p:nvPr/>
        </p:nvGrpSpPr>
        <p:grpSpPr>
          <a:xfrm flipH="1">
            <a:off x="681429" y="1796713"/>
            <a:ext cx="3218019" cy="1491428"/>
            <a:chOff x="3963843" y="2175514"/>
            <a:chExt cx="4075257" cy="2439414"/>
          </a:xfrm>
        </p:grpSpPr>
        <p:pic>
          <p:nvPicPr>
            <p:cNvPr id="317" name="Google Shape;317;p12"/>
            <p:cNvPicPr preferRelativeResize="0"/>
            <p:nvPr/>
          </p:nvPicPr>
          <p:blipFill rotWithShape="1">
            <a:blip r:embed="rId8">
              <a:alphaModFix/>
            </a:blip>
            <a:srcRect b="23436" l="5000" r="6249" t="23437"/>
            <a:stretch/>
          </p:blipFill>
          <p:spPr>
            <a:xfrm>
              <a:off x="3963843" y="2175514"/>
              <a:ext cx="4075257" cy="2439414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18" name="Google Shape;318;p12"/>
            <p:cNvSpPr txBox="1"/>
            <p:nvPr/>
          </p:nvSpPr>
          <p:spPr>
            <a:xfrm flipH="1">
              <a:off x="4398068" y="2585231"/>
              <a:ext cx="3380530" cy="118755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2800">
                  <a:solidFill>
                    <a:srgbClr val="002060"/>
                  </a:solidFill>
                  <a:latin typeface="Arial"/>
                  <a:ea typeface="Arial"/>
                  <a:cs typeface="Arial"/>
                  <a:sym typeface="Arial"/>
                </a:rPr>
                <a:t>Em gùi </a:t>
              </a:r>
              <a:endParaRPr/>
            </a:p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2800">
                  <a:solidFill>
                    <a:srgbClr val="002060"/>
                  </a:solidFill>
                  <a:latin typeface="Arial"/>
                  <a:ea typeface="Arial"/>
                  <a:cs typeface="Arial"/>
                  <a:sym typeface="Arial"/>
                </a:rPr>
                <a:t>15 bắp ngô</a:t>
              </a:r>
              <a:endParaRPr b="1" sz="280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19" name="Google Shape;319;p12"/>
          <p:cNvGrpSpPr/>
          <p:nvPr/>
        </p:nvGrpSpPr>
        <p:grpSpPr>
          <a:xfrm>
            <a:off x="8378456" y="855972"/>
            <a:ext cx="3601550" cy="2796249"/>
            <a:chOff x="8590450" y="1668635"/>
            <a:chExt cx="3601550" cy="2475640"/>
          </a:xfrm>
        </p:grpSpPr>
        <p:pic>
          <p:nvPicPr>
            <p:cNvPr id="320" name="Google Shape;320;p12"/>
            <p:cNvPicPr preferRelativeResize="0"/>
            <p:nvPr/>
          </p:nvPicPr>
          <p:blipFill rotWithShape="1">
            <a:blip r:embed="rId9">
              <a:alphaModFix/>
            </a:blip>
            <a:srcRect b="25243" l="22561" r="35859" t="24234"/>
            <a:stretch/>
          </p:blipFill>
          <p:spPr>
            <a:xfrm>
              <a:off x="8590450" y="1668635"/>
              <a:ext cx="3601550" cy="247564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21" name="Google Shape;321;p12"/>
            <p:cNvSpPr txBox="1"/>
            <p:nvPr/>
          </p:nvSpPr>
          <p:spPr>
            <a:xfrm flipH="1">
              <a:off x="8918717" y="2182225"/>
              <a:ext cx="2945016" cy="138499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2800">
                  <a:solidFill>
                    <a:srgbClr val="002060"/>
                  </a:solidFill>
                  <a:latin typeface="Arial"/>
                  <a:ea typeface="Arial"/>
                  <a:cs typeface="Arial"/>
                  <a:sym typeface="Arial"/>
                </a:rPr>
                <a:t>Anh gùi nhiều hơn em bao nhiêu bắp ngô?</a:t>
              </a:r>
              <a:endParaRPr/>
            </a:p>
          </p:txBody>
        </p:sp>
      </p:grp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3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3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25" name="Shape 3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6" name="Google Shape;326;p1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630335" y="5574040"/>
            <a:ext cx="2857500" cy="1491428"/>
          </a:xfrm>
          <a:prstGeom prst="rect">
            <a:avLst/>
          </a:prstGeom>
          <a:noFill/>
          <a:ln>
            <a:noFill/>
          </a:ln>
        </p:spPr>
      </p:pic>
      <p:pic>
        <p:nvPicPr>
          <p:cNvPr id="327" name="Google Shape;327;p13"/>
          <p:cNvPicPr preferRelativeResize="0"/>
          <p:nvPr/>
        </p:nvPicPr>
        <p:blipFill rotWithShape="1">
          <a:blip r:embed="rId4">
            <a:alphaModFix/>
          </a:blip>
          <a:srcRect b="54882" l="7606" r="7736" t="9720"/>
          <a:stretch/>
        </p:blipFill>
        <p:spPr>
          <a:xfrm>
            <a:off x="23620" y="5767304"/>
            <a:ext cx="12211050" cy="1104900"/>
          </a:xfrm>
          <a:prstGeom prst="rect">
            <a:avLst/>
          </a:prstGeom>
          <a:noFill/>
          <a:ln>
            <a:noFill/>
          </a:ln>
        </p:spPr>
      </p:pic>
      <p:sp>
        <p:nvSpPr>
          <p:cNvPr id="328" name="Google Shape;328;p13"/>
          <p:cNvSpPr/>
          <p:nvPr/>
        </p:nvSpPr>
        <p:spPr>
          <a:xfrm rot="1354410">
            <a:off x="11599119" y="429522"/>
            <a:ext cx="552482" cy="543060"/>
          </a:xfrm>
          <a:prstGeom prst="star5">
            <a:avLst>
              <a:gd fmla="val 26277" name="adj"/>
              <a:gd fmla="val 105146" name="hf"/>
              <a:gd fmla="val 110557" name="vf"/>
            </a:avLst>
          </a:prstGeom>
          <a:solidFill>
            <a:srgbClr val="FCFFD9"/>
          </a:solidFill>
          <a:ln cap="flat" cmpd="sng" w="12700">
            <a:solidFill>
              <a:schemeClr val="accent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9" name="Google Shape;329;p13"/>
          <p:cNvSpPr/>
          <p:nvPr/>
        </p:nvSpPr>
        <p:spPr>
          <a:xfrm rot="-965865">
            <a:off x="10881390" y="6319"/>
            <a:ext cx="620833" cy="620833"/>
          </a:xfrm>
          <a:prstGeom prst="star5">
            <a:avLst>
              <a:gd fmla="val 25251" name="adj"/>
              <a:gd fmla="val 105146" name="hf"/>
              <a:gd fmla="val 110557" name="vf"/>
            </a:avLst>
          </a:prstGeom>
          <a:solidFill>
            <a:srgbClr val="FCFFD9"/>
          </a:solidFill>
          <a:ln cap="flat" cmpd="sng" w="12700">
            <a:solidFill>
              <a:schemeClr val="accent3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0" name="Google Shape;330;p13"/>
          <p:cNvSpPr/>
          <p:nvPr/>
        </p:nvSpPr>
        <p:spPr>
          <a:xfrm rot="-1985752">
            <a:off x="11657444" y="1202747"/>
            <a:ext cx="423775" cy="423775"/>
          </a:xfrm>
          <a:prstGeom prst="star5">
            <a:avLst>
              <a:gd fmla="val 28548" name="adj"/>
              <a:gd fmla="val 105146" name="hf"/>
              <a:gd fmla="val 110557" name="vf"/>
            </a:avLst>
          </a:prstGeom>
          <a:solidFill>
            <a:srgbClr val="FCFFD9"/>
          </a:solidFill>
          <a:ln cap="flat" cmpd="sng" w="12700">
            <a:solidFill>
              <a:srgbClr val="00B0F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aphicFrame>
        <p:nvGraphicFramePr>
          <p:cNvPr id="331" name="Google Shape;331;p13"/>
          <p:cNvGraphicFramePr/>
          <p:nvPr/>
        </p:nvGraphicFramePr>
        <p:xfrm>
          <a:off x="260733" y="1097671"/>
          <a:ext cx="3000000" cy="3000000"/>
        </p:xfrm>
        <a:graphic>
          <a:graphicData uri="http://schemas.openxmlformats.org/drawingml/2006/table">
            <a:tbl>
              <a:tblPr>
                <a:noFill/>
                <a:tableStyleId>{F275D878-8855-4BEE-8BFD-D3E2FC6C9180}</a:tableStyleId>
              </a:tblPr>
              <a:tblGrid>
                <a:gridCol w="2534900"/>
                <a:gridCol w="1795825"/>
              </a:tblGrid>
              <a:tr h="56605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2800" u="none" cap="none" strike="noStrike">
                          <a:solidFill>
                            <a:srgbClr val="00206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CHỤC</a:t>
                      </a:r>
                      <a:endParaRPr/>
                    </a:p>
                  </a:txBody>
                  <a:tcPr marT="45725" marB="45725" marR="91450" marL="91450">
                    <a:lnL cap="flat" cmpd="sng" w="38100">
                      <a:solidFill>
                        <a:srgbClr val="FFC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FFC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FFC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FFC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2800" u="none" cap="none" strike="noStrike">
                          <a:solidFill>
                            <a:srgbClr val="00206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ĐƠN VỊ</a:t>
                      </a:r>
                      <a:endParaRPr b="1" sz="2800" u="none" cap="none" strike="noStrike">
                        <a:solidFill>
                          <a:srgbClr val="00206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>
                    <a:lnL cap="flat" cmpd="sng" w="38100">
                      <a:solidFill>
                        <a:srgbClr val="FFC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FFC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FFC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FFC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1451425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/>
                    </a:p>
                  </a:txBody>
                  <a:tcPr marT="45725" marB="45725" marR="91450" marL="91450">
                    <a:lnL cap="flat" cmpd="sng" w="38100">
                      <a:solidFill>
                        <a:srgbClr val="FFC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FFC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FFC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FFC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/>
                    </a:p>
                  </a:txBody>
                  <a:tcPr marT="45725" marB="45725" marR="91450" marL="91450">
                    <a:lnL cap="flat" cmpd="sng" w="38100">
                      <a:solidFill>
                        <a:srgbClr val="FFC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FFC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FFC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FFC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sp>
        <p:nvSpPr>
          <p:cNvPr id="332" name="Google Shape;332;p13"/>
          <p:cNvSpPr/>
          <p:nvPr/>
        </p:nvSpPr>
        <p:spPr>
          <a:xfrm>
            <a:off x="1198072" y="306425"/>
            <a:ext cx="2733575" cy="561364"/>
          </a:xfrm>
          <a:prstGeom prst="roundRect">
            <a:avLst>
              <a:gd fmla="val 16667" name="adj"/>
            </a:avLst>
          </a:prstGeom>
          <a:solidFill>
            <a:schemeClr val="lt1"/>
          </a:solidFill>
          <a:ln cap="flat" cmpd="sng" w="28575">
            <a:solidFill>
              <a:srgbClr val="FFC0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200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42 - 15 = ? </a:t>
            </a:r>
            <a:endParaRPr/>
          </a:p>
        </p:txBody>
      </p:sp>
      <p:sp>
        <p:nvSpPr>
          <p:cNvPr id="333" name="Google Shape;333;p13"/>
          <p:cNvSpPr/>
          <p:nvPr/>
        </p:nvSpPr>
        <p:spPr>
          <a:xfrm>
            <a:off x="5029839" y="2273848"/>
            <a:ext cx="1280160" cy="1981376"/>
          </a:xfrm>
          <a:prstGeom prst="roundRect">
            <a:avLst>
              <a:gd fmla="val 16667" name="adj"/>
            </a:avLst>
          </a:prstGeom>
          <a:solidFill>
            <a:schemeClr val="lt1"/>
          </a:solidFill>
          <a:ln cap="flat" cmpd="sng" w="28575">
            <a:solidFill>
              <a:srgbClr val="FFC0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/>
          </a:p>
        </p:txBody>
      </p:sp>
      <p:sp>
        <p:nvSpPr>
          <p:cNvPr id="334" name="Google Shape;334;p13"/>
          <p:cNvSpPr/>
          <p:nvPr/>
        </p:nvSpPr>
        <p:spPr>
          <a:xfrm>
            <a:off x="6623609" y="1982049"/>
            <a:ext cx="5298236" cy="2513929"/>
          </a:xfrm>
          <a:prstGeom prst="roundRect">
            <a:avLst>
              <a:gd fmla="val 16667" name="adj"/>
            </a:avLst>
          </a:prstGeom>
          <a:solidFill>
            <a:schemeClr val="lt1"/>
          </a:solidFill>
          <a:ln cap="flat" cmpd="sng" w="28575">
            <a:solidFill>
              <a:srgbClr val="FFC0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457200" lvl="0" marL="457200" marR="0" rtl="0" algn="l"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3200"/>
              <a:buFont typeface="Arial"/>
              <a:buChar char="•"/>
            </a:pPr>
            <a:r>
              <a:rPr lang="en-US" sz="320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2 không trừ được 5, lấy 12 trừ 5 bằng 7, viết 7, nhớ 1.</a:t>
            </a:r>
            <a:endParaRPr/>
          </a:p>
          <a:p>
            <a:pPr indent="-457200" lvl="0" marL="457200" marR="0" rtl="0" algn="l"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3200"/>
              <a:buFont typeface="Arial"/>
              <a:buChar char="•"/>
            </a:pPr>
            <a:r>
              <a:rPr lang="en-US" sz="320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4  trừ 1 bằng 3, 3 trừ 1 bằng 2, viết 2. </a:t>
            </a:r>
            <a:endParaRPr/>
          </a:p>
        </p:txBody>
      </p:sp>
      <p:cxnSp>
        <p:nvCxnSpPr>
          <p:cNvPr id="335" name="Google Shape;335;p13"/>
          <p:cNvCxnSpPr/>
          <p:nvPr/>
        </p:nvCxnSpPr>
        <p:spPr>
          <a:xfrm>
            <a:off x="5399320" y="3520114"/>
            <a:ext cx="624114" cy="0"/>
          </a:xfrm>
          <a:prstGeom prst="straightConnector1">
            <a:avLst/>
          </a:prstGeom>
          <a:noFill/>
          <a:ln cap="flat" cmpd="sng" w="28575">
            <a:solidFill>
              <a:srgbClr val="002060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336" name="Google Shape;336;p13"/>
          <p:cNvSpPr txBox="1"/>
          <p:nvPr/>
        </p:nvSpPr>
        <p:spPr>
          <a:xfrm>
            <a:off x="5048203" y="2726802"/>
            <a:ext cx="304892" cy="5232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-</a:t>
            </a:r>
            <a:endParaRPr/>
          </a:p>
        </p:txBody>
      </p:sp>
      <p:sp>
        <p:nvSpPr>
          <p:cNvPr id="337" name="Google Shape;337;p13"/>
          <p:cNvSpPr txBox="1"/>
          <p:nvPr/>
        </p:nvSpPr>
        <p:spPr>
          <a:xfrm>
            <a:off x="5428360" y="2336839"/>
            <a:ext cx="585417" cy="5232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42</a:t>
            </a:r>
            <a:endParaRPr/>
          </a:p>
        </p:txBody>
      </p:sp>
      <p:sp>
        <p:nvSpPr>
          <p:cNvPr id="338" name="Google Shape;338;p13"/>
          <p:cNvSpPr txBox="1"/>
          <p:nvPr/>
        </p:nvSpPr>
        <p:spPr>
          <a:xfrm>
            <a:off x="5390929" y="3019010"/>
            <a:ext cx="585417" cy="5232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15</a:t>
            </a:r>
            <a:endParaRPr/>
          </a:p>
        </p:txBody>
      </p:sp>
      <p:sp>
        <p:nvSpPr>
          <p:cNvPr id="339" name="Google Shape;339;p13"/>
          <p:cNvSpPr txBox="1"/>
          <p:nvPr/>
        </p:nvSpPr>
        <p:spPr>
          <a:xfrm>
            <a:off x="5631556" y="3704968"/>
            <a:ext cx="385042" cy="5232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7</a:t>
            </a:r>
            <a:endParaRPr/>
          </a:p>
        </p:txBody>
      </p:sp>
      <p:sp>
        <p:nvSpPr>
          <p:cNvPr id="340" name="Google Shape;340;p13"/>
          <p:cNvSpPr txBox="1"/>
          <p:nvPr/>
        </p:nvSpPr>
        <p:spPr>
          <a:xfrm>
            <a:off x="5410007" y="3704968"/>
            <a:ext cx="385042" cy="5232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endParaRPr/>
          </a:p>
        </p:txBody>
      </p:sp>
      <p:sp>
        <p:nvSpPr>
          <p:cNvPr id="341" name="Google Shape;341;p13"/>
          <p:cNvSpPr/>
          <p:nvPr/>
        </p:nvSpPr>
        <p:spPr>
          <a:xfrm>
            <a:off x="7915361" y="4754327"/>
            <a:ext cx="2733575" cy="561364"/>
          </a:xfrm>
          <a:prstGeom prst="roundRect">
            <a:avLst>
              <a:gd fmla="val 16667" name="adj"/>
            </a:avLst>
          </a:prstGeom>
          <a:solidFill>
            <a:schemeClr val="lt1"/>
          </a:solidFill>
          <a:ln cap="flat" cmpd="sng" w="28575">
            <a:solidFill>
              <a:srgbClr val="FFC0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200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42 - 15 = 27 </a:t>
            </a:r>
            <a:endParaRPr/>
          </a:p>
        </p:txBody>
      </p:sp>
      <p:graphicFrame>
        <p:nvGraphicFramePr>
          <p:cNvPr id="342" name="Google Shape;342;p13"/>
          <p:cNvGraphicFramePr/>
          <p:nvPr/>
        </p:nvGraphicFramePr>
        <p:xfrm>
          <a:off x="167268" y="3993611"/>
          <a:ext cx="3000000" cy="3000000"/>
        </p:xfrm>
        <a:graphic>
          <a:graphicData uri="http://schemas.openxmlformats.org/drawingml/2006/table">
            <a:tbl>
              <a:tblPr>
                <a:noFill/>
                <a:tableStyleId>{F275D878-8855-4BEE-8BFD-D3E2FC6C9180}</a:tableStyleId>
              </a:tblPr>
              <a:tblGrid>
                <a:gridCol w="2620525"/>
                <a:gridCol w="1815875"/>
              </a:tblGrid>
              <a:tr h="56605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2800">
                          <a:solidFill>
                            <a:srgbClr val="00206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CHỤC</a:t>
                      </a:r>
                      <a:endParaRPr/>
                    </a:p>
                  </a:txBody>
                  <a:tcPr marT="45725" marB="45725" marR="91450" marL="91450">
                    <a:lnL cap="flat" cmpd="sng" w="38100">
                      <a:solidFill>
                        <a:srgbClr val="FFC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FFC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FFC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FFC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2800">
                          <a:solidFill>
                            <a:srgbClr val="00206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ĐƠN</a:t>
                      </a:r>
                      <a:r>
                        <a:rPr b="1" lang="en-US" sz="2800">
                          <a:solidFill>
                            <a:srgbClr val="00206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 VỊ</a:t>
                      </a:r>
                      <a:endParaRPr b="1" sz="2800">
                        <a:solidFill>
                          <a:srgbClr val="00206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>
                    <a:lnL cap="flat" cmpd="sng" w="38100">
                      <a:solidFill>
                        <a:srgbClr val="FFC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FFC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FFC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FFC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1451425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/>
                    </a:p>
                  </a:txBody>
                  <a:tcPr marT="45725" marB="45725" marR="91450" marL="91450">
                    <a:lnL cap="flat" cmpd="sng" w="38100">
                      <a:solidFill>
                        <a:srgbClr val="FFC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FFC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FFC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FFC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/>
                    </a:p>
                  </a:txBody>
                  <a:tcPr marT="45725" marB="45725" marR="91450" marL="91450">
                    <a:lnL cap="flat" cmpd="sng" w="38100">
                      <a:solidFill>
                        <a:srgbClr val="FFC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FFC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FFC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FFC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sp>
        <p:nvSpPr>
          <p:cNvPr id="343" name="Google Shape;343;p13"/>
          <p:cNvSpPr/>
          <p:nvPr/>
        </p:nvSpPr>
        <p:spPr>
          <a:xfrm>
            <a:off x="2059362" y="1802236"/>
            <a:ext cx="516199" cy="1308588"/>
          </a:xfrm>
          <a:prstGeom prst="roundRect">
            <a:avLst>
              <a:gd fmla="val 16667" name="adj"/>
            </a:avLst>
          </a:prstGeom>
          <a:noFill/>
          <a:ln cap="flat" cmpd="sng" w="28575">
            <a:solidFill>
              <a:srgbClr val="002060"/>
            </a:solidFill>
            <a:prstDash val="dash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344" name="Google Shape;344;p13"/>
          <p:cNvCxnSpPr/>
          <p:nvPr/>
        </p:nvCxnSpPr>
        <p:spPr>
          <a:xfrm>
            <a:off x="2574120" y="2214628"/>
            <a:ext cx="698811" cy="279745"/>
          </a:xfrm>
          <a:prstGeom prst="straightConnector1">
            <a:avLst/>
          </a:prstGeom>
          <a:noFill/>
          <a:ln cap="flat" cmpd="sng" w="28575">
            <a:solidFill>
              <a:srgbClr val="002060"/>
            </a:solidFill>
            <a:prstDash val="solid"/>
            <a:miter lim="800000"/>
            <a:headEnd len="sm" w="sm" type="none"/>
            <a:tailEnd len="med" w="med" type="stealth"/>
          </a:ln>
        </p:spPr>
      </p:cxnSp>
      <p:grpSp>
        <p:nvGrpSpPr>
          <p:cNvPr id="345" name="Google Shape;345;p13"/>
          <p:cNvGrpSpPr/>
          <p:nvPr/>
        </p:nvGrpSpPr>
        <p:grpSpPr>
          <a:xfrm>
            <a:off x="3547802" y="1951000"/>
            <a:ext cx="247299" cy="1095971"/>
            <a:chOff x="3411379" y="2393498"/>
            <a:chExt cx="103840" cy="853000"/>
          </a:xfrm>
        </p:grpSpPr>
        <p:sp>
          <p:nvSpPr>
            <p:cNvPr id="346" name="Google Shape;346;p13"/>
            <p:cNvSpPr/>
            <p:nvPr/>
          </p:nvSpPr>
          <p:spPr>
            <a:xfrm>
              <a:off x="3411379" y="2393711"/>
              <a:ext cx="30336" cy="852787"/>
            </a:xfrm>
            <a:prstGeom prst="can">
              <a:avLst>
                <a:gd fmla="val 25000" name="adj"/>
              </a:avLst>
            </a:prstGeom>
            <a:solidFill>
              <a:srgbClr val="92D050"/>
            </a:solidFill>
            <a:ln cap="flat" cmpd="sng" w="9525">
              <a:solidFill>
                <a:schemeClr val="dk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7" name="Google Shape;347;p13"/>
            <p:cNvSpPr/>
            <p:nvPr/>
          </p:nvSpPr>
          <p:spPr>
            <a:xfrm>
              <a:off x="3484883" y="2393498"/>
              <a:ext cx="30336" cy="852787"/>
            </a:xfrm>
            <a:prstGeom prst="can">
              <a:avLst>
                <a:gd fmla="val 25000" name="adj"/>
              </a:avLst>
            </a:prstGeom>
            <a:solidFill>
              <a:srgbClr val="92D050"/>
            </a:solidFill>
            <a:ln cap="flat" cmpd="sng" w="9525">
              <a:solidFill>
                <a:schemeClr val="dk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48" name="Google Shape;348;p13"/>
          <p:cNvGrpSpPr/>
          <p:nvPr/>
        </p:nvGrpSpPr>
        <p:grpSpPr>
          <a:xfrm>
            <a:off x="343185" y="1927265"/>
            <a:ext cx="1522813" cy="1119706"/>
            <a:chOff x="634881" y="1933429"/>
            <a:chExt cx="1522813" cy="1215039"/>
          </a:xfrm>
        </p:grpSpPr>
        <p:pic>
          <p:nvPicPr>
            <p:cNvPr id="349" name="Google Shape;349;p13"/>
            <p:cNvPicPr preferRelativeResize="0"/>
            <p:nvPr/>
          </p:nvPicPr>
          <p:blipFill rotWithShape="1">
            <a:blip r:embed="rId5">
              <a:alphaModFix/>
            </a:blip>
            <a:srcRect b="0" l="0" r="0" t="0"/>
            <a:stretch/>
          </p:blipFill>
          <p:spPr>
            <a:xfrm>
              <a:off x="634881" y="1933429"/>
              <a:ext cx="328061" cy="121503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50" name="Google Shape;350;p13"/>
            <p:cNvPicPr preferRelativeResize="0"/>
            <p:nvPr/>
          </p:nvPicPr>
          <p:blipFill rotWithShape="1">
            <a:blip r:embed="rId5">
              <a:alphaModFix/>
            </a:blip>
            <a:srcRect b="0" l="0" r="0" t="0"/>
            <a:stretch/>
          </p:blipFill>
          <p:spPr>
            <a:xfrm>
              <a:off x="1232257" y="1933429"/>
              <a:ext cx="328061" cy="121503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51" name="Google Shape;351;p13"/>
            <p:cNvPicPr preferRelativeResize="0"/>
            <p:nvPr/>
          </p:nvPicPr>
          <p:blipFill rotWithShape="1">
            <a:blip r:embed="rId5">
              <a:alphaModFix/>
            </a:blip>
            <a:srcRect b="0" l="0" r="0" t="0"/>
            <a:stretch/>
          </p:blipFill>
          <p:spPr>
            <a:xfrm>
              <a:off x="1829633" y="1933429"/>
              <a:ext cx="328061" cy="1215039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352" name="Google Shape;352;p13"/>
          <p:cNvGrpSpPr/>
          <p:nvPr/>
        </p:nvGrpSpPr>
        <p:grpSpPr>
          <a:xfrm>
            <a:off x="374218" y="4782801"/>
            <a:ext cx="823854" cy="1215039"/>
            <a:chOff x="1045459" y="4860926"/>
            <a:chExt cx="823854" cy="1215039"/>
          </a:xfrm>
        </p:grpSpPr>
        <p:pic>
          <p:nvPicPr>
            <p:cNvPr id="353" name="Google Shape;353;p13"/>
            <p:cNvPicPr preferRelativeResize="0"/>
            <p:nvPr/>
          </p:nvPicPr>
          <p:blipFill rotWithShape="1">
            <a:blip r:embed="rId5">
              <a:alphaModFix/>
            </a:blip>
            <a:srcRect b="0" l="0" r="0" t="0"/>
            <a:stretch/>
          </p:blipFill>
          <p:spPr>
            <a:xfrm>
              <a:off x="1045459" y="4860926"/>
              <a:ext cx="328061" cy="121503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54" name="Google Shape;354;p13"/>
            <p:cNvPicPr preferRelativeResize="0"/>
            <p:nvPr/>
          </p:nvPicPr>
          <p:blipFill rotWithShape="1">
            <a:blip r:embed="rId5">
              <a:alphaModFix/>
            </a:blip>
            <a:srcRect b="0" l="0" r="0" t="0"/>
            <a:stretch/>
          </p:blipFill>
          <p:spPr>
            <a:xfrm>
              <a:off x="1541252" y="4860926"/>
              <a:ext cx="328061" cy="1215039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355" name="Google Shape;355;p13"/>
          <p:cNvSpPr/>
          <p:nvPr/>
        </p:nvSpPr>
        <p:spPr>
          <a:xfrm>
            <a:off x="2863457" y="4811164"/>
            <a:ext cx="69745" cy="1095697"/>
          </a:xfrm>
          <a:prstGeom prst="can">
            <a:avLst>
              <a:gd fmla="val 25000" name="adj"/>
            </a:avLst>
          </a:prstGeom>
          <a:solidFill>
            <a:srgbClr val="92D050"/>
          </a:solidFill>
          <a:ln cap="flat" cmpd="sng" w="952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6" name="Google Shape;356;p13"/>
          <p:cNvSpPr/>
          <p:nvPr/>
        </p:nvSpPr>
        <p:spPr>
          <a:xfrm>
            <a:off x="2994414" y="4811164"/>
            <a:ext cx="69745" cy="1095697"/>
          </a:xfrm>
          <a:prstGeom prst="can">
            <a:avLst>
              <a:gd fmla="val 25000" name="adj"/>
            </a:avLst>
          </a:prstGeom>
          <a:solidFill>
            <a:srgbClr val="92D050"/>
          </a:solidFill>
          <a:ln cap="flat" cmpd="sng" w="952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7" name="Google Shape;357;p13"/>
          <p:cNvSpPr/>
          <p:nvPr/>
        </p:nvSpPr>
        <p:spPr>
          <a:xfrm>
            <a:off x="3103878" y="4811163"/>
            <a:ext cx="69745" cy="1095697"/>
          </a:xfrm>
          <a:prstGeom prst="can">
            <a:avLst>
              <a:gd fmla="val 25000" name="adj"/>
            </a:avLst>
          </a:prstGeom>
          <a:solidFill>
            <a:srgbClr val="92D050"/>
          </a:solidFill>
          <a:ln cap="flat" cmpd="sng" w="952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8" name="Google Shape;358;p13"/>
          <p:cNvSpPr/>
          <p:nvPr/>
        </p:nvSpPr>
        <p:spPr>
          <a:xfrm>
            <a:off x="3234835" y="4811163"/>
            <a:ext cx="69745" cy="1095697"/>
          </a:xfrm>
          <a:prstGeom prst="can">
            <a:avLst>
              <a:gd fmla="val 25000" name="adj"/>
            </a:avLst>
          </a:prstGeom>
          <a:solidFill>
            <a:srgbClr val="92D050"/>
          </a:solidFill>
          <a:ln cap="flat" cmpd="sng" w="952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9" name="Google Shape;359;p13"/>
          <p:cNvSpPr/>
          <p:nvPr/>
        </p:nvSpPr>
        <p:spPr>
          <a:xfrm>
            <a:off x="3344299" y="4811163"/>
            <a:ext cx="69745" cy="1095697"/>
          </a:xfrm>
          <a:prstGeom prst="can">
            <a:avLst>
              <a:gd fmla="val 25000" name="adj"/>
            </a:avLst>
          </a:prstGeom>
          <a:solidFill>
            <a:srgbClr val="92D050"/>
          </a:solidFill>
          <a:ln cap="flat" cmpd="sng" w="952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60" name="Google Shape;360;p13"/>
          <p:cNvSpPr/>
          <p:nvPr/>
        </p:nvSpPr>
        <p:spPr>
          <a:xfrm>
            <a:off x="3475256" y="4811163"/>
            <a:ext cx="69745" cy="1095697"/>
          </a:xfrm>
          <a:prstGeom prst="can">
            <a:avLst>
              <a:gd fmla="val 25000" name="adj"/>
            </a:avLst>
          </a:prstGeom>
          <a:solidFill>
            <a:srgbClr val="92D050"/>
          </a:solidFill>
          <a:ln cap="flat" cmpd="sng" w="952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61" name="Google Shape;361;p13"/>
          <p:cNvSpPr/>
          <p:nvPr/>
        </p:nvSpPr>
        <p:spPr>
          <a:xfrm>
            <a:off x="3595449" y="4811163"/>
            <a:ext cx="69745" cy="1095697"/>
          </a:xfrm>
          <a:prstGeom prst="can">
            <a:avLst>
              <a:gd fmla="val 25000" name="adj"/>
            </a:avLst>
          </a:prstGeom>
          <a:solidFill>
            <a:srgbClr val="92D050"/>
          </a:solidFill>
          <a:ln cap="flat" cmpd="sng" w="952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62" name="Google Shape;362;p13"/>
          <p:cNvSpPr/>
          <p:nvPr/>
        </p:nvSpPr>
        <p:spPr>
          <a:xfrm>
            <a:off x="3726406" y="4811163"/>
            <a:ext cx="69745" cy="1095697"/>
          </a:xfrm>
          <a:prstGeom prst="can">
            <a:avLst>
              <a:gd fmla="val 25000" name="adj"/>
            </a:avLst>
          </a:prstGeom>
          <a:solidFill>
            <a:srgbClr val="92D050"/>
          </a:solidFill>
          <a:ln cap="flat" cmpd="sng" w="952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63" name="Google Shape;363;p13"/>
          <p:cNvSpPr/>
          <p:nvPr/>
        </p:nvSpPr>
        <p:spPr>
          <a:xfrm>
            <a:off x="3835870" y="4811163"/>
            <a:ext cx="69745" cy="1095697"/>
          </a:xfrm>
          <a:prstGeom prst="can">
            <a:avLst>
              <a:gd fmla="val 25000" name="adj"/>
            </a:avLst>
          </a:prstGeom>
          <a:solidFill>
            <a:srgbClr val="92D050"/>
          </a:solidFill>
          <a:ln cap="flat" cmpd="sng" w="952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64" name="Google Shape;364;p13"/>
          <p:cNvSpPr/>
          <p:nvPr/>
        </p:nvSpPr>
        <p:spPr>
          <a:xfrm>
            <a:off x="3966827" y="4811163"/>
            <a:ext cx="69745" cy="1095697"/>
          </a:xfrm>
          <a:prstGeom prst="can">
            <a:avLst>
              <a:gd fmla="val 25000" name="adj"/>
            </a:avLst>
          </a:prstGeom>
          <a:solidFill>
            <a:srgbClr val="92D050"/>
          </a:solidFill>
          <a:ln cap="flat" cmpd="sng" w="952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365" name="Google Shape;365;p13"/>
          <p:cNvGrpSpPr/>
          <p:nvPr/>
        </p:nvGrpSpPr>
        <p:grpSpPr>
          <a:xfrm>
            <a:off x="4289016" y="4811163"/>
            <a:ext cx="224761" cy="1095697"/>
            <a:chOff x="4042443" y="4918464"/>
            <a:chExt cx="170869" cy="1095697"/>
          </a:xfrm>
        </p:grpSpPr>
        <p:sp>
          <p:nvSpPr>
            <p:cNvPr id="366" name="Google Shape;366;p13"/>
            <p:cNvSpPr/>
            <p:nvPr/>
          </p:nvSpPr>
          <p:spPr>
            <a:xfrm>
              <a:off x="4042443" y="4918464"/>
              <a:ext cx="59378" cy="1095697"/>
            </a:xfrm>
            <a:prstGeom prst="can">
              <a:avLst>
                <a:gd fmla="val 25000" name="adj"/>
              </a:avLst>
            </a:prstGeom>
            <a:solidFill>
              <a:srgbClr val="92D050"/>
            </a:solidFill>
            <a:ln cap="flat" cmpd="sng" w="9525">
              <a:solidFill>
                <a:schemeClr val="dk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7" name="Google Shape;367;p13"/>
            <p:cNvSpPr/>
            <p:nvPr/>
          </p:nvSpPr>
          <p:spPr>
            <a:xfrm>
              <a:off x="4153934" y="4918464"/>
              <a:ext cx="59378" cy="1095697"/>
            </a:xfrm>
            <a:prstGeom prst="can">
              <a:avLst>
                <a:gd fmla="val 25000" name="adj"/>
              </a:avLst>
            </a:prstGeom>
            <a:solidFill>
              <a:srgbClr val="92D050"/>
            </a:solidFill>
            <a:ln cap="flat" cmpd="sng" w="9525">
              <a:solidFill>
                <a:schemeClr val="dk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368" name="Google Shape;368;p13"/>
          <p:cNvSpPr/>
          <p:nvPr/>
        </p:nvSpPr>
        <p:spPr>
          <a:xfrm>
            <a:off x="2317848" y="3353713"/>
            <a:ext cx="439666" cy="501445"/>
          </a:xfrm>
          <a:prstGeom prst="downArrow">
            <a:avLst>
              <a:gd fmla="val 50000" name="adj1"/>
              <a:gd fmla="val 50000" name="adj2"/>
            </a:avLst>
          </a:prstGeom>
          <a:solidFill>
            <a:srgbClr val="30C230"/>
          </a:solidFill>
          <a:ln cap="flat" cmpd="sng" w="12700">
            <a:solidFill>
              <a:srgbClr val="30C23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369" name="Google Shape;369;p13"/>
          <p:cNvCxnSpPr/>
          <p:nvPr/>
        </p:nvCxnSpPr>
        <p:spPr>
          <a:xfrm flipH="1" rot="10800000">
            <a:off x="2863457" y="5017052"/>
            <a:ext cx="575061" cy="773750"/>
          </a:xfrm>
          <a:prstGeom prst="straightConnector1">
            <a:avLst/>
          </a:prstGeom>
          <a:noFill/>
          <a:ln cap="flat" cmpd="sng" w="38100">
            <a:solidFill>
              <a:srgbClr val="002060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370" name="Google Shape;370;p13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2145706" y="1926991"/>
            <a:ext cx="328061" cy="1119706"/>
          </a:xfrm>
          <a:prstGeom prst="rect">
            <a:avLst/>
          </a:prstGeom>
          <a:noFill/>
          <a:ln>
            <a:noFill/>
          </a:ln>
        </p:spPr>
      </p:pic>
      <p:pic>
        <p:nvPicPr>
          <p:cNvPr id="371" name="Google Shape;371;p13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438579" y="4782801"/>
            <a:ext cx="328061" cy="121503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372" name="Google Shape;372;p13"/>
          <p:cNvCxnSpPr/>
          <p:nvPr/>
        </p:nvCxnSpPr>
        <p:spPr>
          <a:xfrm flipH="1" rot="10800000">
            <a:off x="1391193" y="5135847"/>
            <a:ext cx="415166" cy="649680"/>
          </a:xfrm>
          <a:prstGeom prst="straightConnector1">
            <a:avLst/>
          </a:prstGeom>
          <a:noFill/>
          <a:ln cap="flat" cmpd="sng" w="38100">
            <a:solidFill>
              <a:srgbClr val="002060"/>
            </a:solidFill>
            <a:prstDash val="solid"/>
            <a:miter lim="800000"/>
            <a:headEnd len="sm" w="sm" type="none"/>
            <a:tailEnd len="sm" w="sm" type="none"/>
          </a:ln>
        </p:spPr>
      </p:cxn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3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1"/>
                                          </p:stCondLst>
                                        </p:cTn>
                                        <p:tgtEl>
                                          <p:spTgt spid="3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xit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1"/>
                                          </p:stCondLst>
                                        </p:cTn>
                                        <p:tgtEl>
                                          <p:spTgt spid="3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xit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1"/>
                                          </p:stCondLst>
                                        </p:cTn>
                                        <p:tgtEl>
                                          <p:spTgt spid="3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xit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1"/>
                                          </p:stCondLst>
                                        </p:cTn>
                                        <p:tgtEl>
                                          <p:spTgt spid="3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xit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1"/>
                                          </p:stCondLst>
                                        </p:cTn>
                                        <p:tgtEl>
                                          <p:spTgt spid="3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xit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1"/>
                                          </p:stCondLst>
                                        </p:cTn>
                                        <p:tgtEl>
                                          <p:spTgt spid="3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xit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1"/>
                                          </p:stCondLst>
                                        </p:cTn>
                                        <p:tgtEl>
                                          <p:spTgt spid="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xit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1"/>
                                          </p:stCondLst>
                                        </p:cTn>
                                        <p:tgtEl>
                                          <p:spTgt spid="3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4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34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4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34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76" name="Shape 3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7" name="Google Shape;377;p1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630335" y="5574040"/>
            <a:ext cx="2857500" cy="1491428"/>
          </a:xfrm>
          <a:prstGeom prst="rect">
            <a:avLst/>
          </a:prstGeom>
          <a:noFill/>
          <a:ln>
            <a:noFill/>
          </a:ln>
        </p:spPr>
      </p:pic>
      <p:pic>
        <p:nvPicPr>
          <p:cNvPr id="378" name="Google Shape;378;p14"/>
          <p:cNvPicPr preferRelativeResize="0"/>
          <p:nvPr/>
        </p:nvPicPr>
        <p:blipFill rotWithShape="1">
          <a:blip r:embed="rId4">
            <a:alphaModFix/>
          </a:blip>
          <a:srcRect b="54882" l="7606" r="7736" t="9720"/>
          <a:stretch/>
        </p:blipFill>
        <p:spPr>
          <a:xfrm>
            <a:off x="-48508" y="5753100"/>
            <a:ext cx="12211050" cy="1104900"/>
          </a:xfrm>
          <a:prstGeom prst="rect">
            <a:avLst/>
          </a:prstGeom>
          <a:noFill/>
          <a:ln>
            <a:noFill/>
          </a:ln>
        </p:spPr>
      </p:pic>
      <p:sp>
        <p:nvSpPr>
          <p:cNvPr id="379" name="Google Shape;379;p14"/>
          <p:cNvSpPr/>
          <p:nvPr/>
        </p:nvSpPr>
        <p:spPr>
          <a:xfrm rot="1354410">
            <a:off x="11599119" y="429522"/>
            <a:ext cx="552482" cy="543060"/>
          </a:xfrm>
          <a:prstGeom prst="star5">
            <a:avLst>
              <a:gd fmla="val 26277" name="adj"/>
              <a:gd fmla="val 105146" name="hf"/>
              <a:gd fmla="val 110557" name="vf"/>
            </a:avLst>
          </a:prstGeom>
          <a:solidFill>
            <a:srgbClr val="FCFFD9"/>
          </a:solidFill>
          <a:ln cap="flat" cmpd="sng" w="12700">
            <a:solidFill>
              <a:schemeClr val="accent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80" name="Google Shape;380;p14"/>
          <p:cNvSpPr/>
          <p:nvPr/>
        </p:nvSpPr>
        <p:spPr>
          <a:xfrm rot="-965865">
            <a:off x="10881390" y="6319"/>
            <a:ext cx="620833" cy="620833"/>
          </a:xfrm>
          <a:prstGeom prst="star5">
            <a:avLst>
              <a:gd fmla="val 25251" name="adj"/>
              <a:gd fmla="val 105146" name="hf"/>
              <a:gd fmla="val 110557" name="vf"/>
            </a:avLst>
          </a:prstGeom>
          <a:solidFill>
            <a:srgbClr val="FCFFD9"/>
          </a:solidFill>
          <a:ln cap="flat" cmpd="sng" w="12700">
            <a:solidFill>
              <a:schemeClr val="accent3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81" name="Google Shape;381;p14"/>
          <p:cNvSpPr/>
          <p:nvPr/>
        </p:nvSpPr>
        <p:spPr>
          <a:xfrm rot="-1985752">
            <a:off x="11657444" y="1202747"/>
            <a:ext cx="423775" cy="423775"/>
          </a:xfrm>
          <a:prstGeom prst="star5">
            <a:avLst>
              <a:gd fmla="val 28548" name="adj"/>
              <a:gd fmla="val 105146" name="hf"/>
              <a:gd fmla="val 110557" name="vf"/>
            </a:avLst>
          </a:prstGeom>
          <a:solidFill>
            <a:srgbClr val="FCFFD9"/>
          </a:solidFill>
          <a:ln cap="flat" cmpd="sng" w="12700">
            <a:solidFill>
              <a:srgbClr val="00B0F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82" name="Google Shape;382;p14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0" y="0"/>
            <a:ext cx="3495137" cy="1297412"/>
          </a:xfrm>
          <a:prstGeom prst="rect">
            <a:avLst/>
          </a:prstGeom>
          <a:noFill/>
          <a:ln>
            <a:noFill/>
          </a:ln>
        </p:spPr>
      </p:pic>
      <p:sp>
        <p:nvSpPr>
          <p:cNvPr id="383" name="Google Shape;383;p14"/>
          <p:cNvSpPr/>
          <p:nvPr/>
        </p:nvSpPr>
        <p:spPr>
          <a:xfrm>
            <a:off x="978831" y="1366927"/>
            <a:ext cx="1116938" cy="641790"/>
          </a:xfrm>
          <a:prstGeom prst="roundRect">
            <a:avLst>
              <a:gd fmla="val 16667" name="adj"/>
            </a:avLst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80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Tính</a:t>
            </a:r>
            <a:r>
              <a:rPr b="1" lang="en-US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: </a:t>
            </a:r>
            <a:endParaRPr/>
          </a:p>
        </p:txBody>
      </p:sp>
      <p:sp>
        <p:nvSpPr>
          <p:cNvPr id="384" name="Google Shape;384;p14"/>
          <p:cNvSpPr/>
          <p:nvPr/>
        </p:nvSpPr>
        <p:spPr>
          <a:xfrm>
            <a:off x="193923" y="1297412"/>
            <a:ext cx="724300" cy="724387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2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b="1" sz="320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385" name="Google Shape;385;p14"/>
          <p:cNvGrpSpPr/>
          <p:nvPr/>
        </p:nvGrpSpPr>
        <p:grpSpPr>
          <a:xfrm>
            <a:off x="-1" y="1871376"/>
            <a:ext cx="3383896" cy="4059430"/>
            <a:chOff x="-1" y="1871376"/>
            <a:chExt cx="3383896" cy="4059430"/>
          </a:xfrm>
        </p:grpSpPr>
        <p:pic>
          <p:nvPicPr>
            <p:cNvPr id="386" name="Google Shape;386;p14"/>
            <p:cNvPicPr preferRelativeResize="0"/>
            <p:nvPr/>
          </p:nvPicPr>
          <p:blipFill rotWithShape="1">
            <a:blip r:embed="rId6">
              <a:alphaModFix/>
            </a:blip>
            <a:srcRect b="0" l="0" r="0" t="0"/>
            <a:stretch/>
          </p:blipFill>
          <p:spPr>
            <a:xfrm rot="-1075989">
              <a:off x="476745" y="2161006"/>
              <a:ext cx="2430404" cy="3480171"/>
            </a:xfrm>
            <a:prstGeom prst="rect">
              <a:avLst/>
            </a:prstGeom>
            <a:noFill/>
            <a:ln>
              <a:noFill/>
            </a:ln>
          </p:spPr>
        </p:pic>
        <p:grpSp>
          <p:nvGrpSpPr>
            <p:cNvPr id="387" name="Google Shape;387;p14"/>
            <p:cNvGrpSpPr/>
            <p:nvPr/>
          </p:nvGrpSpPr>
          <p:grpSpPr>
            <a:xfrm>
              <a:off x="315970" y="2429536"/>
              <a:ext cx="1873071" cy="2228815"/>
              <a:chOff x="185135" y="2788367"/>
              <a:chExt cx="2269364" cy="2392068"/>
            </a:xfrm>
          </p:grpSpPr>
          <p:sp>
            <p:nvSpPr>
              <p:cNvPr id="388" name="Google Shape;388;p14"/>
              <p:cNvSpPr txBox="1"/>
              <p:nvPr/>
            </p:nvSpPr>
            <p:spPr>
              <a:xfrm>
                <a:off x="185135" y="2788367"/>
                <a:ext cx="2269364" cy="2392068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spAutoFit/>
              </a:bodyPr>
              <a:lstStyle/>
              <a:p>
                <a:pPr indent="0" lvl="0" marL="0" marR="0" rtl="0" algn="l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en-US" sz="2800">
                    <a:solidFill>
                      <a:srgbClr val="FF0000"/>
                    </a:solidFill>
                    <a:latin typeface="Arial"/>
                    <a:ea typeface="Arial"/>
                    <a:cs typeface="Arial"/>
                    <a:sym typeface="Arial"/>
                  </a:rPr>
                  <a:t>          </a:t>
                </a:r>
                <a:r>
                  <a:rPr b="1" lang="en-US" sz="1100">
                    <a:solidFill>
                      <a:srgbClr val="FF0000"/>
                    </a:solidFill>
                    <a:latin typeface="Arial"/>
                    <a:ea typeface="Arial"/>
                    <a:cs typeface="Arial"/>
                    <a:sym typeface="Arial"/>
                  </a:rPr>
                  <a:t> </a:t>
                </a:r>
                <a:r>
                  <a:rPr b="1" lang="en-US" sz="3200">
                    <a:solidFill>
                      <a:srgbClr val="002060"/>
                    </a:solidFill>
                    <a:latin typeface="Arial"/>
                    <a:ea typeface="Arial"/>
                    <a:cs typeface="Arial"/>
                    <a:sym typeface="Arial"/>
                  </a:rPr>
                  <a:t>72</a:t>
                </a:r>
                <a:endParaRPr/>
              </a:p>
              <a:p>
                <a:pPr indent="0" lvl="0" marL="0" marR="0" rtl="0" algn="l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en-US" sz="3200">
                    <a:solidFill>
                      <a:srgbClr val="002060"/>
                    </a:solidFill>
                    <a:latin typeface="Arial"/>
                    <a:ea typeface="Arial"/>
                    <a:cs typeface="Arial"/>
                    <a:sym typeface="Arial"/>
                  </a:rPr>
                  <a:t>         19</a:t>
                </a:r>
                <a:endParaRPr/>
              </a:p>
              <a:p>
                <a:pPr indent="0" lvl="0" marL="0" marR="0" rtl="0" algn="l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en-US" sz="3200">
                    <a:solidFill>
                      <a:srgbClr val="FF0000"/>
                    </a:solidFill>
                    <a:latin typeface="Arial"/>
                    <a:ea typeface="Arial"/>
                    <a:cs typeface="Arial"/>
                    <a:sym typeface="Arial"/>
                  </a:rPr>
                  <a:t>           </a:t>
                </a:r>
                <a:endParaRPr b="1" sz="3200">
                  <a:solidFill>
                    <a:srgbClr val="FF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89" name="Google Shape;389;p14"/>
              <p:cNvSpPr txBox="1"/>
              <p:nvPr/>
            </p:nvSpPr>
            <p:spPr>
              <a:xfrm>
                <a:off x="1185486" y="3381213"/>
                <a:ext cx="350729" cy="561544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sp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en-US" sz="2800">
                    <a:solidFill>
                      <a:srgbClr val="002060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-</a:t>
                </a:r>
                <a:endParaRPr/>
              </a:p>
            </p:txBody>
          </p:sp>
          <p:cxnSp>
            <p:nvCxnSpPr>
              <p:cNvPr id="390" name="Google Shape;390;p14"/>
              <p:cNvCxnSpPr/>
              <p:nvPr/>
            </p:nvCxnSpPr>
            <p:spPr>
              <a:xfrm>
                <a:off x="1486297" y="4455467"/>
                <a:ext cx="803156" cy="4382"/>
              </a:xfrm>
              <a:prstGeom prst="straightConnector1">
                <a:avLst/>
              </a:prstGeom>
              <a:noFill/>
              <a:ln cap="flat" cmpd="sng" w="19050">
                <a:solidFill>
                  <a:srgbClr val="002060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</p:cxnSp>
        </p:grpSp>
      </p:grpSp>
      <p:sp>
        <p:nvSpPr>
          <p:cNvPr id="391" name="Google Shape;391;p14"/>
          <p:cNvSpPr txBox="1"/>
          <p:nvPr/>
        </p:nvSpPr>
        <p:spPr>
          <a:xfrm>
            <a:off x="1336699" y="4034616"/>
            <a:ext cx="757939" cy="5847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2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53</a:t>
            </a:r>
            <a:endParaRPr/>
          </a:p>
        </p:txBody>
      </p:sp>
      <p:grpSp>
        <p:nvGrpSpPr>
          <p:cNvPr id="392" name="Google Shape;392;p14"/>
          <p:cNvGrpSpPr/>
          <p:nvPr/>
        </p:nvGrpSpPr>
        <p:grpSpPr>
          <a:xfrm>
            <a:off x="2997785" y="1871376"/>
            <a:ext cx="3383896" cy="4059430"/>
            <a:chOff x="2997785" y="1871376"/>
            <a:chExt cx="3383896" cy="4059430"/>
          </a:xfrm>
        </p:grpSpPr>
        <p:pic>
          <p:nvPicPr>
            <p:cNvPr id="393" name="Google Shape;393;p14"/>
            <p:cNvPicPr preferRelativeResize="0"/>
            <p:nvPr/>
          </p:nvPicPr>
          <p:blipFill rotWithShape="1">
            <a:blip r:embed="rId6">
              <a:alphaModFix/>
            </a:blip>
            <a:srcRect b="0" l="0" r="0" t="0"/>
            <a:stretch/>
          </p:blipFill>
          <p:spPr>
            <a:xfrm rot="-1075989">
              <a:off x="3474531" y="2161006"/>
              <a:ext cx="2430404" cy="3480171"/>
            </a:xfrm>
            <a:prstGeom prst="rect">
              <a:avLst/>
            </a:prstGeom>
            <a:noFill/>
            <a:ln>
              <a:noFill/>
            </a:ln>
          </p:spPr>
        </p:pic>
        <p:grpSp>
          <p:nvGrpSpPr>
            <p:cNvPr id="394" name="Google Shape;394;p14"/>
            <p:cNvGrpSpPr/>
            <p:nvPr/>
          </p:nvGrpSpPr>
          <p:grpSpPr>
            <a:xfrm>
              <a:off x="3224400" y="2429536"/>
              <a:ext cx="1873071" cy="2228815"/>
              <a:chOff x="185135" y="2788367"/>
              <a:chExt cx="2269364" cy="2392068"/>
            </a:xfrm>
          </p:grpSpPr>
          <p:sp>
            <p:nvSpPr>
              <p:cNvPr id="395" name="Google Shape;395;p14"/>
              <p:cNvSpPr txBox="1"/>
              <p:nvPr/>
            </p:nvSpPr>
            <p:spPr>
              <a:xfrm>
                <a:off x="185135" y="2788367"/>
                <a:ext cx="2269364" cy="2392068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spAutoFit/>
              </a:bodyPr>
              <a:lstStyle/>
              <a:p>
                <a:pPr indent="0" lvl="0" marL="0" marR="0" rtl="0" algn="l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en-US" sz="2800">
                    <a:solidFill>
                      <a:srgbClr val="FF0000"/>
                    </a:solidFill>
                    <a:latin typeface="Arial"/>
                    <a:ea typeface="Arial"/>
                    <a:cs typeface="Arial"/>
                    <a:sym typeface="Arial"/>
                  </a:rPr>
                  <a:t>          </a:t>
                </a:r>
                <a:r>
                  <a:rPr b="1" lang="en-US" sz="1100">
                    <a:solidFill>
                      <a:srgbClr val="FF0000"/>
                    </a:solidFill>
                    <a:latin typeface="Arial"/>
                    <a:ea typeface="Arial"/>
                    <a:cs typeface="Arial"/>
                    <a:sym typeface="Arial"/>
                  </a:rPr>
                  <a:t> </a:t>
                </a:r>
                <a:r>
                  <a:rPr b="1" lang="en-US" sz="3200">
                    <a:solidFill>
                      <a:srgbClr val="002060"/>
                    </a:solidFill>
                    <a:latin typeface="Arial"/>
                    <a:ea typeface="Arial"/>
                    <a:cs typeface="Arial"/>
                    <a:sym typeface="Arial"/>
                  </a:rPr>
                  <a:t>60</a:t>
                </a:r>
                <a:endParaRPr/>
              </a:p>
              <a:p>
                <a:pPr indent="0" lvl="0" marL="0" marR="0" rtl="0" algn="l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en-US" sz="3200">
                    <a:solidFill>
                      <a:srgbClr val="002060"/>
                    </a:solidFill>
                    <a:latin typeface="Arial"/>
                    <a:ea typeface="Arial"/>
                    <a:cs typeface="Arial"/>
                    <a:sym typeface="Arial"/>
                  </a:rPr>
                  <a:t>         28</a:t>
                </a:r>
                <a:endParaRPr/>
              </a:p>
              <a:p>
                <a:pPr indent="0" lvl="0" marL="0" marR="0" rtl="0" algn="l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en-US" sz="3200">
                    <a:solidFill>
                      <a:srgbClr val="FF0000"/>
                    </a:solidFill>
                    <a:latin typeface="Arial"/>
                    <a:ea typeface="Arial"/>
                    <a:cs typeface="Arial"/>
                    <a:sym typeface="Arial"/>
                  </a:rPr>
                  <a:t>           </a:t>
                </a:r>
                <a:endParaRPr b="1" sz="3200">
                  <a:solidFill>
                    <a:srgbClr val="FF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96" name="Google Shape;396;p14"/>
              <p:cNvSpPr txBox="1"/>
              <p:nvPr/>
            </p:nvSpPr>
            <p:spPr>
              <a:xfrm>
                <a:off x="1185486" y="3381213"/>
                <a:ext cx="350729" cy="561544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sp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en-US" sz="2800">
                    <a:solidFill>
                      <a:srgbClr val="002060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-</a:t>
                </a:r>
                <a:endParaRPr/>
              </a:p>
            </p:txBody>
          </p:sp>
          <p:cxnSp>
            <p:nvCxnSpPr>
              <p:cNvPr id="397" name="Google Shape;397;p14"/>
              <p:cNvCxnSpPr/>
              <p:nvPr/>
            </p:nvCxnSpPr>
            <p:spPr>
              <a:xfrm>
                <a:off x="1486297" y="4455467"/>
                <a:ext cx="803156" cy="4382"/>
              </a:xfrm>
              <a:prstGeom prst="straightConnector1">
                <a:avLst/>
              </a:prstGeom>
              <a:noFill/>
              <a:ln cap="flat" cmpd="sng" w="19050">
                <a:solidFill>
                  <a:srgbClr val="002060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</p:cxnSp>
        </p:grpSp>
      </p:grpSp>
      <p:grpSp>
        <p:nvGrpSpPr>
          <p:cNvPr id="398" name="Google Shape;398;p14"/>
          <p:cNvGrpSpPr/>
          <p:nvPr/>
        </p:nvGrpSpPr>
        <p:grpSpPr>
          <a:xfrm>
            <a:off x="5979364" y="1871377"/>
            <a:ext cx="3383896" cy="4059430"/>
            <a:chOff x="5979364" y="1871377"/>
            <a:chExt cx="3383896" cy="4059430"/>
          </a:xfrm>
        </p:grpSpPr>
        <p:pic>
          <p:nvPicPr>
            <p:cNvPr id="399" name="Google Shape;399;p14"/>
            <p:cNvPicPr preferRelativeResize="0"/>
            <p:nvPr/>
          </p:nvPicPr>
          <p:blipFill rotWithShape="1">
            <a:blip r:embed="rId6">
              <a:alphaModFix/>
            </a:blip>
            <a:srcRect b="0" l="0" r="0" t="0"/>
            <a:stretch/>
          </p:blipFill>
          <p:spPr>
            <a:xfrm rot="-1075989">
              <a:off x="6456110" y="2161007"/>
              <a:ext cx="2430404" cy="3480171"/>
            </a:xfrm>
            <a:prstGeom prst="rect">
              <a:avLst/>
            </a:prstGeom>
            <a:noFill/>
            <a:ln>
              <a:noFill/>
            </a:ln>
          </p:spPr>
        </p:pic>
        <p:grpSp>
          <p:nvGrpSpPr>
            <p:cNvPr id="400" name="Google Shape;400;p14"/>
            <p:cNvGrpSpPr/>
            <p:nvPr/>
          </p:nvGrpSpPr>
          <p:grpSpPr>
            <a:xfrm>
              <a:off x="6207618" y="2429536"/>
              <a:ext cx="1873071" cy="2228815"/>
              <a:chOff x="185135" y="2788367"/>
              <a:chExt cx="2269364" cy="2392068"/>
            </a:xfrm>
          </p:grpSpPr>
          <p:sp>
            <p:nvSpPr>
              <p:cNvPr id="401" name="Google Shape;401;p14"/>
              <p:cNvSpPr txBox="1"/>
              <p:nvPr/>
            </p:nvSpPr>
            <p:spPr>
              <a:xfrm>
                <a:off x="185135" y="2788367"/>
                <a:ext cx="2269364" cy="2392068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spAutoFit/>
              </a:bodyPr>
              <a:lstStyle/>
              <a:p>
                <a:pPr indent="0" lvl="0" marL="0" marR="0" rtl="0" algn="l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en-US" sz="2800">
                    <a:solidFill>
                      <a:srgbClr val="FF0000"/>
                    </a:solidFill>
                    <a:latin typeface="Arial"/>
                    <a:ea typeface="Arial"/>
                    <a:cs typeface="Arial"/>
                    <a:sym typeface="Arial"/>
                  </a:rPr>
                  <a:t>          </a:t>
                </a:r>
                <a:r>
                  <a:rPr b="1" lang="en-US" sz="1050">
                    <a:solidFill>
                      <a:srgbClr val="FF0000"/>
                    </a:solidFill>
                    <a:latin typeface="Arial"/>
                    <a:ea typeface="Arial"/>
                    <a:cs typeface="Arial"/>
                    <a:sym typeface="Arial"/>
                  </a:rPr>
                  <a:t> </a:t>
                </a:r>
                <a:r>
                  <a:rPr b="1" lang="en-US" sz="3200">
                    <a:solidFill>
                      <a:srgbClr val="002060"/>
                    </a:solidFill>
                    <a:latin typeface="Arial"/>
                    <a:ea typeface="Arial"/>
                    <a:cs typeface="Arial"/>
                    <a:sym typeface="Arial"/>
                  </a:rPr>
                  <a:t>93</a:t>
                </a:r>
                <a:endParaRPr/>
              </a:p>
              <a:p>
                <a:pPr indent="0" lvl="0" marL="0" marR="0" rtl="0" algn="l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en-US" sz="3200">
                    <a:solidFill>
                      <a:srgbClr val="002060"/>
                    </a:solidFill>
                    <a:latin typeface="Arial"/>
                    <a:ea typeface="Arial"/>
                    <a:cs typeface="Arial"/>
                    <a:sym typeface="Arial"/>
                  </a:rPr>
                  <a:t>         46</a:t>
                </a:r>
                <a:endParaRPr/>
              </a:p>
              <a:p>
                <a:pPr indent="0" lvl="0" marL="0" marR="0" rtl="0" algn="l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en-US" sz="3200">
                    <a:solidFill>
                      <a:srgbClr val="FF0000"/>
                    </a:solidFill>
                    <a:latin typeface="Arial"/>
                    <a:ea typeface="Arial"/>
                    <a:cs typeface="Arial"/>
                    <a:sym typeface="Arial"/>
                  </a:rPr>
                  <a:t>           </a:t>
                </a:r>
                <a:endParaRPr b="1" sz="3200">
                  <a:solidFill>
                    <a:srgbClr val="FF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02" name="Google Shape;402;p14"/>
              <p:cNvSpPr txBox="1"/>
              <p:nvPr/>
            </p:nvSpPr>
            <p:spPr>
              <a:xfrm>
                <a:off x="1185486" y="3381213"/>
                <a:ext cx="350729" cy="561544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sp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en-US" sz="2800">
                    <a:solidFill>
                      <a:srgbClr val="002060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-</a:t>
                </a:r>
                <a:endParaRPr/>
              </a:p>
            </p:txBody>
          </p:sp>
          <p:cxnSp>
            <p:nvCxnSpPr>
              <p:cNvPr id="403" name="Google Shape;403;p14"/>
              <p:cNvCxnSpPr/>
              <p:nvPr/>
            </p:nvCxnSpPr>
            <p:spPr>
              <a:xfrm>
                <a:off x="1486297" y="4455467"/>
                <a:ext cx="803156" cy="4382"/>
              </a:xfrm>
              <a:prstGeom prst="straightConnector1">
                <a:avLst/>
              </a:prstGeom>
              <a:noFill/>
              <a:ln cap="flat" cmpd="sng" w="19050">
                <a:solidFill>
                  <a:srgbClr val="002060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</p:cxnSp>
        </p:grpSp>
      </p:grpSp>
      <p:grpSp>
        <p:nvGrpSpPr>
          <p:cNvPr id="404" name="Google Shape;404;p14"/>
          <p:cNvGrpSpPr/>
          <p:nvPr/>
        </p:nvGrpSpPr>
        <p:grpSpPr>
          <a:xfrm>
            <a:off x="8922124" y="1871377"/>
            <a:ext cx="3383896" cy="4059430"/>
            <a:chOff x="8922124" y="1871377"/>
            <a:chExt cx="3383896" cy="4059430"/>
          </a:xfrm>
        </p:grpSpPr>
        <p:pic>
          <p:nvPicPr>
            <p:cNvPr id="405" name="Google Shape;405;p14"/>
            <p:cNvPicPr preferRelativeResize="0"/>
            <p:nvPr/>
          </p:nvPicPr>
          <p:blipFill rotWithShape="1">
            <a:blip r:embed="rId6">
              <a:alphaModFix/>
            </a:blip>
            <a:srcRect b="0" l="0" r="0" t="0"/>
            <a:stretch/>
          </p:blipFill>
          <p:spPr>
            <a:xfrm rot="-1075989">
              <a:off x="9398870" y="2161007"/>
              <a:ext cx="2430404" cy="3480171"/>
            </a:xfrm>
            <a:prstGeom prst="rect">
              <a:avLst/>
            </a:prstGeom>
            <a:noFill/>
            <a:ln>
              <a:noFill/>
            </a:ln>
          </p:spPr>
        </p:pic>
        <p:grpSp>
          <p:nvGrpSpPr>
            <p:cNvPr id="406" name="Google Shape;406;p14"/>
            <p:cNvGrpSpPr/>
            <p:nvPr/>
          </p:nvGrpSpPr>
          <p:grpSpPr>
            <a:xfrm>
              <a:off x="9108799" y="2429536"/>
              <a:ext cx="1873071" cy="2228815"/>
              <a:chOff x="185135" y="2788367"/>
              <a:chExt cx="2269364" cy="2392068"/>
            </a:xfrm>
          </p:grpSpPr>
          <p:sp>
            <p:nvSpPr>
              <p:cNvPr id="407" name="Google Shape;407;p14"/>
              <p:cNvSpPr txBox="1"/>
              <p:nvPr/>
            </p:nvSpPr>
            <p:spPr>
              <a:xfrm>
                <a:off x="185135" y="2788367"/>
                <a:ext cx="2269364" cy="2392068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spAutoFit/>
              </a:bodyPr>
              <a:lstStyle/>
              <a:p>
                <a:pPr indent="0" lvl="0" marL="0" marR="0" rtl="0" algn="l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en-US" sz="2800">
                    <a:solidFill>
                      <a:srgbClr val="FF0000"/>
                    </a:solidFill>
                    <a:latin typeface="Arial"/>
                    <a:ea typeface="Arial"/>
                    <a:cs typeface="Arial"/>
                    <a:sym typeface="Arial"/>
                  </a:rPr>
                  <a:t>          </a:t>
                </a:r>
                <a:r>
                  <a:rPr b="1" lang="en-US" sz="1000">
                    <a:solidFill>
                      <a:srgbClr val="FF0000"/>
                    </a:solidFill>
                    <a:latin typeface="Arial"/>
                    <a:ea typeface="Arial"/>
                    <a:cs typeface="Arial"/>
                    <a:sym typeface="Arial"/>
                  </a:rPr>
                  <a:t> </a:t>
                </a:r>
                <a:r>
                  <a:rPr b="1" lang="en-US" sz="3200">
                    <a:solidFill>
                      <a:srgbClr val="002060"/>
                    </a:solidFill>
                    <a:latin typeface="Arial"/>
                    <a:ea typeface="Arial"/>
                    <a:cs typeface="Arial"/>
                    <a:sym typeface="Arial"/>
                  </a:rPr>
                  <a:t>41</a:t>
                </a:r>
                <a:endParaRPr/>
              </a:p>
              <a:p>
                <a:pPr indent="0" lvl="0" marL="0" marR="0" rtl="0" algn="l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en-US" sz="3200">
                    <a:solidFill>
                      <a:srgbClr val="002060"/>
                    </a:solidFill>
                    <a:latin typeface="Arial"/>
                    <a:ea typeface="Arial"/>
                    <a:cs typeface="Arial"/>
                    <a:sym typeface="Arial"/>
                  </a:rPr>
                  <a:t>         32</a:t>
                </a:r>
                <a:endParaRPr/>
              </a:p>
              <a:p>
                <a:pPr indent="0" lvl="0" marL="0" marR="0" rtl="0" algn="l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en-US" sz="3200">
                    <a:solidFill>
                      <a:srgbClr val="FF0000"/>
                    </a:solidFill>
                    <a:latin typeface="Arial"/>
                    <a:ea typeface="Arial"/>
                    <a:cs typeface="Arial"/>
                    <a:sym typeface="Arial"/>
                  </a:rPr>
                  <a:t>           </a:t>
                </a:r>
                <a:endParaRPr b="1" sz="3200">
                  <a:solidFill>
                    <a:srgbClr val="FF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08" name="Google Shape;408;p14"/>
              <p:cNvSpPr txBox="1"/>
              <p:nvPr/>
            </p:nvSpPr>
            <p:spPr>
              <a:xfrm>
                <a:off x="1185486" y="3381213"/>
                <a:ext cx="350729" cy="561544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sp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en-US" sz="2800">
                    <a:solidFill>
                      <a:srgbClr val="002060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-</a:t>
                </a:r>
                <a:endParaRPr/>
              </a:p>
            </p:txBody>
          </p:sp>
          <p:cxnSp>
            <p:nvCxnSpPr>
              <p:cNvPr id="409" name="Google Shape;409;p14"/>
              <p:cNvCxnSpPr/>
              <p:nvPr/>
            </p:nvCxnSpPr>
            <p:spPr>
              <a:xfrm>
                <a:off x="1486297" y="4455467"/>
                <a:ext cx="803156" cy="4382"/>
              </a:xfrm>
              <a:prstGeom prst="straightConnector1">
                <a:avLst/>
              </a:prstGeom>
              <a:noFill/>
              <a:ln cap="flat" cmpd="sng" w="19050">
                <a:solidFill>
                  <a:srgbClr val="002060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</p:cxnSp>
        </p:grpSp>
      </p:grpSp>
      <p:sp>
        <p:nvSpPr>
          <p:cNvPr id="410" name="Google Shape;410;p14"/>
          <p:cNvSpPr txBox="1"/>
          <p:nvPr/>
        </p:nvSpPr>
        <p:spPr>
          <a:xfrm>
            <a:off x="4250825" y="4034616"/>
            <a:ext cx="757939" cy="5847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2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32</a:t>
            </a:r>
            <a:endParaRPr/>
          </a:p>
        </p:txBody>
      </p:sp>
      <p:sp>
        <p:nvSpPr>
          <p:cNvPr id="411" name="Google Shape;411;p14"/>
          <p:cNvSpPr txBox="1"/>
          <p:nvPr/>
        </p:nvSpPr>
        <p:spPr>
          <a:xfrm>
            <a:off x="7241034" y="4034616"/>
            <a:ext cx="757939" cy="5847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2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47</a:t>
            </a:r>
            <a:endParaRPr/>
          </a:p>
        </p:txBody>
      </p:sp>
      <p:sp>
        <p:nvSpPr>
          <p:cNvPr id="412" name="Google Shape;412;p14"/>
          <p:cNvSpPr txBox="1"/>
          <p:nvPr/>
        </p:nvSpPr>
        <p:spPr>
          <a:xfrm>
            <a:off x="10135224" y="4034616"/>
            <a:ext cx="757939" cy="5847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0</a:t>
            </a:r>
            <a:r>
              <a:rPr b="1" lang="en-US" sz="32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9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16" name="Shape 4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7" name="Google Shape;417;p1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630335" y="5574040"/>
            <a:ext cx="2857500" cy="1491428"/>
          </a:xfrm>
          <a:prstGeom prst="rect">
            <a:avLst/>
          </a:prstGeom>
          <a:noFill/>
          <a:ln>
            <a:noFill/>
          </a:ln>
        </p:spPr>
      </p:pic>
      <p:pic>
        <p:nvPicPr>
          <p:cNvPr id="418" name="Google Shape;418;p15"/>
          <p:cNvPicPr preferRelativeResize="0"/>
          <p:nvPr/>
        </p:nvPicPr>
        <p:blipFill rotWithShape="1">
          <a:blip r:embed="rId4">
            <a:alphaModFix/>
          </a:blip>
          <a:srcRect b="54882" l="7606" r="7736" t="9720"/>
          <a:stretch/>
        </p:blipFill>
        <p:spPr>
          <a:xfrm>
            <a:off x="0" y="5771934"/>
            <a:ext cx="12211050" cy="1104900"/>
          </a:xfrm>
          <a:prstGeom prst="rect">
            <a:avLst/>
          </a:prstGeom>
          <a:noFill/>
          <a:ln>
            <a:noFill/>
          </a:ln>
        </p:spPr>
      </p:pic>
      <p:sp>
        <p:nvSpPr>
          <p:cNvPr id="419" name="Google Shape;419;p15"/>
          <p:cNvSpPr/>
          <p:nvPr/>
        </p:nvSpPr>
        <p:spPr>
          <a:xfrm rot="1354410">
            <a:off x="11599119" y="429522"/>
            <a:ext cx="552482" cy="543060"/>
          </a:xfrm>
          <a:prstGeom prst="star5">
            <a:avLst>
              <a:gd fmla="val 26277" name="adj"/>
              <a:gd fmla="val 105146" name="hf"/>
              <a:gd fmla="val 110557" name="vf"/>
            </a:avLst>
          </a:prstGeom>
          <a:solidFill>
            <a:srgbClr val="FCFFD9"/>
          </a:solidFill>
          <a:ln cap="flat" cmpd="sng" w="12700">
            <a:solidFill>
              <a:schemeClr val="accent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20" name="Google Shape;420;p15"/>
          <p:cNvSpPr/>
          <p:nvPr/>
        </p:nvSpPr>
        <p:spPr>
          <a:xfrm rot="-965865">
            <a:off x="10881390" y="6319"/>
            <a:ext cx="620833" cy="620833"/>
          </a:xfrm>
          <a:prstGeom prst="star5">
            <a:avLst>
              <a:gd fmla="val 25251" name="adj"/>
              <a:gd fmla="val 105146" name="hf"/>
              <a:gd fmla="val 110557" name="vf"/>
            </a:avLst>
          </a:prstGeom>
          <a:solidFill>
            <a:srgbClr val="FCFFD9"/>
          </a:solidFill>
          <a:ln cap="flat" cmpd="sng" w="12700">
            <a:solidFill>
              <a:schemeClr val="accent3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21" name="Google Shape;421;p15"/>
          <p:cNvSpPr/>
          <p:nvPr/>
        </p:nvSpPr>
        <p:spPr>
          <a:xfrm rot="-1985752">
            <a:off x="11657444" y="1202747"/>
            <a:ext cx="423775" cy="423775"/>
          </a:xfrm>
          <a:prstGeom prst="star5">
            <a:avLst>
              <a:gd fmla="val 28548" name="adj"/>
              <a:gd fmla="val 105146" name="hf"/>
              <a:gd fmla="val 110557" name="vf"/>
            </a:avLst>
          </a:prstGeom>
          <a:solidFill>
            <a:srgbClr val="FCFFD9"/>
          </a:solidFill>
          <a:ln cap="flat" cmpd="sng" w="12700">
            <a:solidFill>
              <a:srgbClr val="00B0F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422" name="Google Shape;422;p15"/>
          <p:cNvGrpSpPr/>
          <p:nvPr/>
        </p:nvGrpSpPr>
        <p:grpSpPr>
          <a:xfrm>
            <a:off x="111688" y="65641"/>
            <a:ext cx="3712628" cy="705990"/>
            <a:chOff x="30507" y="1382937"/>
            <a:chExt cx="3712628" cy="705990"/>
          </a:xfrm>
        </p:grpSpPr>
        <p:sp>
          <p:nvSpPr>
            <p:cNvPr id="423" name="Google Shape;423;p15"/>
            <p:cNvSpPr/>
            <p:nvPr/>
          </p:nvSpPr>
          <p:spPr>
            <a:xfrm>
              <a:off x="30507" y="1382937"/>
              <a:ext cx="728786" cy="705990"/>
            </a:xfrm>
            <a:prstGeom prst="ellipse">
              <a:avLst/>
            </a:prstGeom>
            <a:solidFill>
              <a:srgbClr val="00B050"/>
            </a:solidFill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320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2</a:t>
              </a:r>
              <a:endParaRPr b="1" sz="32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4" name="Google Shape;424;p15"/>
            <p:cNvSpPr txBox="1"/>
            <p:nvPr/>
          </p:nvSpPr>
          <p:spPr>
            <a:xfrm>
              <a:off x="804510" y="1495128"/>
              <a:ext cx="2938625" cy="52322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2800">
                  <a:solidFill>
                    <a:srgbClr val="002060"/>
                  </a:solidFill>
                  <a:latin typeface="Arial"/>
                  <a:ea typeface="Arial"/>
                  <a:cs typeface="Arial"/>
                  <a:sym typeface="Arial"/>
                </a:rPr>
                <a:t>Đặt tính rồi tính.</a:t>
              </a:r>
              <a:endParaRPr/>
            </a:p>
          </p:txBody>
        </p:sp>
      </p:grpSp>
      <p:grpSp>
        <p:nvGrpSpPr>
          <p:cNvPr id="425" name="Google Shape;425;p15"/>
          <p:cNvGrpSpPr/>
          <p:nvPr/>
        </p:nvGrpSpPr>
        <p:grpSpPr>
          <a:xfrm>
            <a:off x="1040549" y="1520977"/>
            <a:ext cx="1969844" cy="584775"/>
            <a:chOff x="615877" y="1500008"/>
            <a:chExt cx="1969844" cy="584775"/>
          </a:xfrm>
        </p:grpSpPr>
        <p:grpSp>
          <p:nvGrpSpPr>
            <p:cNvPr id="426" name="Google Shape;426;p15"/>
            <p:cNvGrpSpPr/>
            <p:nvPr/>
          </p:nvGrpSpPr>
          <p:grpSpPr>
            <a:xfrm>
              <a:off x="615877" y="1518925"/>
              <a:ext cx="1969844" cy="546942"/>
              <a:chOff x="615877" y="1518925"/>
              <a:chExt cx="1969844" cy="546942"/>
            </a:xfrm>
          </p:grpSpPr>
          <p:pic>
            <p:nvPicPr>
              <p:cNvPr id="427" name="Google Shape;427;p15"/>
              <p:cNvPicPr preferRelativeResize="0"/>
              <p:nvPr/>
            </p:nvPicPr>
            <p:blipFill rotWithShape="1">
              <a:blip r:embed="rId5">
                <a:alphaModFix/>
              </a:blip>
              <a:srcRect b="0" l="0" r="0" t="0"/>
              <a:stretch/>
            </p:blipFill>
            <p:spPr>
              <a:xfrm>
                <a:off x="2124287" y="1518925"/>
                <a:ext cx="461434" cy="546942"/>
              </a:xfrm>
              <a:prstGeom prst="rect">
                <a:avLst/>
              </a:prstGeom>
              <a:noFill/>
              <a:ln>
                <a:noFill/>
              </a:ln>
            </p:spPr>
          </p:pic>
          <p:cxnSp>
            <p:nvCxnSpPr>
              <p:cNvPr id="428" name="Google Shape;428;p15"/>
              <p:cNvCxnSpPr/>
              <p:nvPr/>
            </p:nvCxnSpPr>
            <p:spPr>
              <a:xfrm>
                <a:off x="615877" y="2065867"/>
                <a:ext cx="1585456" cy="0"/>
              </a:xfrm>
              <a:prstGeom prst="straightConnector1">
                <a:avLst/>
              </a:prstGeom>
              <a:noFill/>
              <a:ln cap="flat" cmpd="sng" w="28575">
                <a:solidFill>
                  <a:srgbClr val="00B050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</p:cxnSp>
        </p:grpSp>
        <p:sp>
          <p:nvSpPr>
            <p:cNvPr id="429" name="Google Shape;429;p15"/>
            <p:cNvSpPr txBox="1"/>
            <p:nvPr/>
          </p:nvSpPr>
          <p:spPr>
            <a:xfrm>
              <a:off x="664797" y="1500008"/>
              <a:ext cx="1552931" cy="58477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200">
                  <a:solidFill>
                    <a:srgbClr val="002060"/>
                  </a:solidFill>
                  <a:latin typeface="Arial"/>
                  <a:ea typeface="Arial"/>
                  <a:cs typeface="Arial"/>
                  <a:sym typeface="Arial"/>
                </a:rPr>
                <a:t>63 - 36 </a:t>
              </a:r>
              <a:endParaRPr/>
            </a:p>
          </p:txBody>
        </p:sp>
      </p:grpSp>
      <p:grpSp>
        <p:nvGrpSpPr>
          <p:cNvPr id="430" name="Google Shape;430;p15"/>
          <p:cNvGrpSpPr/>
          <p:nvPr/>
        </p:nvGrpSpPr>
        <p:grpSpPr>
          <a:xfrm>
            <a:off x="22875" y="2938483"/>
            <a:ext cx="3010393" cy="3014548"/>
            <a:chOff x="694811" y="2614106"/>
            <a:chExt cx="3010393" cy="3014548"/>
          </a:xfrm>
        </p:grpSpPr>
        <p:grpSp>
          <p:nvGrpSpPr>
            <p:cNvPr id="431" name="Google Shape;431;p15"/>
            <p:cNvGrpSpPr/>
            <p:nvPr/>
          </p:nvGrpSpPr>
          <p:grpSpPr>
            <a:xfrm>
              <a:off x="694811" y="2614106"/>
              <a:ext cx="3010393" cy="2585323"/>
              <a:chOff x="69510" y="2570288"/>
              <a:chExt cx="3010393" cy="2585323"/>
            </a:xfrm>
          </p:grpSpPr>
          <p:sp>
            <p:nvSpPr>
              <p:cNvPr id="432" name="Google Shape;432;p15"/>
              <p:cNvSpPr txBox="1"/>
              <p:nvPr/>
            </p:nvSpPr>
            <p:spPr>
              <a:xfrm>
                <a:off x="69510" y="2570288"/>
                <a:ext cx="3010393" cy="2585323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spAutoFit/>
              </a:bodyPr>
              <a:lstStyle/>
              <a:p>
                <a:pPr indent="0" lvl="0" marL="0" marR="0" rtl="0" algn="l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en-US" sz="3600">
                    <a:solidFill>
                      <a:srgbClr val="FF0000"/>
                    </a:solidFill>
                    <a:latin typeface="Arial"/>
                    <a:ea typeface="Arial"/>
                    <a:cs typeface="Arial"/>
                    <a:sym typeface="Arial"/>
                  </a:rPr>
                  <a:t>            63</a:t>
                </a:r>
                <a:endParaRPr/>
              </a:p>
              <a:p>
                <a:pPr indent="0" lvl="0" marL="0" marR="0" rtl="0" algn="l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en-US" sz="3600">
                    <a:solidFill>
                      <a:srgbClr val="FF0000"/>
                    </a:solidFill>
                    <a:latin typeface="Arial"/>
                    <a:ea typeface="Arial"/>
                    <a:cs typeface="Arial"/>
                    <a:sym typeface="Arial"/>
                  </a:rPr>
                  <a:t>            36</a:t>
                </a:r>
                <a:endParaRPr/>
              </a:p>
              <a:p>
                <a:pPr indent="0" lvl="0" marL="0" marR="0" rtl="0" algn="l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en-US" sz="3600">
                    <a:solidFill>
                      <a:srgbClr val="FF0000"/>
                    </a:solidFill>
                    <a:latin typeface="Arial"/>
                    <a:ea typeface="Arial"/>
                    <a:cs typeface="Arial"/>
                    <a:sym typeface="Arial"/>
                  </a:rPr>
                  <a:t>            </a:t>
                </a:r>
                <a:endParaRPr b="1" sz="2800">
                  <a:solidFill>
                    <a:srgbClr val="FF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33" name="Google Shape;433;p15"/>
              <p:cNvSpPr txBox="1"/>
              <p:nvPr/>
            </p:nvSpPr>
            <p:spPr>
              <a:xfrm>
                <a:off x="1200943" y="3246315"/>
                <a:ext cx="350729" cy="52322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sp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en-US" sz="2800">
                    <a:solidFill>
                      <a:srgbClr val="FF0000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-</a:t>
                </a:r>
                <a:endParaRPr/>
              </a:p>
            </p:txBody>
          </p:sp>
          <p:cxnSp>
            <p:nvCxnSpPr>
              <p:cNvPr id="434" name="Google Shape;434;p15"/>
              <p:cNvCxnSpPr/>
              <p:nvPr/>
            </p:nvCxnSpPr>
            <p:spPr>
              <a:xfrm>
                <a:off x="1621128" y="4241783"/>
                <a:ext cx="669898" cy="0"/>
              </a:xfrm>
              <a:prstGeom prst="straightConnector1">
                <a:avLst/>
              </a:prstGeom>
              <a:noFill/>
              <a:ln cap="flat" cmpd="sng" w="19050">
                <a:solidFill>
                  <a:schemeClr val="dk1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</p:cxnSp>
        </p:grpSp>
        <p:sp>
          <p:nvSpPr>
            <p:cNvPr id="435" name="Google Shape;435;p15"/>
            <p:cNvSpPr txBox="1"/>
            <p:nvPr/>
          </p:nvSpPr>
          <p:spPr>
            <a:xfrm>
              <a:off x="2086666" y="4428325"/>
              <a:ext cx="825867" cy="120032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3600">
                  <a:solidFill>
                    <a:srgbClr val="FF0000"/>
                  </a:solidFill>
                  <a:latin typeface="Arial"/>
                  <a:ea typeface="Arial"/>
                  <a:cs typeface="Arial"/>
                  <a:sym typeface="Arial"/>
                </a:rPr>
                <a:t> 27</a:t>
              </a:r>
              <a:endParaRPr/>
            </a:p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1" sz="36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436" name="Google Shape;436;p15"/>
          <p:cNvGrpSpPr/>
          <p:nvPr/>
        </p:nvGrpSpPr>
        <p:grpSpPr>
          <a:xfrm>
            <a:off x="2789533" y="2952997"/>
            <a:ext cx="3010393" cy="2946808"/>
            <a:chOff x="3167649" y="2628620"/>
            <a:chExt cx="3010393" cy="2946808"/>
          </a:xfrm>
        </p:grpSpPr>
        <p:grpSp>
          <p:nvGrpSpPr>
            <p:cNvPr id="437" name="Google Shape;437;p15"/>
            <p:cNvGrpSpPr/>
            <p:nvPr/>
          </p:nvGrpSpPr>
          <p:grpSpPr>
            <a:xfrm>
              <a:off x="3167649" y="2628620"/>
              <a:ext cx="3010393" cy="2585323"/>
              <a:chOff x="69510" y="2570288"/>
              <a:chExt cx="3010393" cy="2585323"/>
            </a:xfrm>
          </p:grpSpPr>
          <p:sp>
            <p:nvSpPr>
              <p:cNvPr id="438" name="Google Shape;438;p15"/>
              <p:cNvSpPr txBox="1"/>
              <p:nvPr/>
            </p:nvSpPr>
            <p:spPr>
              <a:xfrm>
                <a:off x="69510" y="2570288"/>
                <a:ext cx="3010393" cy="2585323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spAutoFit/>
              </a:bodyPr>
              <a:lstStyle/>
              <a:p>
                <a:pPr indent="0" lvl="0" marL="0" marR="0" rtl="0" algn="l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en-US" sz="3600">
                    <a:solidFill>
                      <a:srgbClr val="FF0000"/>
                    </a:solidFill>
                    <a:latin typeface="Arial"/>
                    <a:ea typeface="Arial"/>
                    <a:cs typeface="Arial"/>
                    <a:sym typeface="Arial"/>
                  </a:rPr>
                  <a:t>            72</a:t>
                </a:r>
                <a:endParaRPr/>
              </a:p>
              <a:p>
                <a:pPr indent="0" lvl="0" marL="0" marR="0" rtl="0" algn="l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en-US" sz="3600">
                    <a:solidFill>
                      <a:srgbClr val="FF0000"/>
                    </a:solidFill>
                    <a:latin typeface="Arial"/>
                    <a:ea typeface="Arial"/>
                    <a:cs typeface="Arial"/>
                    <a:sym typeface="Arial"/>
                  </a:rPr>
                  <a:t>            27</a:t>
                </a:r>
                <a:endParaRPr/>
              </a:p>
              <a:p>
                <a:pPr indent="0" lvl="0" marL="0" marR="0" rtl="0" algn="l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en-US" sz="3600">
                    <a:solidFill>
                      <a:srgbClr val="FF0000"/>
                    </a:solidFill>
                    <a:latin typeface="Arial"/>
                    <a:ea typeface="Arial"/>
                    <a:cs typeface="Arial"/>
                    <a:sym typeface="Arial"/>
                  </a:rPr>
                  <a:t>            </a:t>
                </a:r>
                <a:endParaRPr b="1" sz="2800">
                  <a:solidFill>
                    <a:srgbClr val="FF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39" name="Google Shape;439;p15"/>
              <p:cNvSpPr txBox="1"/>
              <p:nvPr/>
            </p:nvSpPr>
            <p:spPr>
              <a:xfrm>
                <a:off x="1200943" y="3246315"/>
                <a:ext cx="350729" cy="52322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sp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en-US" sz="2800">
                    <a:solidFill>
                      <a:srgbClr val="FF0000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-</a:t>
                </a:r>
                <a:endParaRPr/>
              </a:p>
            </p:txBody>
          </p:sp>
          <p:cxnSp>
            <p:nvCxnSpPr>
              <p:cNvPr id="440" name="Google Shape;440;p15"/>
              <p:cNvCxnSpPr/>
              <p:nvPr/>
            </p:nvCxnSpPr>
            <p:spPr>
              <a:xfrm>
                <a:off x="1621128" y="4241783"/>
                <a:ext cx="669898" cy="0"/>
              </a:xfrm>
              <a:prstGeom prst="straightConnector1">
                <a:avLst/>
              </a:prstGeom>
              <a:noFill/>
              <a:ln cap="flat" cmpd="sng" w="19050">
                <a:solidFill>
                  <a:schemeClr val="dk1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</p:cxnSp>
        </p:grpSp>
        <p:sp>
          <p:nvSpPr>
            <p:cNvPr id="441" name="Google Shape;441;p15"/>
            <p:cNvSpPr txBox="1"/>
            <p:nvPr/>
          </p:nvSpPr>
          <p:spPr>
            <a:xfrm>
              <a:off x="4548148" y="4375099"/>
              <a:ext cx="825867" cy="120032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3600">
                  <a:solidFill>
                    <a:srgbClr val="FF0000"/>
                  </a:solidFill>
                  <a:latin typeface="Arial"/>
                  <a:ea typeface="Arial"/>
                  <a:cs typeface="Arial"/>
                  <a:sym typeface="Arial"/>
                </a:rPr>
                <a:t> 45</a:t>
              </a:r>
              <a:endParaRPr/>
            </a:p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1" sz="36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442" name="Google Shape;442;p15"/>
          <p:cNvGrpSpPr/>
          <p:nvPr/>
        </p:nvGrpSpPr>
        <p:grpSpPr>
          <a:xfrm>
            <a:off x="5638147" y="2916332"/>
            <a:ext cx="2799454" cy="3016222"/>
            <a:chOff x="5782977" y="2591955"/>
            <a:chExt cx="2799454" cy="3016222"/>
          </a:xfrm>
        </p:grpSpPr>
        <p:grpSp>
          <p:nvGrpSpPr>
            <p:cNvPr id="443" name="Google Shape;443;p15"/>
            <p:cNvGrpSpPr/>
            <p:nvPr/>
          </p:nvGrpSpPr>
          <p:grpSpPr>
            <a:xfrm>
              <a:off x="5782977" y="2591955"/>
              <a:ext cx="2799454" cy="2585323"/>
              <a:chOff x="12571" y="2533623"/>
              <a:chExt cx="2799454" cy="2585323"/>
            </a:xfrm>
          </p:grpSpPr>
          <p:sp>
            <p:nvSpPr>
              <p:cNvPr id="444" name="Google Shape;444;p15"/>
              <p:cNvSpPr txBox="1"/>
              <p:nvPr/>
            </p:nvSpPr>
            <p:spPr>
              <a:xfrm>
                <a:off x="12571" y="2533623"/>
                <a:ext cx="2799454" cy="2585323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spAutoFit/>
              </a:bodyPr>
              <a:lstStyle/>
              <a:p>
                <a:pPr indent="0" lvl="0" marL="0" marR="0" rtl="0" algn="l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en-US" sz="3600">
                    <a:solidFill>
                      <a:srgbClr val="FF0000"/>
                    </a:solidFill>
                    <a:latin typeface="Arial"/>
                    <a:ea typeface="Arial"/>
                    <a:cs typeface="Arial"/>
                    <a:sym typeface="Arial"/>
                  </a:rPr>
                  <a:t>            54</a:t>
                </a:r>
                <a:endParaRPr/>
              </a:p>
              <a:p>
                <a:pPr indent="0" lvl="0" marL="0" marR="0" rtl="0" algn="l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en-US" sz="3600">
                    <a:solidFill>
                      <a:srgbClr val="FF0000"/>
                    </a:solidFill>
                    <a:latin typeface="Arial"/>
                    <a:ea typeface="Arial"/>
                    <a:cs typeface="Arial"/>
                    <a:sym typeface="Arial"/>
                  </a:rPr>
                  <a:t>            16</a:t>
                </a:r>
                <a:endParaRPr/>
              </a:p>
              <a:p>
                <a:pPr indent="0" lvl="0" marL="0" marR="0" rtl="0" algn="l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en-US" sz="3600">
                    <a:solidFill>
                      <a:srgbClr val="FF0000"/>
                    </a:solidFill>
                    <a:latin typeface="Arial"/>
                    <a:ea typeface="Arial"/>
                    <a:cs typeface="Arial"/>
                    <a:sym typeface="Arial"/>
                  </a:rPr>
                  <a:t>            </a:t>
                </a:r>
                <a:endParaRPr b="1" sz="3600">
                  <a:solidFill>
                    <a:srgbClr val="FF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45" name="Google Shape;445;p15"/>
              <p:cNvSpPr txBox="1"/>
              <p:nvPr/>
            </p:nvSpPr>
            <p:spPr>
              <a:xfrm>
                <a:off x="1028306" y="3246315"/>
                <a:ext cx="550329" cy="52322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sp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en-US" sz="2800">
                    <a:solidFill>
                      <a:srgbClr val="FF0000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-</a:t>
                </a:r>
                <a:endParaRPr/>
              </a:p>
            </p:txBody>
          </p:sp>
          <p:cxnSp>
            <p:nvCxnSpPr>
              <p:cNvPr id="446" name="Google Shape;446;p15"/>
              <p:cNvCxnSpPr/>
              <p:nvPr/>
            </p:nvCxnSpPr>
            <p:spPr>
              <a:xfrm>
                <a:off x="1548558" y="4186115"/>
                <a:ext cx="669898" cy="0"/>
              </a:xfrm>
              <a:prstGeom prst="straightConnector1">
                <a:avLst/>
              </a:prstGeom>
              <a:noFill/>
              <a:ln cap="flat" cmpd="sng" w="19050">
                <a:solidFill>
                  <a:schemeClr val="dk1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</p:cxnSp>
        </p:grpSp>
        <p:sp>
          <p:nvSpPr>
            <p:cNvPr id="447" name="Google Shape;447;p15"/>
            <p:cNvSpPr txBox="1"/>
            <p:nvPr/>
          </p:nvSpPr>
          <p:spPr>
            <a:xfrm>
              <a:off x="7162995" y="4407848"/>
              <a:ext cx="825867" cy="120032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3600">
                  <a:solidFill>
                    <a:srgbClr val="FF0000"/>
                  </a:solidFill>
                  <a:latin typeface="Arial"/>
                  <a:ea typeface="Arial"/>
                  <a:cs typeface="Arial"/>
                  <a:sym typeface="Arial"/>
                </a:rPr>
                <a:t> 38</a:t>
              </a:r>
              <a:endParaRPr/>
            </a:p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1" sz="36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448" name="Google Shape;448;p15"/>
          <p:cNvGrpSpPr/>
          <p:nvPr/>
        </p:nvGrpSpPr>
        <p:grpSpPr>
          <a:xfrm>
            <a:off x="8491055" y="2924669"/>
            <a:ext cx="2664961" cy="2991522"/>
            <a:chOff x="8205067" y="2600292"/>
            <a:chExt cx="2664961" cy="2991522"/>
          </a:xfrm>
        </p:grpSpPr>
        <p:grpSp>
          <p:nvGrpSpPr>
            <p:cNvPr id="449" name="Google Shape;449;p15"/>
            <p:cNvGrpSpPr/>
            <p:nvPr/>
          </p:nvGrpSpPr>
          <p:grpSpPr>
            <a:xfrm>
              <a:off x="8205067" y="2600292"/>
              <a:ext cx="2664961" cy="2495876"/>
              <a:chOff x="324576" y="2380500"/>
              <a:chExt cx="2664961" cy="2495876"/>
            </a:xfrm>
          </p:grpSpPr>
          <p:sp>
            <p:nvSpPr>
              <p:cNvPr id="450" name="Google Shape;450;p15"/>
              <p:cNvSpPr txBox="1"/>
              <p:nvPr/>
            </p:nvSpPr>
            <p:spPr>
              <a:xfrm>
                <a:off x="324576" y="2380500"/>
                <a:ext cx="2664961" cy="2495876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spAutoFit/>
              </a:bodyPr>
              <a:lstStyle/>
              <a:p>
                <a:pPr indent="0" lvl="0" marL="0" marR="0" rtl="0" algn="l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en-US" sz="3600">
                    <a:solidFill>
                      <a:srgbClr val="FF0000"/>
                    </a:solidFill>
                    <a:latin typeface="Arial"/>
                    <a:ea typeface="Arial"/>
                    <a:cs typeface="Arial"/>
                    <a:sym typeface="Arial"/>
                  </a:rPr>
                  <a:t>            80</a:t>
                </a:r>
                <a:endParaRPr/>
              </a:p>
              <a:p>
                <a:pPr indent="0" lvl="0" marL="0" marR="0" rtl="0" algn="l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en-US" sz="3600">
                    <a:solidFill>
                      <a:srgbClr val="FF0000"/>
                    </a:solidFill>
                    <a:latin typeface="Arial"/>
                    <a:ea typeface="Arial"/>
                    <a:cs typeface="Arial"/>
                    <a:sym typeface="Arial"/>
                  </a:rPr>
                  <a:t>            43</a:t>
                </a:r>
                <a:endParaRPr/>
              </a:p>
              <a:p>
                <a:pPr indent="0" lvl="0" marL="0" marR="0" rtl="0" algn="l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en-US" sz="3600">
                    <a:solidFill>
                      <a:srgbClr val="FF0000"/>
                    </a:solidFill>
                    <a:latin typeface="Arial"/>
                    <a:ea typeface="Arial"/>
                    <a:cs typeface="Arial"/>
                    <a:sym typeface="Arial"/>
                  </a:rPr>
                  <a:t>            </a:t>
                </a:r>
                <a:endParaRPr b="1" sz="3600">
                  <a:solidFill>
                    <a:srgbClr val="FF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51" name="Google Shape;451;p15"/>
              <p:cNvSpPr txBox="1"/>
              <p:nvPr/>
            </p:nvSpPr>
            <p:spPr>
              <a:xfrm>
                <a:off x="1510719" y="3121595"/>
                <a:ext cx="350729" cy="52322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sp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en-US" sz="2800">
                    <a:solidFill>
                      <a:srgbClr val="FF0000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-</a:t>
                </a:r>
                <a:endParaRPr/>
              </a:p>
            </p:txBody>
          </p:sp>
          <p:cxnSp>
            <p:nvCxnSpPr>
              <p:cNvPr id="452" name="Google Shape;452;p15"/>
              <p:cNvCxnSpPr/>
              <p:nvPr/>
            </p:nvCxnSpPr>
            <p:spPr>
              <a:xfrm>
                <a:off x="1865539" y="4070438"/>
                <a:ext cx="669898" cy="0"/>
              </a:xfrm>
              <a:prstGeom prst="straightConnector1">
                <a:avLst/>
              </a:prstGeom>
              <a:noFill/>
              <a:ln cap="flat" cmpd="sng" w="19050">
                <a:solidFill>
                  <a:schemeClr val="dk1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</p:cxnSp>
        </p:grpSp>
        <p:sp>
          <p:nvSpPr>
            <p:cNvPr id="453" name="Google Shape;453;p15"/>
            <p:cNvSpPr txBox="1"/>
            <p:nvPr/>
          </p:nvSpPr>
          <p:spPr>
            <a:xfrm>
              <a:off x="9580310" y="4391485"/>
              <a:ext cx="825867" cy="120032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3600">
                  <a:solidFill>
                    <a:srgbClr val="FF0000"/>
                  </a:solidFill>
                  <a:latin typeface="Arial"/>
                  <a:ea typeface="Arial"/>
                  <a:cs typeface="Arial"/>
                  <a:sym typeface="Arial"/>
                </a:rPr>
                <a:t> 37</a:t>
              </a:r>
              <a:endParaRPr/>
            </a:p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1" sz="36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454" name="Google Shape;454;p15"/>
          <p:cNvGrpSpPr/>
          <p:nvPr/>
        </p:nvGrpSpPr>
        <p:grpSpPr>
          <a:xfrm>
            <a:off x="3668303" y="1520977"/>
            <a:ext cx="1969844" cy="584775"/>
            <a:chOff x="615877" y="1500008"/>
            <a:chExt cx="1969844" cy="584775"/>
          </a:xfrm>
        </p:grpSpPr>
        <p:grpSp>
          <p:nvGrpSpPr>
            <p:cNvPr id="455" name="Google Shape;455;p15"/>
            <p:cNvGrpSpPr/>
            <p:nvPr/>
          </p:nvGrpSpPr>
          <p:grpSpPr>
            <a:xfrm>
              <a:off x="615877" y="1518925"/>
              <a:ext cx="1969844" cy="546942"/>
              <a:chOff x="615877" y="1518925"/>
              <a:chExt cx="1969844" cy="546942"/>
            </a:xfrm>
          </p:grpSpPr>
          <p:pic>
            <p:nvPicPr>
              <p:cNvPr id="456" name="Google Shape;456;p15"/>
              <p:cNvPicPr preferRelativeResize="0"/>
              <p:nvPr/>
            </p:nvPicPr>
            <p:blipFill rotWithShape="1">
              <a:blip r:embed="rId5">
                <a:alphaModFix/>
              </a:blip>
              <a:srcRect b="0" l="0" r="0" t="0"/>
              <a:stretch/>
            </p:blipFill>
            <p:spPr>
              <a:xfrm>
                <a:off x="2124287" y="1518925"/>
                <a:ext cx="461434" cy="546942"/>
              </a:xfrm>
              <a:prstGeom prst="rect">
                <a:avLst/>
              </a:prstGeom>
              <a:noFill/>
              <a:ln>
                <a:noFill/>
              </a:ln>
            </p:spPr>
          </p:pic>
          <p:cxnSp>
            <p:nvCxnSpPr>
              <p:cNvPr id="457" name="Google Shape;457;p15"/>
              <p:cNvCxnSpPr/>
              <p:nvPr/>
            </p:nvCxnSpPr>
            <p:spPr>
              <a:xfrm>
                <a:off x="615877" y="2065867"/>
                <a:ext cx="1585456" cy="0"/>
              </a:xfrm>
              <a:prstGeom prst="straightConnector1">
                <a:avLst/>
              </a:prstGeom>
              <a:noFill/>
              <a:ln cap="flat" cmpd="sng" w="28575">
                <a:solidFill>
                  <a:srgbClr val="00B050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</p:cxnSp>
        </p:grpSp>
        <p:sp>
          <p:nvSpPr>
            <p:cNvPr id="458" name="Google Shape;458;p15"/>
            <p:cNvSpPr txBox="1"/>
            <p:nvPr/>
          </p:nvSpPr>
          <p:spPr>
            <a:xfrm>
              <a:off x="640991" y="1500008"/>
              <a:ext cx="1552931" cy="58477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200">
                  <a:solidFill>
                    <a:srgbClr val="002060"/>
                  </a:solidFill>
                  <a:latin typeface="Arial"/>
                  <a:ea typeface="Arial"/>
                  <a:cs typeface="Arial"/>
                  <a:sym typeface="Arial"/>
                </a:rPr>
                <a:t>72 - 27 </a:t>
              </a:r>
              <a:endParaRPr/>
            </a:p>
          </p:txBody>
        </p:sp>
      </p:grpSp>
      <p:grpSp>
        <p:nvGrpSpPr>
          <p:cNvPr id="459" name="Google Shape;459;p15"/>
          <p:cNvGrpSpPr/>
          <p:nvPr/>
        </p:nvGrpSpPr>
        <p:grpSpPr>
          <a:xfrm>
            <a:off x="6631007" y="1510108"/>
            <a:ext cx="1969844" cy="584775"/>
            <a:chOff x="615877" y="1489139"/>
            <a:chExt cx="1969844" cy="584775"/>
          </a:xfrm>
        </p:grpSpPr>
        <p:grpSp>
          <p:nvGrpSpPr>
            <p:cNvPr id="460" name="Google Shape;460;p15"/>
            <p:cNvGrpSpPr/>
            <p:nvPr/>
          </p:nvGrpSpPr>
          <p:grpSpPr>
            <a:xfrm>
              <a:off x="615877" y="1518925"/>
              <a:ext cx="1969844" cy="546942"/>
              <a:chOff x="615877" y="1518925"/>
              <a:chExt cx="1969844" cy="546942"/>
            </a:xfrm>
          </p:grpSpPr>
          <p:pic>
            <p:nvPicPr>
              <p:cNvPr id="461" name="Google Shape;461;p15"/>
              <p:cNvPicPr preferRelativeResize="0"/>
              <p:nvPr/>
            </p:nvPicPr>
            <p:blipFill rotWithShape="1">
              <a:blip r:embed="rId5">
                <a:alphaModFix/>
              </a:blip>
              <a:srcRect b="0" l="0" r="0" t="0"/>
              <a:stretch/>
            </p:blipFill>
            <p:spPr>
              <a:xfrm>
                <a:off x="2124287" y="1518925"/>
                <a:ext cx="461434" cy="546942"/>
              </a:xfrm>
              <a:prstGeom prst="rect">
                <a:avLst/>
              </a:prstGeom>
              <a:noFill/>
              <a:ln>
                <a:noFill/>
              </a:ln>
            </p:spPr>
          </p:pic>
          <p:cxnSp>
            <p:nvCxnSpPr>
              <p:cNvPr id="462" name="Google Shape;462;p15"/>
              <p:cNvCxnSpPr/>
              <p:nvPr/>
            </p:nvCxnSpPr>
            <p:spPr>
              <a:xfrm>
                <a:off x="615877" y="2065867"/>
                <a:ext cx="1585456" cy="0"/>
              </a:xfrm>
              <a:prstGeom prst="straightConnector1">
                <a:avLst/>
              </a:prstGeom>
              <a:noFill/>
              <a:ln cap="flat" cmpd="sng" w="28575">
                <a:solidFill>
                  <a:srgbClr val="00B050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</p:cxnSp>
        </p:grpSp>
        <p:sp>
          <p:nvSpPr>
            <p:cNvPr id="463" name="Google Shape;463;p15"/>
            <p:cNvSpPr txBox="1"/>
            <p:nvPr/>
          </p:nvSpPr>
          <p:spPr>
            <a:xfrm>
              <a:off x="621124" y="1489139"/>
              <a:ext cx="1552931" cy="58477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200">
                  <a:solidFill>
                    <a:srgbClr val="002060"/>
                  </a:solidFill>
                  <a:latin typeface="Arial"/>
                  <a:ea typeface="Arial"/>
                  <a:cs typeface="Arial"/>
                  <a:sym typeface="Arial"/>
                </a:rPr>
                <a:t>54 - 16 </a:t>
              </a:r>
              <a:endParaRPr/>
            </a:p>
          </p:txBody>
        </p:sp>
      </p:grpSp>
      <p:grpSp>
        <p:nvGrpSpPr>
          <p:cNvPr id="464" name="Google Shape;464;p15"/>
          <p:cNvGrpSpPr/>
          <p:nvPr/>
        </p:nvGrpSpPr>
        <p:grpSpPr>
          <a:xfrm>
            <a:off x="9331892" y="1520977"/>
            <a:ext cx="1997122" cy="584775"/>
            <a:chOff x="588599" y="1500008"/>
            <a:chExt cx="1997122" cy="584775"/>
          </a:xfrm>
        </p:grpSpPr>
        <p:grpSp>
          <p:nvGrpSpPr>
            <p:cNvPr id="465" name="Google Shape;465;p15"/>
            <p:cNvGrpSpPr/>
            <p:nvPr/>
          </p:nvGrpSpPr>
          <p:grpSpPr>
            <a:xfrm>
              <a:off x="615877" y="1518925"/>
              <a:ext cx="1969844" cy="546942"/>
              <a:chOff x="615877" y="1518925"/>
              <a:chExt cx="1969844" cy="546942"/>
            </a:xfrm>
          </p:grpSpPr>
          <p:pic>
            <p:nvPicPr>
              <p:cNvPr id="466" name="Google Shape;466;p15"/>
              <p:cNvPicPr preferRelativeResize="0"/>
              <p:nvPr/>
            </p:nvPicPr>
            <p:blipFill rotWithShape="1">
              <a:blip r:embed="rId5">
                <a:alphaModFix/>
              </a:blip>
              <a:srcRect b="0" l="0" r="0" t="0"/>
              <a:stretch/>
            </p:blipFill>
            <p:spPr>
              <a:xfrm>
                <a:off x="2124287" y="1518925"/>
                <a:ext cx="461434" cy="546942"/>
              </a:xfrm>
              <a:prstGeom prst="rect">
                <a:avLst/>
              </a:prstGeom>
              <a:noFill/>
              <a:ln>
                <a:noFill/>
              </a:ln>
            </p:spPr>
          </p:pic>
          <p:cxnSp>
            <p:nvCxnSpPr>
              <p:cNvPr id="467" name="Google Shape;467;p15"/>
              <p:cNvCxnSpPr/>
              <p:nvPr/>
            </p:nvCxnSpPr>
            <p:spPr>
              <a:xfrm>
                <a:off x="615877" y="2065867"/>
                <a:ext cx="1585456" cy="0"/>
              </a:xfrm>
              <a:prstGeom prst="straightConnector1">
                <a:avLst/>
              </a:prstGeom>
              <a:noFill/>
              <a:ln cap="flat" cmpd="sng" w="28575">
                <a:solidFill>
                  <a:srgbClr val="00B050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</p:cxnSp>
        </p:grpSp>
        <p:sp>
          <p:nvSpPr>
            <p:cNvPr id="468" name="Google Shape;468;p15"/>
            <p:cNvSpPr txBox="1"/>
            <p:nvPr/>
          </p:nvSpPr>
          <p:spPr>
            <a:xfrm>
              <a:off x="588599" y="1500008"/>
              <a:ext cx="1552931" cy="58477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200">
                  <a:solidFill>
                    <a:srgbClr val="002060"/>
                  </a:solidFill>
                  <a:latin typeface="Arial"/>
                  <a:ea typeface="Arial"/>
                  <a:cs typeface="Arial"/>
                  <a:sym typeface="Arial"/>
                </a:rPr>
                <a:t>80 - 43 </a:t>
              </a:r>
              <a:endParaRPr/>
            </a:p>
          </p:txBody>
        </p:sp>
      </p:grp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4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72" name="Shape 4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3" name="Google Shape;473;p1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630335" y="5574040"/>
            <a:ext cx="2857500" cy="1491428"/>
          </a:xfrm>
          <a:prstGeom prst="rect">
            <a:avLst/>
          </a:prstGeom>
          <a:noFill/>
          <a:ln>
            <a:noFill/>
          </a:ln>
        </p:spPr>
      </p:pic>
      <p:pic>
        <p:nvPicPr>
          <p:cNvPr id="474" name="Google Shape;474;p16"/>
          <p:cNvPicPr preferRelativeResize="0"/>
          <p:nvPr/>
        </p:nvPicPr>
        <p:blipFill rotWithShape="1">
          <a:blip r:embed="rId4">
            <a:alphaModFix/>
          </a:blip>
          <a:srcRect b="54882" l="7606" r="7736" t="9720"/>
          <a:stretch/>
        </p:blipFill>
        <p:spPr>
          <a:xfrm>
            <a:off x="23620" y="5767304"/>
            <a:ext cx="12211050" cy="1104900"/>
          </a:xfrm>
          <a:prstGeom prst="rect">
            <a:avLst/>
          </a:prstGeom>
          <a:noFill/>
          <a:ln>
            <a:noFill/>
          </a:ln>
        </p:spPr>
      </p:pic>
      <p:sp>
        <p:nvSpPr>
          <p:cNvPr id="475" name="Google Shape;475;p16"/>
          <p:cNvSpPr/>
          <p:nvPr/>
        </p:nvSpPr>
        <p:spPr>
          <a:xfrm rot="1354410">
            <a:off x="11599119" y="429522"/>
            <a:ext cx="552482" cy="543060"/>
          </a:xfrm>
          <a:prstGeom prst="star5">
            <a:avLst>
              <a:gd fmla="val 26277" name="adj"/>
              <a:gd fmla="val 105146" name="hf"/>
              <a:gd fmla="val 110557" name="vf"/>
            </a:avLst>
          </a:prstGeom>
          <a:solidFill>
            <a:srgbClr val="FCFFD9"/>
          </a:solidFill>
          <a:ln cap="flat" cmpd="sng" w="12700">
            <a:solidFill>
              <a:schemeClr val="accent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76" name="Google Shape;476;p16"/>
          <p:cNvSpPr/>
          <p:nvPr/>
        </p:nvSpPr>
        <p:spPr>
          <a:xfrm rot="-965865">
            <a:off x="10881390" y="6319"/>
            <a:ext cx="620833" cy="620833"/>
          </a:xfrm>
          <a:prstGeom prst="star5">
            <a:avLst>
              <a:gd fmla="val 25251" name="adj"/>
              <a:gd fmla="val 105146" name="hf"/>
              <a:gd fmla="val 110557" name="vf"/>
            </a:avLst>
          </a:prstGeom>
          <a:solidFill>
            <a:srgbClr val="FCFFD9"/>
          </a:solidFill>
          <a:ln cap="flat" cmpd="sng" w="12700">
            <a:solidFill>
              <a:schemeClr val="accent3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77" name="Google Shape;477;p16"/>
          <p:cNvSpPr/>
          <p:nvPr/>
        </p:nvSpPr>
        <p:spPr>
          <a:xfrm rot="-1985752">
            <a:off x="11657444" y="1202747"/>
            <a:ext cx="423775" cy="423775"/>
          </a:xfrm>
          <a:prstGeom prst="star5">
            <a:avLst>
              <a:gd fmla="val 28548" name="adj"/>
              <a:gd fmla="val 105146" name="hf"/>
              <a:gd fmla="val 110557" name="vf"/>
            </a:avLst>
          </a:prstGeom>
          <a:solidFill>
            <a:srgbClr val="FCFFD9"/>
          </a:solidFill>
          <a:ln cap="flat" cmpd="sng" w="12700">
            <a:solidFill>
              <a:srgbClr val="00B0F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478" name="Google Shape;478;p16"/>
          <p:cNvPicPr preferRelativeResize="0"/>
          <p:nvPr/>
        </p:nvPicPr>
        <p:blipFill rotWithShape="1">
          <a:blip r:embed="rId5">
            <a:alphaModFix/>
          </a:blip>
          <a:srcRect b="9302" l="49273" r="10435" t="22790"/>
          <a:stretch/>
        </p:blipFill>
        <p:spPr>
          <a:xfrm>
            <a:off x="-229545" y="3556592"/>
            <a:ext cx="3861571" cy="3660970"/>
          </a:xfrm>
          <a:prstGeom prst="rect">
            <a:avLst/>
          </a:prstGeom>
          <a:noFill/>
          <a:ln>
            <a:noFill/>
          </a:ln>
        </p:spPr>
      </p:pic>
      <p:sp>
        <p:nvSpPr>
          <p:cNvPr id="479" name="Google Shape;479;p16"/>
          <p:cNvSpPr/>
          <p:nvPr/>
        </p:nvSpPr>
        <p:spPr>
          <a:xfrm>
            <a:off x="3492653" y="1387615"/>
            <a:ext cx="2282782" cy="457200"/>
          </a:xfrm>
          <a:prstGeom prst="roundRect">
            <a:avLst>
              <a:gd fmla="val 16667" name="adj"/>
            </a:avLst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1" marL="4763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3200" u="none" cap="none" strike="noStrike">
                <a:solidFill>
                  <a:srgbClr val="007A00"/>
                </a:solidFill>
                <a:latin typeface="Arial"/>
                <a:ea typeface="Arial"/>
                <a:cs typeface="Arial"/>
                <a:sym typeface="Arial"/>
              </a:rPr>
              <a:t>Tóm tắt</a:t>
            </a:r>
            <a:endParaRPr b="1" i="0" sz="3200" u="none" cap="none" strike="noStrike">
              <a:solidFill>
                <a:srgbClr val="007A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80" name="Google Shape;480;p16"/>
          <p:cNvSpPr/>
          <p:nvPr/>
        </p:nvSpPr>
        <p:spPr>
          <a:xfrm>
            <a:off x="490687" y="1828740"/>
            <a:ext cx="7649029" cy="1644533"/>
          </a:xfrm>
          <a:prstGeom prst="roundRect">
            <a:avLst>
              <a:gd fmla="val 16667" name="adj"/>
            </a:avLst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1" marL="4763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3200" u="none" cap="none" strike="noStrike">
                <a:solidFill>
                  <a:srgbClr val="007A00"/>
                </a:solidFill>
                <a:latin typeface="Arial"/>
                <a:ea typeface="Arial"/>
                <a:cs typeface="Arial"/>
                <a:sym typeface="Arial"/>
              </a:rPr>
              <a:t>Trên cây có		: 90 quả </a:t>
            </a:r>
            <a:endParaRPr/>
          </a:p>
          <a:p>
            <a:pPr indent="0" lvl="1" marL="4763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3200" u="none" cap="none" strike="noStrike">
                <a:solidFill>
                  <a:srgbClr val="007A00"/>
                </a:solidFill>
                <a:latin typeface="Arial"/>
                <a:ea typeface="Arial"/>
                <a:cs typeface="Arial"/>
                <a:sym typeface="Arial"/>
              </a:rPr>
              <a:t>Đã ăn mất		: 24 quả</a:t>
            </a:r>
            <a:endParaRPr b="1" i="0" sz="3200" u="none" cap="none" strike="noStrike">
              <a:solidFill>
                <a:srgbClr val="007A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1" marL="4763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3200" u="none" cap="none" strike="noStrike">
                <a:solidFill>
                  <a:srgbClr val="007A00"/>
                </a:solidFill>
                <a:latin typeface="Arial"/>
                <a:ea typeface="Arial"/>
                <a:cs typeface="Arial"/>
                <a:sym typeface="Arial"/>
              </a:rPr>
              <a:t>Còn lại			: … quả?</a:t>
            </a:r>
            <a:endParaRPr/>
          </a:p>
        </p:txBody>
      </p:sp>
      <p:sp>
        <p:nvSpPr>
          <p:cNvPr id="481" name="Google Shape;481;p16"/>
          <p:cNvSpPr/>
          <p:nvPr/>
        </p:nvSpPr>
        <p:spPr>
          <a:xfrm>
            <a:off x="7172927" y="3781553"/>
            <a:ext cx="1933578" cy="457200"/>
          </a:xfrm>
          <a:prstGeom prst="roundRect">
            <a:avLst>
              <a:gd fmla="val 16667" name="adj"/>
            </a:avLst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1" marL="4763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3200" u="none" cap="none" strike="noStrike">
                <a:solidFill>
                  <a:srgbClr val="1F3864"/>
                </a:solidFill>
                <a:latin typeface="Arial"/>
                <a:ea typeface="Arial"/>
                <a:cs typeface="Arial"/>
                <a:sym typeface="Arial"/>
              </a:rPr>
              <a:t>Bài giải</a:t>
            </a:r>
            <a:endParaRPr b="1" i="0" sz="3200" u="none" cap="none" strike="noStrike">
              <a:solidFill>
                <a:srgbClr val="1F386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82" name="Google Shape;482;p16"/>
          <p:cNvSpPr/>
          <p:nvPr/>
        </p:nvSpPr>
        <p:spPr>
          <a:xfrm>
            <a:off x="4315201" y="4335385"/>
            <a:ext cx="7153711" cy="1615536"/>
          </a:xfrm>
          <a:prstGeom prst="roundRect">
            <a:avLst>
              <a:gd fmla="val 16667" name="adj"/>
            </a:avLst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1" marL="28575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3200" u="none" cap="none" strike="noStrike">
                <a:solidFill>
                  <a:srgbClr val="1F3864"/>
                </a:solidFill>
                <a:latin typeface="Arial"/>
                <a:ea typeface="Arial"/>
                <a:cs typeface="Arial"/>
                <a:sym typeface="Arial"/>
              </a:rPr>
              <a:t>Cả hai người mua số lít xăng là:</a:t>
            </a:r>
            <a:endParaRPr/>
          </a:p>
          <a:p>
            <a:pPr indent="0" lvl="1" marL="28575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3200" u="none" cap="none" strike="noStrike">
                <a:solidFill>
                  <a:srgbClr val="1F3864"/>
                </a:solidFill>
                <a:latin typeface="Arial"/>
                <a:ea typeface="Arial"/>
                <a:cs typeface="Arial"/>
                <a:sym typeface="Arial"/>
              </a:rPr>
              <a:t>90 - 24 = 66 (quả)</a:t>
            </a:r>
            <a:endParaRPr/>
          </a:p>
          <a:p>
            <a:pPr indent="0" lvl="1" marL="28575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3200" u="none" cap="none" strike="noStrike">
                <a:solidFill>
                  <a:srgbClr val="1F3864"/>
                </a:solidFill>
                <a:latin typeface="Arial"/>
                <a:ea typeface="Arial"/>
                <a:cs typeface="Arial"/>
                <a:sym typeface="Arial"/>
              </a:rPr>
              <a:t>Đáp số: 66 quả khế</a:t>
            </a:r>
            <a:endParaRPr b="1" i="0" sz="3200" u="none" cap="none" strike="noStrike">
              <a:solidFill>
                <a:srgbClr val="1F386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483" name="Google Shape;483;p16"/>
          <p:cNvGrpSpPr/>
          <p:nvPr/>
        </p:nvGrpSpPr>
        <p:grpSpPr>
          <a:xfrm>
            <a:off x="111688" y="65641"/>
            <a:ext cx="10067958" cy="1066298"/>
            <a:chOff x="30507" y="1382937"/>
            <a:chExt cx="10067958" cy="1066298"/>
          </a:xfrm>
        </p:grpSpPr>
        <p:sp>
          <p:nvSpPr>
            <p:cNvPr id="484" name="Google Shape;484;p16"/>
            <p:cNvSpPr/>
            <p:nvPr/>
          </p:nvSpPr>
          <p:spPr>
            <a:xfrm>
              <a:off x="30507" y="1382937"/>
              <a:ext cx="728786" cy="705990"/>
            </a:xfrm>
            <a:prstGeom prst="ellipse">
              <a:avLst/>
            </a:prstGeom>
            <a:solidFill>
              <a:srgbClr val="00B050"/>
            </a:solidFill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320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2</a:t>
              </a:r>
              <a:endParaRPr b="1" sz="32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5" name="Google Shape;485;p16"/>
            <p:cNvSpPr txBox="1"/>
            <p:nvPr/>
          </p:nvSpPr>
          <p:spPr>
            <a:xfrm>
              <a:off x="804510" y="1495128"/>
              <a:ext cx="9293955" cy="95410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2800">
                  <a:solidFill>
                    <a:srgbClr val="002060"/>
                  </a:solidFill>
                  <a:latin typeface="Arial"/>
                  <a:ea typeface="Arial"/>
                  <a:cs typeface="Arial"/>
                  <a:sym typeface="Arial"/>
                </a:rPr>
                <a:t>Trên cây khế có 90 quả. Chim thần đã ăn mất 24 quả. </a:t>
              </a:r>
              <a:endParaRPr/>
            </a:p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2800">
                  <a:solidFill>
                    <a:srgbClr val="002060"/>
                  </a:solidFill>
                  <a:latin typeface="Arial"/>
                  <a:ea typeface="Arial"/>
                  <a:cs typeface="Arial"/>
                  <a:sym typeface="Arial"/>
                </a:rPr>
                <a:t>Hỏi trên cây còn lại bao nhiêu quả khế?</a:t>
              </a:r>
              <a:endParaRPr/>
            </a:p>
          </p:txBody>
        </p:sp>
      </p:grp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4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0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80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0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80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0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80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90" name="Shape 4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" name="Google Shape;491;p17"/>
          <p:cNvSpPr/>
          <p:nvPr/>
        </p:nvSpPr>
        <p:spPr>
          <a:xfrm rot="2121297">
            <a:off x="11780047" y="978714"/>
            <a:ext cx="334275" cy="375024"/>
          </a:xfrm>
          <a:prstGeom prst="star5">
            <a:avLst>
              <a:gd fmla="val 28548" name="adj"/>
              <a:gd fmla="val 105146" name="hf"/>
              <a:gd fmla="val 110557" name="vf"/>
            </a:avLst>
          </a:prstGeom>
          <a:solidFill>
            <a:srgbClr val="FCFFD9"/>
          </a:solidFill>
          <a:ln cap="flat" cmpd="sng" w="12700">
            <a:solidFill>
              <a:srgbClr val="00B0F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92" name="Google Shape;492;p17"/>
          <p:cNvSpPr/>
          <p:nvPr/>
        </p:nvSpPr>
        <p:spPr>
          <a:xfrm rot="2755789">
            <a:off x="9975604" y="116091"/>
            <a:ext cx="286011" cy="286011"/>
          </a:xfrm>
          <a:prstGeom prst="star5">
            <a:avLst>
              <a:gd fmla="val 26277" name="adj"/>
              <a:gd fmla="val 105146" name="hf"/>
              <a:gd fmla="val 110557" name="vf"/>
            </a:avLst>
          </a:prstGeom>
          <a:solidFill>
            <a:srgbClr val="FCFFD9"/>
          </a:solidFill>
          <a:ln cap="flat" cmpd="sng" w="12700">
            <a:solidFill>
              <a:srgbClr val="EB3A03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93" name="Google Shape;493;p17"/>
          <p:cNvSpPr/>
          <p:nvPr/>
        </p:nvSpPr>
        <p:spPr>
          <a:xfrm rot="-2215083">
            <a:off x="10695818" y="37778"/>
            <a:ext cx="620833" cy="620833"/>
          </a:xfrm>
          <a:prstGeom prst="star5">
            <a:avLst>
              <a:gd fmla="val 25251" name="adj"/>
              <a:gd fmla="val 105146" name="hf"/>
              <a:gd fmla="val 110557" name="vf"/>
            </a:avLst>
          </a:prstGeom>
          <a:solidFill>
            <a:srgbClr val="FCFFD9"/>
          </a:solidFill>
          <a:ln cap="flat" cmpd="sng" w="12700">
            <a:solidFill>
              <a:schemeClr val="accent3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94" name="Google Shape;494;p17"/>
          <p:cNvSpPr/>
          <p:nvPr/>
        </p:nvSpPr>
        <p:spPr>
          <a:xfrm rot="337835">
            <a:off x="11567479" y="-56956"/>
            <a:ext cx="632109" cy="632109"/>
          </a:xfrm>
          <a:prstGeom prst="star5">
            <a:avLst>
              <a:gd fmla="val 30106" name="adj"/>
              <a:gd fmla="val 105146" name="hf"/>
              <a:gd fmla="val 110557" name="vf"/>
            </a:avLst>
          </a:prstGeom>
          <a:solidFill>
            <a:srgbClr val="FCFFD9"/>
          </a:solidFill>
          <a:ln cap="flat" cmpd="sng" w="12700">
            <a:solidFill>
              <a:srgbClr val="FFC0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95" name="Google Shape;495;p17"/>
          <p:cNvSpPr/>
          <p:nvPr/>
        </p:nvSpPr>
        <p:spPr>
          <a:xfrm rot="-1351260">
            <a:off x="11665226" y="1623417"/>
            <a:ext cx="505484" cy="485649"/>
          </a:xfrm>
          <a:prstGeom prst="star5">
            <a:avLst>
              <a:gd fmla="val 26277" name="adj"/>
              <a:gd fmla="val 105146" name="hf"/>
              <a:gd fmla="val 110557" name="vf"/>
            </a:avLst>
          </a:prstGeom>
          <a:solidFill>
            <a:srgbClr val="FCFFD9"/>
          </a:solidFill>
          <a:ln cap="flat" cmpd="sng" w="12700">
            <a:solidFill>
              <a:srgbClr val="EB3A03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496" name="Google Shape;496;p17"/>
          <p:cNvPicPr preferRelativeResize="0"/>
          <p:nvPr/>
        </p:nvPicPr>
        <p:blipFill rotWithShape="1">
          <a:blip r:embed="rId3">
            <a:alphaModFix/>
          </a:blip>
          <a:srcRect b="54882" l="7606" r="7736" t="9720"/>
          <a:stretch/>
        </p:blipFill>
        <p:spPr>
          <a:xfrm>
            <a:off x="-19050" y="5753100"/>
            <a:ext cx="12211050" cy="1104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97" name="Google Shape;497;p1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88725" y="4548923"/>
            <a:ext cx="1670928" cy="2181904"/>
          </a:xfrm>
          <a:prstGeom prst="rect">
            <a:avLst/>
          </a:prstGeom>
          <a:noFill/>
          <a:ln>
            <a:noFill/>
          </a:ln>
        </p:spPr>
      </p:pic>
      <p:pic>
        <p:nvPicPr>
          <p:cNvPr id="498" name="Google Shape;498;p17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906247" y="4663793"/>
            <a:ext cx="1504954" cy="2079337"/>
          </a:xfrm>
          <a:prstGeom prst="rect">
            <a:avLst/>
          </a:prstGeom>
          <a:noFill/>
          <a:ln>
            <a:noFill/>
          </a:ln>
        </p:spPr>
      </p:pic>
      <p:sp>
        <p:nvSpPr>
          <p:cNvPr id="499" name="Google Shape;499;p17"/>
          <p:cNvSpPr txBox="1"/>
          <p:nvPr/>
        </p:nvSpPr>
        <p:spPr>
          <a:xfrm>
            <a:off x="3411201" y="100553"/>
            <a:ext cx="5434965" cy="70788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Củng cố - dặn dò</a:t>
            </a:r>
            <a:endParaRPr sz="4000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00" name="Google Shape;500;p17"/>
          <p:cNvSpPr txBox="1"/>
          <p:nvPr/>
        </p:nvSpPr>
        <p:spPr>
          <a:xfrm>
            <a:off x="2270239" y="1466145"/>
            <a:ext cx="9170631" cy="295574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457200" lvl="0" marL="4572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3200"/>
              <a:buFont typeface="Arial"/>
              <a:buChar char="-"/>
            </a:pPr>
            <a:r>
              <a:rPr b="1" lang="en-US" sz="320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Rèn kĩ năng trừ có nhớ số có hai chữ số cho số có hai chữ số</a:t>
            </a:r>
            <a:endParaRPr b="1" sz="3200">
              <a:solidFill>
                <a:srgbClr val="00206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457200" lvl="0" marL="4572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3200"/>
              <a:buFont typeface="Arial"/>
              <a:buChar char="-"/>
            </a:pPr>
            <a:r>
              <a:rPr b="1" lang="en-US" sz="320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Xem trước bài sau : </a:t>
            </a:r>
            <a:endParaRPr/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20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		“Luyện tập” trang 90,91”</a:t>
            </a:r>
            <a:endParaRPr/>
          </a:p>
        </p:txBody>
      </p:sp>
      <p:pic>
        <p:nvPicPr>
          <p:cNvPr id="501" name="Google Shape;501;p17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8612878" y="5036874"/>
            <a:ext cx="3579122" cy="186806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5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5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05" name="Shape 5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6" name="Google Shape;506;p18"/>
          <p:cNvPicPr preferRelativeResize="0"/>
          <p:nvPr/>
        </p:nvPicPr>
        <p:blipFill rotWithShape="1">
          <a:blip r:embed="rId3">
            <a:alphaModFix/>
          </a:blip>
          <a:srcRect b="8205" l="0" r="929" t="0"/>
          <a:stretch/>
        </p:blipFill>
        <p:spPr>
          <a:xfrm>
            <a:off x="-1009" y="-44180"/>
            <a:ext cx="12193009" cy="6902180"/>
          </a:xfrm>
          <a:prstGeom prst="rect">
            <a:avLst/>
          </a:prstGeom>
          <a:noFill/>
          <a:ln>
            <a:noFill/>
          </a:ln>
        </p:spPr>
      </p:pic>
      <p:pic>
        <p:nvPicPr>
          <p:cNvPr id="507" name="Google Shape;507;p1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-1009" y="4715921"/>
            <a:ext cx="12192000" cy="2142079"/>
          </a:xfrm>
          <a:prstGeom prst="rect">
            <a:avLst/>
          </a:prstGeom>
          <a:noFill/>
          <a:ln>
            <a:noFill/>
          </a:ln>
        </p:spPr>
      </p:pic>
      <p:pic>
        <p:nvPicPr>
          <p:cNvPr id="508" name="Google Shape;508;p18"/>
          <p:cNvPicPr preferRelativeResize="0"/>
          <p:nvPr/>
        </p:nvPicPr>
        <p:blipFill rotWithShape="1">
          <a:blip r:embed="rId5">
            <a:alphaModFix/>
          </a:blip>
          <a:srcRect b="69229" l="26756" r="22530" t="9026"/>
          <a:stretch/>
        </p:blipFill>
        <p:spPr>
          <a:xfrm flipH="1">
            <a:off x="8333845" y="3354506"/>
            <a:ext cx="4192202" cy="3485716"/>
          </a:xfrm>
          <a:prstGeom prst="rect">
            <a:avLst/>
          </a:prstGeom>
          <a:noFill/>
          <a:ln>
            <a:noFill/>
          </a:ln>
        </p:spPr>
      </p:pic>
      <p:pic>
        <p:nvPicPr>
          <p:cNvPr id="509" name="Google Shape;509;p18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1420933" y="4569272"/>
            <a:ext cx="1743219" cy="1930216"/>
          </a:xfrm>
          <a:prstGeom prst="rect">
            <a:avLst/>
          </a:prstGeom>
          <a:noFill/>
          <a:ln>
            <a:noFill/>
          </a:ln>
        </p:spPr>
      </p:pic>
      <p:pic>
        <p:nvPicPr>
          <p:cNvPr id="510" name="Google Shape;510;p18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407467" y="4744556"/>
            <a:ext cx="1249138" cy="1794878"/>
          </a:xfrm>
          <a:prstGeom prst="rect">
            <a:avLst/>
          </a:prstGeom>
          <a:noFill/>
          <a:ln>
            <a:noFill/>
          </a:ln>
        </p:spPr>
      </p:pic>
      <p:pic>
        <p:nvPicPr>
          <p:cNvPr id="511" name="Google Shape;511;p18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3100975" y="6030188"/>
            <a:ext cx="974725" cy="644525"/>
          </a:xfrm>
          <a:prstGeom prst="rect">
            <a:avLst/>
          </a:prstGeom>
          <a:noFill/>
          <a:ln>
            <a:noFill/>
          </a:ln>
        </p:spPr>
      </p:pic>
      <p:pic>
        <p:nvPicPr>
          <p:cNvPr id="512" name="Google Shape;512;p18"/>
          <p:cNvPicPr preferRelativeResize="0"/>
          <p:nvPr/>
        </p:nvPicPr>
        <p:blipFill rotWithShape="1">
          <a:blip r:embed="rId9">
            <a:alphaModFix/>
          </a:blip>
          <a:srcRect b="0" l="0" r="0" t="0"/>
          <a:stretch/>
        </p:blipFill>
        <p:spPr>
          <a:xfrm>
            <a:off x="8187993" y="247444"/>
            <a:ext cx="2680053" cy="1475864"/>
          </a:xfrm>
          <a:prstGeom prst="rect">
            <a:avLst/>
          </a:prstGeom>
          <a:noFill/>
          <a:ln>
            <a:noFill/>
          </a:ln>
        </p:spPr>
      </p:pic>
      <p:sp>
        <p:nvSpPr>
          <p:cNvPr id="513" name="Google Shape;513;p18"/>
          <p:cNvSpPr txBox="1"/>
          <p:nvPr/>
        </p:nvSpPr>
        <p:spPr>
          <a:xfrm>
            <a:off x="2065245" y="1837250"/>
            <a:ext cx="7633146" cy="156966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Tạm biệt và hẹn gặp lại </a:t>
            </a:r>
            <a:endParaRPr/>
          </a:p>
          <a:p>
            <a:pPr indent="0" lvl="0" marL="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các con vào những tiết học sau!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5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8" name="Google Shape;108;p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12290601" cy="692428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Vector Painted Island 2337*1719 Transprent Png Free - Island Vector Png -  (2337x1719) Png Clipart Download" id="109" name="Google Shape;109;p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469119" y="902152"/>
            <a:ext cx="7235825" cy="532237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Ships Sticker Challenge on PicsArt" id="110" name="Google Shape;110;p2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45889" y="2158346"/>
            <a:ext cx="4015329" cy="4015329"/>
          </a:xfrm>
          <a:prstGeom prst="rect">
            <a:avLst/>
          </a:prstGeom>
          <a:noFill/>
          <a:ln>
            <a:noFill/>
          </a:ln>
        </p:spPr>
      </p:pic>
      <p:sp>
        <p:nvSpPr>
          <p:cNvPr id="111" name="Google Shape;111;p2"/>
          <p:cNvSpPr/>
          <p:nvPr/>
        </p:nvSpPr>
        <p:spPr>
          <a:xfrm>
            <a:off x="962010" y="278594"/>
            <a:ext cx="10848652" cy="1752600"/>
          </a:xfrm>
          <a:prstGeom prst="rect">
            <a:avLst/>
          </a:prstGeom>
          <a:solidFill>
            <a:schemeClr val="dk1">
              <a:alpha val="49803"/>
            </a:scheme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2" name="Google Shape;112;p2"/>
          <p:cNvSpPr txBox="1"/>
          <p:nvPr/>
        </p:nvSpPr>
        <p:spPr>
          <a:xfrm>
            <a:off x="381338" y="631825"/>
            <a:ext cx="11480893" cy="110799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600">
                <a:solidFill>
                  <a:schemeClr val="lt1"/>
                </a:solidFill>
                <a:latin typeface="Bungee Inline"/>
                <a:ea typeface="Bungee Inline"/>
                <a:cs typeface="Bungee Inline"/>
                <a:sym typeface="Bungee Inline"/>
              </a:rPr>
              <a:t>Gấu con du lịch</a:t>
            </a:r>
            <a:endParaRPr sz="6600">
              <a:solidFill>
                <a:schemeClr val="lt1"/>
              </a:solidFill>
              <a:latin typeface="Bungee Inline"/>
              <a:ea typeface="Bungee Inline"/>
              <a:cs typeface="Bungee Inline"/>
              <a:sym typeface="Bungee Inline"/>
            </a:endParaRPr>
          </a:p>
        </p:txBody>
      </p:sp>
    </p:spTree>
  </p:cSld>
  <p:clrMapOvr>
    <a:masterClrMapping/>
  </p:clrMapOvr>
  <mc:AlternateContent>
    <mc:Choice Requires="p14">
      <p:transition spd="slow" p14:dur="4000">
        <p14:vortex dir="r"/>
      </p:transition>
    </mc:Choice>
    <mc:Fallback>
      <p:transition spd="med">
        <p:fade/>
      </p:transition>
    </mc:Fallback>
  </mc:AlternateContent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7" name="Google Shape;117;p3"/>
          <p:cNvGrpSpPr/>
          <p:nvPr/>
        </p:nvGrpSpPr>
        <p:grpSpPr>
          <a:xfrm>
            <a:off x="-77228" y="0"/>
            <a:ext cx="24601249" cy="6858000"/>
            <a:chOff x="-184523" y="-12783672"/>
            <a:chExt cx="24601249" cy="6858000"/>
          </a:xfrm>
        </p:grpSpPr>
        <p:pic>
          <p:nvPicPr>
            <p:cNvPr id="118" name="Google Shape;118;p3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 flipH="1">
              <a:off x="-184523" y="-12783672"/>
              <a:ext cx="12172950" cy="68580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19" name="Google Shape;119;p3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 flipH="1">
              <a:off x="11912529" y="-12783672"/>
              <a:ext cx="12504197" cy="6858000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descr="Download Software Development Services - Covent Garden PNG Image ..." id="120" name="Google Shape;120;p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054891" y="2225994"/>
            <a:ext cx="2082218" cy="2082218"/>
          </a:xfrm>
          <a:prstGeom prst="rect">
            <a:avLst/>
          </a:prstGeom>
          <a:noFill/>
          <a:ln>
            <a:noFill/>
          </a:ln>
        </p:spPr>
      </p:pic>
      <p:pic>
        <p:nvPicPr>
          <p:cNvPr id="121" name="Google Shape;121;p3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8873647" y="2793400"/>
            <a:ext cx="4456574" cy="4064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2" name="Google Shape;122;p3">
            <a:hlinkClick action="ppaction://hlinksldjump" r:id="rId6"/>
          </p:cNvPr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 rot="-167944">
            <a:off x="20589233" y="1439832"/>
            <a:ext cx="1025400" cy="106246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Ships Sticker Challenge on PicsArt" id="123" name="Google Shape;123;p3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645889" y="2158346"/>
            <a:ext cx="4015329" cy="4015329"/>
          </a:xfrm>
          <a:prstGeom prst="rect">
            <a:avLst/>
          </a:prstGeom>
          <a:noFill/>
          <a:ln>
            <a:noFill/>
          </a:ln>
        </p:spPr>
      </p:pic>
      <p:pic>
        <p:nvPicPr>
          <p:cNvPr id="124" name="Google Shape;124;p3"/>
          <p:cNvPicPr preferRelativeResize="0"/>
          <p:nvPr/>
        </p:nvPicPr>
        <p:blipFill rotWithShape="1">
          <a:blip r:embed="rId9">
            <a:alphaModFix/>
          </a:blip>
          <a:srcRect b="0" l="0" r="0" t="0"/>
          <a:stretch/>
        </p:blipFill>
        <p:spPr>
          <a:xfrm>
            <a:off x="-411412" y="-1607823"/>
            <a:ext cx="1057301" cy="10573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xit" presetID="10" presetSubtype="0">
                                  <p:stCondLst>
                                    <p:cond delay="990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5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5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9" name="Google Shape;129;p4"/>
          <p:cNvGrpSpPr/>
          <p:nvPr/>
        </p:nvGrpSpPr>
        <p:grpSpPr>
          <a:xfrm>
            <a:off x="-14109" y="6574"/>
            <a:ext cx="24525927" cy="6851394"/>
            <a:chOff x="-19796612" y="181103"/>
            <a:chExt cx="24315125" cy="6851394"/>
          </a:xfrm>
        </p:grpSpPr>
        <p:pic>
          <p:nvPicPr>
            <p:cNvPr id="130" name="Google Shape;130;p4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 flipH="1">
              <a:off x="-19796612" y="181103"/>
              <a:ext cx="12161224" cy="685139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31" name="Google Shape;131;p4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 flipH="1">
              <a:off x="-7642712" y="181103"/>
              <a:ext cx="12161224" cy="6851394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descr="Ships Sticker Challenge on PicsArt" id="132" name="Google Shape;132;p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45889" y="2158346"/>
            <a:ext cx="4015329" cy="4015329"/>
          </a:xfrm>
          <a:prstGeom prst="rect">
            <a:avLst/>
          </a:prstGeom>
          <a:noFill/>
          <a:ln>
            <a:noFill/>
          </a:ln>
        </p:spPr>
      </p:pic>
      <p:pic>
        <p:nvPicPr>
          <p:cNvPr id="133" name="Google Shape;133;p4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778237" y="3094173"/>
            <a:ext cx="4708212" cy="4294106"/>
          </a:xfrm>
          <a:prstGeom prst="rect">
            <a:avLst/>
          </a:prstGeom>
          <a:noFill/>
          <a:ln>
            <a:noFill/>
          </a:ln>
        </p:spPr>
      </p:pic>
      <p:sp>
        <p:nvSpPr>
          <p:cNvPr id="134" name="Google Shape;134;p4"/>
          <p:cNvSpPr/>
          <p:nvPr/>
        </p:nvSpPr>
        <p:spPr>
          <a:xfrm>
            <a:off x="858485" y="1212402"/>
            <a:ext cx="10500851" cy="1410648"/>
          </a:xfrm>
          <a:prstGeom prst="rect">
            <a:avLst/>
          </a:prstGeom>
          <a:solidFill>
            <a:srgbClr val="002060">
              <a:alpha val="72941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5" name="Google Shape;135;p4"/>
          <p:cNvSpPr/>
          <p:nvPr/>
        </p:nvSpPr>
        <p:spPr>
          <a:xfrm>
            <a:off x="6536121" y="4272458"/>
            <a:ext cx="4683803" cy="812195"/>
          </a:xfrm>
          <a:prstGeom prst="rect">
            <a:avLst/>
          </a:prstGeom>
          <a:solidFill>
            <a:srgbClr val="2F5496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4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39</a:t>
            </a:r>
            <a:endParaRPr b="1" sz="44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6" name="Google Shape;136;p4"/>
          <p:cNvSpPr/>
          <p:nvPr/>
        </p:nvSpPr>
        <p:spPr>
          <a:xfrm>
            <a:off x="741294" y="5355370"/>
            <a:ext cx="4683803" cy="812195"/>
          </a:xfrm>
          <a:prstGeom prst="rect">
            <a:avLst/>
          </a:prstGeom>
          <a:solidFill>
            <a:srgbClr val="2F5496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4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41</a:t>
            </a:r>
            <a:endParaRPr b="1" sz="44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7" name="Google Shape;137;p4"/>
          <p:cNvSpPr/>
          <p:nvPr/>
        </p:nvSpPr>
        <p:spPr>
          <a:xfrm>
            <a:off x="6536121" y="5355371"/>
            <a:ext cx="4683803" cy="812195"/>
          </a:xfrm>
          <a:prstGeom prst="rect">
            <a:avLst/>
          </a:prstGeom>
          <a:solidFill>
            <a:srgbClr val="2F5496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4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31</a:t>
            </a:r>
            <a:endParaRPr b="1" sz="44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8" name="Google Shape;138;p4"/>
          <p:cNvSpPr/>
          <p:nvPr/>
        </p:nvSpPr>
        <p:spPr>
          <a:xfrm>
            <a:off x="719073" y="4320540"/>
            <a:ext cx="4683803" cy="812195"/>
          </a:xfrm>
          <a:prstGeom prst="rect">
            <a:avLst/>
          </a:prstGeom>
          <a:solidFill>
            <a:srgbClr val="2F5496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4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49</a:t>
            </a:r>
            <a:endParaRPr b="1" sz="44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Káº¿t quáº£ hÃ¬nh áº£nh cho right wrong tick icon" id="139" name="Google Shape;139;p4"/>
          <p:cNvPicPr preferRelativeResize="0"/>
          <p:nvPr/>
        </p:nvPicPr>
        <p:blipFill rotWithShape="1">
          <a:blip r:embed="rId6">
            <a:alphaModFix/>
          </a:blip>
          <a:srcRect b="30178" l="5167" r="55100" t="18657"/>
          <a:stretch/>
        </p:blipFill>
        <p:spPr>
          <a:xfrm>
            <a:off x="4908829" y="4172335"/>
            <a:ext cx="1092200" cy="110686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Káº¿t quáº£ hÃ¬nh áº£nh cho right wrong tick icon" id="140" name="Google Shape;140;p4"/>
          <p:cNvPicPr preferRelativeResize="0"/>
          <p:nvPr/>
        </p:nvPicPr>
        <p:blipFill rotWithShape="1">
          <a:blip r:embed="rId6">
            <a:alphaModFix/>
          </a:blip>
          <a:srcRect b="30178" l="5167" r="55100" t="18657"/>
          <a:stretch/>
        </p:blipFill>
        <p:spPr>
          <a:xfrm>
            <a:off x="10531422" y="5272794"/>
            <a:ext cx="1092200" cy="110686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Káº¿t quáº£ hÃ¬nh áº£nh cho right wrong tick icon" id="141" name="Google Shape;141;p4"/>
          <p:cNvPicPr preferRelativeResize="0"/>
          <p:nvPr/>
        </p:nvPicPr>
        <p:blipFill rotWithShape="1">
          <a:blip r:embed="rId6">
            <a:alphaModFix/>
          </a:blip>
          <a:srcRect b="30178" l="5167" r="55100" t="18657"/>
          <a:stretch/>
        </p:blipFill>
        <p:spPr>
          <a:xfrm>
            <a:off x="4796344" y="5166515"/>
            <a:ext cx="1092200" cy="110686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Káº¿t quáº£ hÃ¬nh áº£nh cho right wrong tick icon" id="142" name="Google Shape;142;p4"/>
          <p:cNvPicPr preferRelativeResize="0"/>
          <p:nvPr/>
        </p:nvPicPr>
        <p:blipFill rotWithShape="1">
          <a:blip r:embed="rId7">
            <a:alphaModFix/>
          </a:blip>
          <a:srcRect b="28297" l="47149" r="5517" t="18843"/>
          <a:stretch/>
        </p:blipFill>
        <p:spPr>
          <a:xfrm>
            <a:off x="10562715" y="4115957"/>
            <a:ext cx="1339598" cy="1177337"/>
          </a:xfrm>
          <a:prstGeom prst="rect">
            <a:avLst/>
          </a:prstGeom>
          <a:noFill/>
          <a:ln>
            <a:noFill/>
          </a:ln>
        </p:spPr>
      </p:pic>
      <p:pic>
        <p:nvPicPr>
          <p:cNvPr id="143" name="Google Shape;143;p4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4185391" y="-474667"/>
            <a:ext cx="4431406" cy="5429094"/>
          </a:xfrm>
          <a:prstGeom prst="rect">
            <a:avLst/>
          </a:prstGeom>
          <a:noFill/>
          <a:ln>
            <a:noFill/>
          </a:ln>
        </p:spPr>
      </p:pic>
      <p:sp>
        <p:nvSpPr>
          <p:cNvPr id="144" name="Google Shape;144;p4"/>
          <p:cNvSpPr txBox="1"/>
          <p:nvPr/>
        </p:nvSpPr>
        <p:spPr>
          <a:xfrm>
            <a:off x="2462656" y="1568716"/>
            <a:ext cx="7063513" cy="76944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Câu 1. Hiệu của 46 và 7 là:</a:t>
            </a:r>
            <a:endParaRPr/>
          </a:p>
        </p:txBody>
      </p:sp>
      <p:pic>
        <p:nvPicPr>
          <p:cNvPr id="145" name="Google Shape;145;p4"/>
          <p:cNvPicPr preferRelativeResize="0"/>
          <p:nvPr/>
        </p:nvPicPr>
        <p:blipFill rotWithShape="1">
          <a:blip r:embed="rId9">
            <a:alphaModFix/>
          </a:blip>
          <a:srcRect b="0" l="0" r="0" t="0"/>
          <a:stretch/>
        </p:blipFill>
        <p:spPr>
          <a:xfrm>
            <a:off x="16780539" y="2435545"/>
            <a:ext cx="4317843" cy="4075762"/>
          </a:xfrm>
          <a:prstGeom prst="rect">
            <a:avLst/>
          </a:prstGeom>
          <a:noFill/>
          <a:ln>
            <a:noFill/>
          </a:ln>
        </p:spPr>
      </p:pic>
      <p:pic>
        <p:nvPicPr>
          <p:cNvPr id="146" name="Google Shape;146;p4">
            <a:hlinkClick action="ppaction://hlinksldjump" r:id="rId10"/>
          </p:cNvPr>
          <p:cNvPicPr preferRelativeResize="0"/>
          <p:nvPr/>
        </p:nvPicPr>
        <p:blipFill rotWithShape="1">
          <a:blip r:embed="rId11">
            <a:alphaModFix/>
          </a:blip>
          <a:srcRect b="0" l="0" r="0" t="0"/>
          <a:stretch/>
        </p:blipFill>
        <p:spPr>
          <a:xfrm>
            <a:off x="19195758" y="1670919"/>
            <a:ext cx="1286109" cy="1383464"/>
          </a:xfrm>
          <a:prstGeom prst="rect">
            <a:avLst/>
          </a:prstGeom>
          <a:noFill/>
          <a:ln>
            <a:noFill/>
          </a:ln>
        </p:spPr>
      </p:pic>
      <p:pic>
        <p:nvPicPr>
          <p:cNvPr id="147" name="Google Shape;147;p4"/>
          <p:cNvPicPr preferRelativeResize="0"/>
          <p:nvPr/>
        </p:nvPicPr>
        <p:blipFill rotWithShape="1">
          <a:blip r:embed="rId9">
            <a:alphaModFix/>
          </a:blip>
          <a:srcRect b="0" l="0" r="0" t="0"/>
          <a:stretch/>
        </p:blipFill>
        <p:spPr>
          <a:xfrm>
            <a:off x="18552189" y="2386949"/>
            <a:ext cx="4317843" cy="407576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"/>
                            </p:stCondLst>
                            <p:childTnLst>
                              <p:par>
                                <p:cTn fill="hold" nodeType="afterEffect" presetClass="exit" presetID="10" presetSubtype="0">
                                  <p:stCondLst>
                                    <p:cond delay="90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50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"/>
                            </p:stCondLst>
                            <p:childTnLst>
                              <p:par>
                                <p:cTn fill="hold" nodeType="afterEffect" presetClass="exit" presetID="10" presetSubtype="0">
                                  <p:stCondLst>
                                    <p:cond delay="110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50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"/>
                            </p:stCondLst>
                            <p:childTnLst>
                              <p:par>
                                <p:cTn fill="hold" nodeType="afterEffect" presetClass="exit" presetID="10" presetSubtype="0">
                                  <p:stCondLst>
                                    <p:cond delay="110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50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00"/>
                            </p:stCondLst>
                            <p:childTnLst>
                              <p:par>
                                <p:cTn fill="hold" nodeType="afterEffect" presetClass="exit" presetID="10" presetSubtype="0">
                                  <p:stCondLst>
                                    <p:cond delay="50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5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xit" presetID="10" presetSubtype="0">
                                  <p:stCondLst>
                                    <p:cond delay="50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50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xit" presetID="10" presetSubtype="0">
                                  <p:stCondLst>
                                    <p:cond delay="50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5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xit" presetID="10" presetSubtype="0">
                                  <p:stCondLst>
                                    <p:cond delay="50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5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xit" presetID="10" presetSubtype="0">
                                  <p:stCondLst>
                                    <p:cond delay="50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5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xit" presetID="10" presetSubtype="0">
                                  <p:stCondLst>
                                    <p:cond delay="50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5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xit" presetID="10" presetSubtype="0">
                                  <p:stCondLst>
                                    <p:cond delay="50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5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xit" presetID="10" presetSubtype="0">
                                  <p:stCondLst>
                                    <p:cond delay="50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5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xit" presetID="10" presetSubtype="0">
                                  <p:stCondLst>
                                    <p:cond delay="50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5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xit" presetID="10" presetSubtype="0">
                                  <p:stCondLst>
                                    <p:cond delay="50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xit" presetID="10" presetSubtype="0">
                                  <p:stCondLst>
                                    <p:cond delay="50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50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000"/>
                            </p:stCondLst>
                            <p:childTnLst>
                              <p:par>
                                <p:cTn fill="hold" nodeType="after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5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2" name="Google Shape;152;p5"/>
          <p:cNvGrpSpPr/>
          <p:nvPr/>
        </p:nvGrpSpPr>
        <p:grpSpPr>
          <a:xfrm>
            <a:off x="-14109" y="6574"/>
            <a:ext cx="24525929" cy="6851394"/>
            <a:chOff x="-19796612" y="181103"/>
            <a:chExt cx="24525929" cy="6851394"/>
          </a:xfrm>
        </p:grpSpPr>
        <p:pic>
          <p:nvPicPr>
            <p:cNvPr id="153" name="Google Shape;153;p5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 flipH="1">
              <a:off x="-19796612" y="181103"/>
              <a:ext cx="12161224" cy="685139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54" name="Google Shape;154;p5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 flipH="1">
              <a:off x="-7642712" y="181103"/>
              <a:ext cx="12372028" cy="6851394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155" name="Google Shape;155;p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154820" y="2612948"/>
            <a:ext cx="4549155" cy="4294106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Ships Sticker Challenge on PicsArt" id="156" name="Google Shape;156;p5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45889" y="2158346"/>
            <a:ext cx="4015329" cy="4015329"/>
          </a:xfrm>
          <a:prstGeom prst="rect">
            <a:avLst/>
          </a:prstGeom>
          <a:noFill/>
          <a:ln>
            <a:noFill/>
          </a:ln>
        </p:spPr>
      </p:pic>
      <p:pic>
        <p:nvPicPr>
          <p:cNvPr id="157" name="Google Shape;157;p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887476" y="2527505"/>
            <a:ext cx="4549155" cy="4294106"/>
          </a:xfrm>
          <a:prstGeom prst="rect">
            <a:avLst/>
          </a:prstGeom>
          <a:noFill/>
          <a:ln>
            <a:noFill/>
          </a:ln>
        </p:spPr>
      </p:pic>
      <p:pic>
        <p:nvPicPr>
          <p:cNvPr id="158" name="Google Shape;158;p5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3774774" y="1337338"/>
            <a:ext cx="4431406" cy="40285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9" name="Google Shape;159;p5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18154930" y="1712819"/>
            <a:ext cx="4075762" cy="4075762"/>
          </a:xfrm>
          <a:prstGeom prst="rect">
            <a:avLst/>
          </a:prstGeom>
          <a:noFill/>
          <a:ln>
            <a:noFill/>
          </a:ln>
        </p:spPr>
      </p:pic>
      <p:pic>
        <p:nvPicPr>
          <p:cNvPr id="160" name="Google Shape;160;p5">
            <a:hlinkClick action="ppaction://hlinksldjump" r:id="rId8"/>
          </p:cNvPr>
          <p:cNvPicPr preferRelativeResize="0"/>
          <p:nvPr/>
        </p:nvPicPr>
        <p:blipFill rotWithShape="1">
          <a:blip r:embed="rId9">
            <a:alphaModFix/>
          </a:blip>
          <a:srcRect b="0" l="0" r="0" t="0"/>
          <a:stretch/>
        </p:blipFill>
        <p:spPr>
          <a:xfrm>
            <a:off x="19195758" y="1694757"/>
            <a:ext cx="1286109" cy="1335787"/>
          </a:xfrm>
          <a:prstGeom prst="rect">
            <a:avLst/>
          </a:prstGeom>
          <a:noFill/>
          <a:ln>
            <a:noFill/>
          </a:ln>
        </p:spPr>
      </p:pic>
      <p:sp>
        <p:nvSpPr>
          <p:cNvPr id="161" name="Google Shape;161;p5"/>
          <p:cNvSpPr/>
          <p:nvPr/>
        </p:nvSpPr>
        <p:spPr>
          <a:xfrm>
            <a:off x="424351" y="557269"/>
            <a:ext cx="11607603" cy="2526713"/>
          </a:xfrm>
          <a:prstGeom prst="rect">
            <a:avLst/>
          </a:prstGeom>
          <a:solidFill>
            <a:srgbClr val="002060">
              <a:alpha val="72941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2" name="Google Shape;162;p5"/>
          <p:cNvSpPr/>
          <p:nvPr/>
        </p:nvSpPr>
        <p:spPr>
          <a:xfrm>
            <a:off x="726193" y="4048066"/>
            <a:ext cx="4683803" cy="812195"/>
          </a:xfrm>
          <a:prstGeom prst="rect">
            <a:avLst/>
          </a:prstGeom>
          <a:solidFill>
            <a:srgbClr val="2F5496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4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81</a:t>
            </a:r>
            <a:endParaRPr b="1" sz="44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3" name="Google Shape;163;p5"/>
          <p:cNvSpPr/>
          <p:nvPr/>
        </p:nvSpPr>
        <p:spPr>
          <a:xfrm>
            <a:off x="741294" y="5355370"/>
            <a:ext cx="4683803" cy="812195"/>
          </a:xfrm>
          <a:prstGeom prst="rect">
            <a:avLst/>
          </a:prstGeom>
          <a:solidFill>
            <a:srgbClr val="2F5496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4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91</a:t>
            </a:r>
            <a:endParaRPr b="1" sz="44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4" name="Google Shape;164;p5"/>
          <p:cNvSpPr/>
          <p:nvPr/>
        </p:nvSpPr>
        <p:spPr>
          <a:xfrm>
            <a:off x="6536121" y="5355371"/>
            <a:ext cx="4683803" cy="812195"/>
          </a:xfrm>
          <a:prstGeom prst="rect">
            <a:avLst/>
          </a:prstGeom>
          <a:solidFill>
            <a:srgbClr val="2F5496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4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100</a:t>
            </a:r>
            <a:endParaRPr b="1" sz="44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5" name="Google Shape;165;p5"/>
          <p:cNvSpPr/>
          <p:nvPr/>
        </p:nvSpPr>
        <p:spPr>
          <a:xfrm>
            <a:off x="6569865" y="4055878"/>
            <a:ext cx="4683803" cy="812195"/>
          </a:xfrm>
          <a:prstGeom prst="rect">
            <a:avLst/>
          </a:prstGeom>
          <a:solidFill>
            <a:srgbClr val="2F5496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4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90</a:t>
            </a:r>
            <a:endParaRPr b="1" sz="44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Káº¿t quáº£ hÃ¬nh áº£nh cho right wrong tick icon" id="166" name="Google Shape;166;p5"/>
          <p:cNvPicPr preferRelativeResize="0"/>
          <p:nvPr/>
        </p:nvPicPr>
        <p:blipFill rotWithShape="1">
          <a:blip r:embed="rId10">
            <a:alphaModFix/>
          </a:blip>
          <a:srcRect b="30178" l="5167" r="55100" t="18657"/>
          <a:stretch/>
        </p:blipFill>
        <p:spPr>
          <a:xfrm>
            <a:off x="10759621" y="3907673"/>
            <a:ext cx="1092200" cy="110686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Káº¿t quáº£ hÃ¬nh áº£nh cho right wrong tick icon" id="167" name="Google Shape;167;p5"/>
          <p:cNvPicPr preferRelativeResize="0"/>
          <p:nvPr/>
        </p:nvPicPr>
        <p:blipFill rotWithShape="1">
          <a:blip r:embed="rId10">
            <a:alphaModFix/>
          </a:blip>
          <a:srcRect b="30178" l="5167" r="55100" t="18657"/>
          <a:stretch/>
        </p:blipFill>
        <p:spPr>
          <a:xfrm>
            <a:off x="10531422" y="5272794"/>
            <a:ext cx="1092200" cy="110686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Káº¿t quáº£ hÃ¬nh áº£nh cho right wrong tick icon" id="168" name="Google Shape;168;p5"/>
          <p:cNvPicPr preferRelativeResize="0"/>
          <p:nvPr/>
        </p:nvPicPr>
        <p:blipFill rotWithShape="1">
          <a:blip r:embed="rId10">
            <a:alphaModFix/>
          </a:blip>
          <a:srcRect b="30178" l="5167" r="55100" t="18657"/>
          <a:stretch/>
        </p:blipFill>
        <p:spPr>
          <a:xfrm>
            <a:off x="4796344" y="5166515"/>
            <a:ext cx="1092200" cy="110686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Káº¿t quáº£ hÃ¬nh áº£nh cho right wrong tick icon" id="169" name="Google Shape;169;p5"/>
          <p:cNvPicPr preferRelativeResize="0"/>
          <p:nvPr/>
        </p:nvPicPr>
        <p:blipFill rotWithShape="1">
          <a:blip r:embed="rId11">
            <a:alphaModFix/>
          </a:blip>
          <a:srcRect b="28297" l="47149" r="5517" t="18843"/>
          <a:stretch/>
        </p:blipFill>
        <p:spPr>
          <a:xfrm>
            <a:off x="4752787" y="3891565"/>
            <a:ext cx="1339598" cy="1177337"/>
          </a:xfrm>
          <a:prstGeom prst="rect">
            <a:avLst/>
          </a:prstGeom>
          <a:noFill/>
          <a:ln>
            <a:noFill/>
          </a:ln>
        </p:spPr>
      </p:pic>
      <p:sp>
        <p:nvSpPr>
          <p:cNvPr id="170" name="Google Shape;170;p5"/>
          <p:cNvSpPr txBox="1"/>
          <p:nvPr/>
        </p:nvSpPr>
        <p:spPr>
          <a:xfrm>
            <a:off x="543538" y="709847"/>
            <a:ext cx="11191262" cy="212365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Câu 2. Số bị trừ là số tròn chục lớn nhất có hai chữ số. Số trừ là số lớn nhất có một chữ số. Hiệu hai số đó là: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500"/>
                                        <p:tgtEl>
                                          <p:spTgt spid="1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500"/>
                                        <p:tgtEl>
                                          <p:spTgt spid="1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500"/>
                                        <p:tgtEl>
                                          <p:spTgt spid="1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500"/>
                                        <p:tgtEl>
                                          <p:spTgt spid="1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00"/>
                            </p:stCondLst>
                            <p:childTnLst>
                              <p:par>
                                <p:cTn fill="hold" nodeType="afterEffect" presetClass="exit" presetID="10" presetSubtype="0">
                                  <p:stCondLst>
                                    <p:cond delay="50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500"/>
                                        <p:tgtEl>
                                          <p:spTgt spid="1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xit" presetID="10" presetSubtype="0">
                                  <p:stCondLst>
                                    <p:cond delay="50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500"/>
                                        <p:tgtEl>
                                          <p:spTgt spid="1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xit" presetID="10" presetSubtype="0">
                                  <p:stCondLst>
                                    <p:cond delay="50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500"/>
                                        <p:tgtEl>
                                          <p:spTgt spid="1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xit" presetID="10" presetSubtype="0">
                                  <p:stCondLst>
                                    <p:cond delay="50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500"/>
                                        <p:tgtEl>
                                          <p:spTgt spid="1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xit" presetID="10" presetSubtype="0">
                                  <p:stCondLst>
                                    <p:cond delay="50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500"/>
                                        <p:tgtEl>
                                          <p:spTgt spid="1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xit" presetID="10" presetSubtype="0">
                                  <p:stCondLst>
                                    <p:cond delay="50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500"/>
                                        <p:tgtEl>
                                          <p:spTgt spid="1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xit" presetID="10" presetSubtype="0">
                                  <p:stCondLst>
                                    <p:cond delay="50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500"/>
                                        <p:tgtEl>
                                          <p:spTgt spid="1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xit" presetID="10" presetSubtype="0">
                                  <p:stCondLst>
                                    <p:cond delay="50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500"/>
                                        <p:tgtEl>
                                          <p:spTgt spid="1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xit" presetID="10" presetSubtype="0">
                                  <p:stCondLst>
                                    <p:cond delay="50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500"/>
                                        <p:tgtEl>
                                          <p:spTgt spid="1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xit" presetID="10" presetSubtype="0">
                                  <p:stCondLst>
                                    <p:cond delay="50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500"/>
                                        <p:tgtEl>
                                          <p:spTgt spid="1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000"/>
                            </p:stCondLst>
                            <p:childTnLst>
                              <p:par>
                                <p:cTn fill="hold" nodeType="after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500"/>
                                        <p:tgtEl>
                                          <p:spTgt spid="1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500"/>
                                        <p:tgtEl>
                                          <p:spTgt spid="1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4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5" name="Google Shape;175;p6"/>
          <p:cNvGrpSpPr/>
          <p:nvPr/>
        </p:nvGrpSpPr>
        <p:grpSpPr>
          <a:xfrm>
            <a:off x="-14109" y="6574"/>
            <a:ext cx="24378445" cy="6851394"/>
            <a:chOff x="-19796612" y="181103"/>
            <a:chExt cx="24378445" cy="6851394"/>
          </a:xfrm>
        </p:grpSpPr>
        <p:pic>
          <p:nvPicPr>
            <p:cNvPr id="176" name="Google Shape;176;p6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 flipH="1">
              <a:off x="-19796612" y="181103"/>
              <a:ext cx="12161224" cy="685139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77" name="Google Shape;177;p6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 flipH="1">
              <a:off x="-7642712" y="181103"/>
              <a:ext cx="12224544" cy="6851394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descr="Ships Sticker Challenge on PicsArt" id="178" name="Google Shape;178;p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45889" y="2158346"/>
            <a:ext cx="4015329" cy="4015329"/>
          </a:xfrm>
          <a:prstGeom prst="rect">
            <a:avLst/>
          </a:prstGeom>
          <a:noFill/>
          <a:ln>
            <a:noFill/>
          </a:ln>
        </p:spPr>
      </p:pic>
      <p:pic>
        <p:nvPicPr>
          <p:cNvPr id="179" name="Google Shape;179;p6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643831" y="1881914"/>
            <a:ext cx="4294106" cy="4294106"/>
          </a:xfrm>
          <a:prstGeom prst="rect">
            <a:avLst/>
          </a:prstGeom>
          <a:noFill/>
          <a:ln>
            <a:noFill/>
          </a:ln>
        </p:spPr>
      </p:pic>
      <p:pic>
        <p:nvPicPr>
          <p:cNvPr id="180" name="Google Shape;180;p6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3785325" y="1471251"/>
            <a:ext cx="4431406" cy="40285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81" name="Google Shape;181;p6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16595078" y="2173802"/>
            <a:ext cx="6096000" cy="4572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82" name="Google Shape;182;p6">
            <a:hlinkClick action="ppaction://hlinksldjump" r:id="rId8"/>
          </p:cNvPr>
          <p:cNvPicPr preferRelativeResize="0"/>
          <p:nvPr/>
        </p:nvPicPr>
        <p:blipFill rotWithShape="1">
          <a:blip r:embed="rId9">
            <a:alphaModFix/>
          </a:blip>
          <a:srcRect b="0" l="0" r="0" t="0"/>
          <a:stretch/>
        </p:blipFill>
        <p:spPr>
          <a:xfrm>
            <a:off x="19195758" y="1693874"/>
            <a:ext cx="1286109" cy="1337553"/>
          </a:xfrm>
          <a:prstGeom prst="rect">
            <a:avLst/>
          </a:prstGeom>
          <a:noFill/>
          <a:ln>
            <a:noFill/>
          </a:ln>
        </p:spPr>
      </p:pic>
      <p:sp>
        <p:nvSpPr>
          <p:cNvPr id="183" name="Google Shape;183;p6"/>
          <p:cNvSpPr/>
          <p:nvPr/>
        </p:nvSpPr>
        <p:spPr>
          <a:xfrm>
            <a:off x="520367" y="926478"/>
            <a:ext cx="11379584" cy="1887689"/>
          </a:xfrm>
          <a:prstGeom prst="rect">
            <a:avLst/>
          </a:prstGeom>
          <a:solidFill>
            <a:srgbClr val="002060">
              <a:alpha val="72941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4" name="Google Shape;184;p6"/>
          <p:cNvSpPr/>
          <p:nvPr/>
        </p:nvSpPr>
        <p:spPr>
          <a:xfrm>
            <a:off x="729808" y="5442463"/>
            <a:ext cx="4683803" cy="812195"/>
          </a:xfrm>
          <a:prstGeom prst="rect">
            <a:avLst/>
          </a:prstGeom>
          <a:solidFill>
            <a:srgbClr val="2F5496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4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50</a:t>
            </a:r>
            <a:endParaRPr b="1" sz="44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5" name="Google Shape;185;p6"/>
          <p:cNvSpPr/>
          <p:nvPr/>
        </p:nvSpPr>
        <p:spPr>
          <a:xfrm>
            <a:off x="6512860" y="4267716"/>
            <a:ext cx="4683803" cy="812195"/>
          </a:xfrm>
          <a:prstGeom prst="rect">
            <a:avLst/>
          </a:prstGeom>
          <a:solidFill>
            <a:srgbClr val="2F5496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4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45</a:t>
            </a:r>
            <a:endParaRPr b="1" sz="44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6" name="Google Shape;186;p6"/>
          <p:cNvSpPr/>
          <p:nvPr/>
        </p:nvSpPr>
        <p:spPr>
          <a:xfrm>
            <a:off x="6536121" y="5355371"/>
            <a:ext cx="4683803" cy="812195"/>
          </a:xfrm>
          <a:prstGeom prst="rect">
            <a:avLst/>
          </a:prstGeom>
          <a:solidFill>
            <a:srgbClr val="2F5496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4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55</a:t>
            </a:r>
            <a:endParaRPr b="1" sz="44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7" name="Google Shape;187;p6"/>
          <p:cNvSpPr/>
          <p:nvPr/>
        </p:nvSpPr>
        <p:spPr>
          <a:xfrm>
            <a:off x="719073" y="4320540"/>
            <a:ext cx="4683803" cy="812195"/>
          </a:xfrm>
          <a:prstGeom prst="rect">
            <a:avLst/>
          </a:prstGeom>
          <a:solidFill>
            <a:srgbClr val="2F5496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4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40</a:t>
            </a:r>
            <a:endParaRPr b="1" sz="44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Káº¿t quáº£ hÃ¬nh áº£nh cho right wrong tick icon" id="188" name="Google Shape;188;p6"/>
          <p:cNvPicPr preferRelativeResize="0"/>
          <p:nvPr/>
        </p:nvPicPr>
        <p:blipFill rotWithShape="1">
          <a:blip r:embed="rId10">
            <a:alphaModFix/>
          </a:blip>
          <a:srcRect b="30178" l="5167" r="55100" t="18657"/>
          <a:stretch/>
        </p:blipFill>
        <p:spPr>
          <a:xfrm>
            <a:off x="4908829" y="4172335"/>
            <a:ext cx="1092200" cy="110686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Káº¿t quáº£ hÃ¬nh áº£nh cho right wrong tick icon" id="189" name="Google Shape;189;p6"/>
          <p:cNvPicPr preferRelativeResize="0"/>
          <p:nvPr/>
        </p:nvPicPr>
        <p:blipFill rotWithShape="1">
          <a:blip r:embed="rId10">
            <a:alphaModFix/>
          </a:blip>
          <a:srcRect b="30178" l="5167" r="55100" t="18657"/>
          <a:stretch/>
        </p:blipFill>
        <p:spPr>
          <a:xfrm>
            <a:off x="10531422" y="5272794"/>
            <a:ext cx="1092200" cy="110686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Káº¿t quáº£ hÃ¬nh áº£nh cho right wrong tick icon" id="190" name="Google Shape;190;p6"/>
          <p:cNvPicPr preferRelativeResize="0"/>
          <p:nvPr/>
        </p:nvPicPr>
        <p:blipFill rotWithShape="1">
          <a:blip r:embed="rId10">
            <a:alphaModFix/>
          </a:blip>
          <a:srcRect b="30178" l="5167" r="55100" t="18657"/>
          <a:stretch/>
        </p:blipFill>
        <p:spPr>
          <a:xfrm>
            <a:off x="10567910" y="4078861"/>
            <a:ext cx="1092200" cy="110686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Káº¿t quáº£ hÃ¬nh áº£nh cho right wrong tick icon" id="191" name="Google Shape;191;p6"/>
          <p:cNvPicPr preferRelativeResize="0"/>
          <p:nvPr/>
        </p:nvPicPr>
        <p:blipFill rotWithShape="1">
          <a:blip r:embed="rId11">
            <a:alphaModFix/>
          </a:blip>
          <a:srcRect b="28297" l="47149" r="5517" t="18843"/>
          <a:stretch/>
        </p:blipFill>
        <p:spPr>
          <a:xfrm>
            <a:off x="4756402" y="5285962"/>
            <a:ext cx="1339598" cy="1177337"/>
          </a:xfrm>
          <a:prstGeom prst="rect">
            <a:avLst/>
          </a:prstGeom>
          <a:noFill/>
          <a:ln>
            <a:noFill/>
          </a:ln>
        </p:spPr>
      </p:pic>
      <p:sp>
        <p:nvSpPr>
          <p:cNvPr id="192" name="Google Shape;192;p6"/>
          <p:cNvSpPr txBox="1"/>
          <p:nvPr/>
        </p:nvSpPr>
        <p:spPr>
          <a:xfrm>
            <a:off x="1651000" y="1021771"/>
            <a:ext cx="9545663" cy="14465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Câu 3. Kết quả của phép tính sau là: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45 – 8 + 13 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500"/>
                                        <p:tgtEl>
                                          <p:spTgt spid="1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500"/>
                                        <p:tgtEl>
                                          <p:spTgt spid="1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500"/>
                                        <p:tgtEl>
                                          <p:spTgt spid="1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500"/>
                                        <p:tgtEl>
                                          <p:spTgt spid="1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00"/>
                            </p:stCondLst>
                            <p:childTnLst>
                              <p:par>
                                <p:cTn fill="hold" nodeType="afterEffect" presetClass="exit" presetID="10" presetSubtype="0">
                                  <p:stCondLst>
                                    <p:cond delay="50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500"/>
                                        <p:tgtEl>
                                          <p:spTgt spid="19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xit" presetID="10" presetSubtype="0">
                                  <p:stCondLst>
                                    <p:cond delay="50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500"/>
                                        <p:tgtEl>
                                          <p:spTgt spid="18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xit" presetID="10" presetSubtype="0">
                                  <p:stCondLst>
                                    <p:cond delay="50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500"/>
                                        <p:tgtEl>
                                          <p:spTgt spid="18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xit" presetID="10" presetSubtype="0">
                                  <p:stCondLst>
                                    <p:cond delay="50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500"/>
                                        <p:tgtEl>
                                          <p:spTgt spid="19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xit" presetID="10" presetSubtype="0">
                                  <p:stCondLst>
                                    <p:cond delay="50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500"/>
                                        <p:tgtEl>
                                          <p:spTgt spid="18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xit" presetID="10" presetSubtype="0">
                                  <p:stCondLst>
                                    <p:cond delay="50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500"/>
                                        <p:tgtEl>
                                          <p:spTgt spid="18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xit" presetID="10" presetSubtype="0">
                                  <p:stCondLst>
                                    <p:cond delay="50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500"/>
                                        <p:tgtEl>
                                          <p:spTgt spid="18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xit" presetID="10" presetSubtype="0">
                                  <p:stCondLst>
                                    <p:cond delay="50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500"/>
                                        <p:tgtEl>
                                          <p:spTgt spid="18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xit" presetID="10" presetSubtype="0">
                                  <p:stCondLst>
                                    <p:cond delay="50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500"/>
                                        <p:tgtEl>
                                          <p:spTgt spid="18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xit" presetID="10" presetSubtype="0">
                                  <p:stCondLst>
                                    <p:cond delay="50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500"/>
                                        <p:tgtEl>
                                          <p:spTgt spid="19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000"/>
                            </p:stCondLst>
                            <p:childTnLst>
                              <p:par>
                                <p:cTn fill="hold" nodeType="after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500"/>
                                        <p:tgtEl>
                                          <p:spTgt spid="17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6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7" name="Google Shape;197;p7"/>
          <p:cNvGrpSpPr/>
          <p:nvPr/>
        </p:nvGrpSpPr>
        <p:grpSpPr>
          <a:xfrm>
            <a:off x="-14109" y="6574"/>
            <a:ext cx="24525929" cy="6851394"/>
            <a:chOff x="-19796612" y="181103"/>
            <a:chExt cx="24525929" cy="6851394"/>
          </a:xfrm>
        </p:grpSpPr>
        <p:pic>
          <p:nvPicPr>
            <p:cNvPr id="198" name="Google Shape;198;p7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 flipH="1">
              <a:off x="-19796612" y="181103"/>
              <a:ext cx="12161224" cy="685139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99" name="Google Shape;199;p7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 flipH="1">
              <a:off x="-7642712" y="181103"/>
              <a:ext cx="12372028" cy="6851394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descr="Ships Sticker Challenge on PicsArt" id="200" name="Google Shape;200;p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45889" y="2158346"/>
            <a:ext cx="4015329" cy="4015329"/>
          </a:xfrm>
          <a:prstGeom prst="rect">
            <a:avLst/>
          </a:prstGeom>
          <a:noFill/>
          <a:ln>
            <a:noFill/>
          </a:ln>
        </p:spPr>
      </p:pic>
      <p:pic>
        <p:nvPicPr>
          <p:cNvPr id="201" name="Google Shape;201;p7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5334576" y="1890711"/>
            <a:ext cx="6096000" cy="4572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2" name="Google Shape;202;p7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3918609" y="1414725"/>
            <a:ext cx="4431406" cy="40285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3" name="Google Shape;203;p7">
            <a:hlinkClick action="ppaction://hlinksldjump" r:id="rId7"/>
          </p:cNvPr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19195758" y="1714053"/>
            <a:ext cx="1286109" cy="1297196"/>
          </a:xfrm>
          <a:prstGeom prst="rect">
            <a:avLst/>
          </a:prstGeom>
          <a:noFill/>
          <a:ln>
            <a:noFill/>
          </a:ln>
        </p:spPr>
      </p:pic>
      <p:pic>
        <p:nvPicPr>
          <p:cNvPr id="204" name="Google Shape;204;p7"/>
          <p:cNvPicPr preferRelativeResize="0"/>
          <p:nvPr/>
        </p:nvPicPr>
        <p:blipFill rotWithShape="1">
          <a:blip r:embed="rId9">
            <a:alphaModFix/>
          </a:blip>
          <a:srcRect b="0" l="0" r="0" t="0"/>
          <a:stretch/>
        </p:blipFill>
        <p:spPr>
          <a:xfrm>
            <a:off x="17556777" y="2805111"/>
            <a:ext cx="4876801" cy="2743200"/>
          </a:xfrm>
          <a:prstGeom prst="rect">
            <a:avLst/>
          </a:prstGeom>
          <a:noFill/>
          <a:ln>
            <a:noFill/>
          </a:ln>
        </p:spPr>
      </p:pic>
      <p:sp>
        <p:nvSpPr>
          <p:cNvPr id="205" name="Google Shape;205;p7"/>
          <p:cNvSpPr/>
          <p:nvPr/>
        </p:nvSpPr>
        <p:spPr>
          <a:xfrm>
            <a:off x="1045260" y="730432"/>
            <a:ext cx="10500851" cy="2032504"/>
          </a:xfrm>
          <a:prstGeom prst="rect">
            <a:avLst/>
          </a:prstGeom>
          <a:solidFill>
            <a:srgbClr val="002060">
              <a:alpha val="72941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6" name="Google Shape;206;p7"/>
          <p:cNvSpPr/>
          <p:nvPr/>
        </p:nvSpPr>
        <p:spPr>
          <a:xfrm>
            <a:off x="6536121" y="4272458"/>
            <a:ext cx="4683803" cy="812195"/>
          </a:xfrm>
          <a:prstGeom prst="rect">
            <a:avLst/>
          </a:prstGeom>
          <a:solidFill>
            <a:srgbClr val="2F5496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4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24</a:t>
            </a:r>
            <a:endParaRPr b="1" sz="44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7" name="Google Shape;207;p7"/>
          <p:cNvSpPr/>
          <p:nvPr/>
        </p:nvSpPr>
        <p:spPr>
          <a:xfrm>
            <a:off x="741294" y="5355370"/>
            <a:ext cx="4683803" cy="812195"/>
          </a:xfrm>
          <a:prstGeom prst="rect">
            <a:avLst/>
          </a:prstGeom>
          <a:solidFill>
            <a:srgbClr val="2F5496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4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25</a:t>
            </a:r>
            <a:endParaRPr b="1" sz="44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8" name="Google Shape;208;p7"/>
          <p:cNvSpPr/>
          <p:nvPr/>
        </p:nvSpPr>
        <p:spPr>
          <a:xfrm>
            <a:off x="6536121" y="5355371"/>
            <a:ext cx="4683803" cy="812195"/>
          </a:xfrm>
          <a:prstGeom prst="rect">
            <a:avLst/>
          </a:prstGeom>
          <a:solidFill>
            <a:srgbClr val="2F5496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4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26</a:t>
            </a:r>
            <a:endParaRPr b="1" sz="44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9" name="Google Shape;209;p7"/>
          <p:cNvSpPr/>
          <p:nvPr/>
        </p:nvSpPr>
        <p:spPr>
          <a:xfrm>
            <a:off x="719073" y="4320540"/>
            <a:ext cx="4683803" cy="812195"/>
          </a:xfrm>
          <a:prstGeom prst="rect">
            <a:avLst/>
          </a:prstGeom>
          <a:solidFill>
            <a:srgbClr val="2F5496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4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23</a:t>
            </a:r>
            <a:endParaRPr b="1" sz="44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Káº¿t quáº£ hÃ¬nh áº£nh cho right wrong tick icon" id="210" name="Google Shape;210;p7"/>
          <p:cNvPicPr preferRelativeResize="0"/>
          <p:nvPr/>
        </p:nvPicPr>
        <p:blipFill rotWithShape="1">
          <a:blip r:embed="rId10">
            <a:alphaModFix/>
          </a:blip>
          <a:srcRect b="30178" l="5167" r="55100" t="18657"/>
          <a:stretch/>
        </p:blipFill>
        <p:spPr>
          <a:xfrm>
            <a:off x="4908829" y="4172335"/>
            <a:ext cx="1092200" cy="110686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Káº¿t quáº£ hÃ¬nh áº£nh cho right wrong tick icon" id="211" name="Google Shape;211;p7"/>
          <p:cNvPicPr preferRelativeResize="0"/>
          <p:nvPr/>
        </p:nvPicPr>
        <p:blipFill rotWithShape="1">
          <a:blip r:embed="rId10">
            <a:alphaModFix/>
          </a:blip>
          <a:srcRect b="30178" l="5167" r="55100" t="18657"/>
          <a:stretch/>
        </p:blipFill>
        <p:spPr>
          <a:xfrm>
            <a:off x="10531422" y="5272794"/>
            <a:ext cx="1092200" cy="110686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Káº¿t quáº£ hÃ¬nh áº£nh cho right wrong tick icon" id="212" name="Google Shape;212;p7"/>
          <p:cNvPicPr preferRelativeResize="0"/>
          <p:nvPr/>
        </p:nvPicPr>
        <p:blipFill rotWithShape="1">
          <a:blip r:embed="rId10">
            <a:alphaModFix/>
          </a:blip>
          <a:srcRect b="30178" l="5167" r="55100" t="18657"/>
          <a:stretch/>
        </p:blipFill>
        <p:spPr>
          <a:xfrm>
            <a:off x="4796344" y="5166515"/>
            <a:ext cx="1092200" cy="110686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Káº¿t quáº£ hÃ¬nh áº£nh cho right wrong tick icon" id="213" name="Google Shape;213;p7"/>
          <p:cNvPicPr preferRelativeResize="0"/>
          <p:nvPr/>
        </p:nvPicPr>
        <p:blipFill rotWithShape="1">
          <a:blip r:embed="rId11">
            <a:alphaModFix/>
          </a:blip>
          <a:srcRect b="28297" l="47149" r="5517" t="18843"/>
          <a:stretch/>
        </p:blipFill>
        <p:spPr>
          <a:xfrm>
            <a:off x="10562715" y="4115957"/>
            <a:ext cx="1339598" cy="1177337"/>
          </a:xfrm>
          <a:prstGeom prst="rect">
            <a:avLst/>
          </a:prstGeom>
          <a:noFill/>
          <a:ln>
            <a:noFill/>
          </a:ln>
        </p:spPr>
      </p:pic>
      <p:sp>
        <p:nvSpPr>
          <p:cNvPr id="214" name="Google Shape;214;p7"/>
          <p:cNvSpPr txBox="1"/>
          <p:nvPr/>
        </p:nvSpPr>
        <p:spPr>
          <a:xfrm>
            <a:off x="1189914" y="1009952"/>
            <a:ext cx="10356197" cy="14465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Câu 4. Lâm có 32 viên bi. Lâm hơn Tùng 8 viên bi. Hỏi Tùng có bao nhiêu viên bi?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500"/>
                                        <p:tgtEl>
                                          <p:spTgt spid="20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500"/>
                                        <p:tgtEl>
                                          <p:spTgt spid="20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500"/>
                                        <p:tgtEl>
                                          <p:spTgt spid="20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500"/>
                                        <p:tgtEl>
                                          <p:spTgt spid="20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00"/>
                            </p:stCondLst>
                            <p:childTnLst>
                              <p:par>
                                <p:cTn fill="hold" nodeType="afterEffect" presetClass="exit" presetID="10" presetSubtype="0">
                                  <p:stCondLst>
                                    <p:cond delay="50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500"/>
                                        <p:tgtEl>
                                          <p:spTgt spid="2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xit" presetID="10" presetSubtype="0">
                                  <p:stCondLst>
                                    <p:cond delay="50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500"/>
                                        <p:tgtEl>
                                          <p:spTgt spid="2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xit" presetID="10" presetSubtype="0">
                                  <p:stCondLst>
                                    <p:cond delay="50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500"/>
                                        <p:tgtEl>
                                          <p:spTgt spid="2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xit" presetID="10" presetSubtype="0">
                                  <p:stCondLst>
                                    <p:cond delay="50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500"/>
                                        <p:tgtEl>
                                          <p:spTgt spid="2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xit" presetID="10" presetSubtype="0">
                                  <p:stCondLst>
                                    <p:cond delay="50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500"/>
                                        <p:tgtEl>
                                          <p:spTgt spid="20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xit" presetID="10" presetSubtype="0">
                                  <p:stCondLst>
                                    <p:cond delay="50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500"/>
                                        <p:tgtEl>
                                          <p:spTgt spid="20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xit" presetID="10" presetSubtype="0">
                                  <p:stCondLst>
                                    <p:cond delay="50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500"/>
                                        <p:tgtEl>
                                          <p:spTgt spid="20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xit" presetID="10" presetSubtype="0">
                                  <p:stCondLst>
                                    <p:cond delay="50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500"/>
                                        <p:tgtEl>
                                          <p:spTgt spid="20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xit" presetID="10" presetSubtype="0">
                                  <p:stCondLst>
                                    <p:cond delay="50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500"/>
                                        <p:tgtEl>
                                          <p:spTgt spid="20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xit" presetID="10" presetSubtype="0">
                                  <p:stCondLst>
                                    <p:cond delay="50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500"/>
                                        <p:tgtEl>
                                          <p:spTgt spid="2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000"/>
                            </p:stCondLst>
                            <p:childTnLst>
                              <p:par>
                                <p:cTn fill="hold" nodeType="after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500"/>
                                        <p:tgtEl>
                                          <p:spTgt spid="20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8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9" name="Google Shape;219;p8"/>
          <p:cNvGrpSpPr/>
          <p:nvPr/>
        </p:nvGrpSpPr>
        <p:grpSpPr>
          <a:xfrm>
            <a:off x="0" y="0"/>
            <a:ext cx="24372350" cy="6867015"/>
            <a:chOff x="-19796612" y="181103"/>
            <a:chExt cx="24372350" cy="6867015"/>
          </a:xfrm>
        </p:grpSpPr>
        <p:pic>
          <p:nvPicPr>
            <p:cNvPr id="220" name="Google Shape;220;p8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 flipH="1">
              <a:off x="-19796612" y="181103"/>
              <a:ext cx="12188952" cy="686701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21" name="Google Shape;221;p8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 flipH="1">
              <a:off x="-7613215" y="181103"/>
              <a:ext cx="12188952" cy="6867015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descr="Ships Sticker Challenge on PicsArt" id="222" name="Google Shape;222;p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45889" y="2158346"/>
            <a:ext cx="4015329" cy="4015329"/>
          </a:xfrm>
          <a:prstGeom prst="rect">
            <a:avLst/>
          </a:prstGeom>
          <a:noFill/>
          <a:ln>
            <a:noFill/>
          </a:ln>
        </p:spPr>
      </p:pic>
      <p:pic>
        <p:nvPicPr>
          <p:cNvPr id="223" name="Google Shape;223;p8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226163" y="2764542"/>
            <a:ext cx="4876800" cy="2743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24" name="Google Shape;224;p8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3869918" y="1839033"/>
            <a:ext cx="4431406" cy="40285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25" name="Google Shape;225;p8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16391656" y="1522971"/>
            <a:ext cx="6603532" cy="485668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Dance Dancing Sticker by milkmochabear for iOS &amp; Android | GIPHY" id="226" name="Google Shape;226;p8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5492216" y="3429000"/>
            <a:ext cx="1321067" cy="172313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Káº¿t quáº£ hÃ¬nh áº£nh cho win text gif" id="227" name="Google Shape;227;p8"/>
          <p:cNvPicPr preferRelativeResize="0"/>
          <p:nvPr/>
        </p:nvPicPr>
        <p:blipFill rotWithShape="1">
          <a:blip r:embed="rId9">
            <a:alphaModFix/>
          </a:blip>
          <a:srcRect b="0" l="0" r="0" t="0"/>
          <a:stretch/>
        </p:blipFill>
        <p:spPr>
          <a:xfrm>
            <a:off x="21081" y="99031"/>
            <a:ext cx="5772532" cy="5053100"/>
          </a:xfrm>
          <a:prstGeom prst="rect">
            <a:avLst/>
          </a:prstGeom>
          <a:noFill/>
          <a:ln>
            <a:noFill/>
          </a:ln>
        </p:spPr>
      </p:pic>
      <p:sp>
        <p:nvSpPr>
          <p:cNvPr id="228" name="Google Shape;228;p8"/>
          <p:cNvSpPr/>
          <p:nvPr/>
        </p:nvSpPr>
        <p:spPr>
          <a:xfrm>
            <a:off x="366411" y="900791"/>
            <a:ext cx="11518900" cy="1812757"/>
          </a:xfrm>
          <a:prstGeom prst="rect">
            <a:avLst/>
          </a:prstGeom>
          <a:solidFill>
            <a:srgbClr val="002060">
              <a:alpha val="72941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9" name="Google Shape;229;p8"/>
          <p:cNvSpPr/>
          <p:nvPr/>
        </p:nvSpPr>
        <p:spPr>
          <a:xfrm>
            <a:off x="658884" y="5435316"/>
            <a:ext cx="4683803" cy="812195"/>
          </a:xfrm>
          <a:prstGeom prst="rect">
            <a:avLst/>
          </a:prstGeom>
          <a:solidFill>
            <a:srgbClr val="2F5496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4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60 + 8</a:t>
            </a:r>
            <a:endParaRPr b="1" sz="44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0" name="Google Shape;230;p8"/>
          <p:cNvSpPr/>
          <p:nvPr/>
        </p:nvSpPr>
        <p:spPr>
          <a:xfrm>
            <a:off x="6501813" y="4332660"/>
            <a:ext cx="4683803" cy="812195"/>
          </a:xfrm>
          <a:prstGeom prst="rect">
            <a:avLst/>
          </a:prstGeom>
          <a:solidFill>
            <a:srgbClr val="2F5496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4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77 - 7</a:t>
            </a:r>
            <a:endParaRPr b="1" sz="44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1" name="Google Shape;231;p8"/>
          <p:cNvSpPr/>
          <p:nvPr/>
        </p:nvSpPr>
        <p:spPr>
          <a:xfrm>
            <a:off x="6536121" y="5355371"/>
            <a:ext cx="4683803" cy="812195"/>
          </a:xfrm>
          <a:prstGeom prst="rect">
            <a:avLst/>
          </a:prstGeom>
          <a:solidFill>
            <a:srgbClr val="2F5496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4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77 - 8</a:t>
            </a:r>
            <a:endParaRPr b="1" sz="44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2" name="Google Shape;232;p8"/>
          <p:cNvSpPr/>
          <p:nvPr/>
        </p:nvSpPr>
        <p:spPr>
          <a:xfrm>
            <a:off x="719073" y="4320540"/>
            <a:ext cx="4683803" cy="812195"/>
          </a:xfrm>
          <a:prstGeom prst="rect">
            <a:avLst/>
          </a:prstGeom>
          <a:solidFill>
            <a:srgbClr val="2F5496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4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70 + 7</a:t>
            </a:r>
            <a:endParaRPr b="1" sz="44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Káº¿t quáº£ hÃ¬nh áº£nh cho right wrong tick icon" id="233" name="Google Shape;233;p8"/>
          <p:cNvPicPr preferRelativeResize="0"/>
          <p:nvPr/>
        </p:nvPicPr>
        <p:blipFill rotWithShape="1">
          <a:blip r:embed="rId10">
            <a:alphaModFix/>
          </a:blip>
          <a:srcRect b="30178" l="5167" r="55100" t="18657"/>
          <a:stretch/>
        </p:blipFill>
        <p:spPr>
          <a:xfrm>
            <a:off x="4908829" y="4172335"/>
            <a:ext cx="1092200" cy="110686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Káº¿t quáº£ hÃ¬nh áº£nh cho right wrong tick icon" id="234" name="Google Shape;234;p8"/>
          <p:cNvPicPr preferRelativeResize="0"/>
          <p:nvPr/>
        </p:nvPicPr>
        <p:blipFill rotWithShape="1">
          <a:blip r:embed="rId10">
            <a:alphaModFix/>
          </a:blip>
          <a:srcRect b="30178" l="5167" r="55100" t="18657"/>
          <a:stretch/>
        </p:blipFill>
        <p:spPr>
          <a:xfrm>
            <a:off x="10531422" y="5272794"/>
            <a:ext cx="1092200" cy="110686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Káº¿t quáº£ hÃ¬nh áº£nh cho right wrong tick icon" id="235" name="Google Shape;235;p8"/>
          <p:cNvPicPr preferRelativeResize="0"/>
          <p:nvPr/>
        </p:nvPicPr>
        <p:blipFill rotWithShape="1">
          <a:blip r:embed="rId10">
            <a:alphaModFix/>
          </a:blip>
          <a:srcRect b="30178" l="5167" r="55100" t="18657"/>
          <a:stretch/>
        </p:blipFill>
        <p:spPr>
          <a:xfrm>
            <a:off x="10556863" y="4143805"/>
            <a:ext cx="1092200" cy="110686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Káº¿t quáº£ hÃ¬nh áº£nh cho right wrong tick icon" id="236" name="Google Shape;236;p8"/>
          <p:cNvPicPr preferRelativeResize="0"/>
          <p:nvPr/>
        </p:nvPicPr>
        <p:blipFill rotWithShape="1">
          <a:blip r:embed="rId11">
            <a:alphaModFix/>
          </a:blip>
          <a:srcRect b="28297" l="47149" r="5517" t="18843"/>
          <a:stretch/>
        </p:blipFill>
        <p:spPr>
          <a:xfrm>
            <a:off x="4685478" y="5278815"/>
            <a:ext cx="1339598" cy="1177337"/>
          </a:xfrm>
          <a:prstGeom prst="rect">
            <a:avLst/>
          </a:prstGeom>
          <a:noFill/>
          <a:ln>
            <a:noFill/>
          </a:ln>
        </p:spPr>
      </p:pic>
      <p:sp>
        <p:nvSpPr>
          <p:cNvPr id="237" name="Google Shape;237;p8"/>
          <p:cNvSpPr txBox="1"/>
          <p:nvPr/>
        </p:nvSpPr>
        <p:spPr>
          <a:xfrm>
            <a:off x="1100446" y="1080905"/>
            <a:ext cx="11237549" cy="14465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Câu 5. Phép tính nào có kết quả nhỏ hơn kết quả của phép tính: 45 + 32 - 8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00"/>
                            </p:stCondLst>
                            <p:childTnLst>
                              <p:par>
                                <p:cTn fill="hold" nodeType="afterEffect" presetClass="exit" presetID="10" presetSubtype="0">
                                  <p:stCondLst>
                                    <p:cond delay="50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xit" presetID="10" presetSubtype="0">
                                  <p:stCondLst>
                                    <p:cond delay="50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500"/>
                                        <p:tgtEl>
                                          <p:spTgt spid="2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xit" presetID="10" presetSubtype="0">
                                  <p:stCondLst>
                                    <p:cond delay="50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500"/>
                                        <p:tgtEl>
                                          <p:spTgt spid="2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xit" presetID="10" presetSubtype="0">
                                  <p:stCondLst>
                                    <p:cond delay="50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xit" presetID="10" presetSubtype="0">
                                  <p:stCondLst>
                                    <p:cond delay="50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500"/>
                                        <p:tgtEl>
                                          <p:spTgt spid="2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xit" presetID="10" presetSubtype="0">
                                  <p:stCondLst>
                                    <p:cond delay="50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500"/>
                                        <p:tgtEl>
                                          <p:spTgt spid="2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xit" presetID="10" presetSubtype="0">
                                  <p:stCondLst>
                                    <p:cond delay="50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500"/>
                                        <p:tgtEl>
                                          <p:spTgt spid="2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xit" presetID="10" presetSubtype="0">
                                  <p:stCondLst>
                                    <p:cond delay="50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500"/>
                                        <p:tgtEl>
                                          <p:spTgt spid="2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xit" presetID="10" presetSubtype="0">
                                  <p:stCondLst>
                                    <p:cond delay="50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500"/>
                                        <p:tgtEl>
                                          <p:spTgt spid="2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xit" presetID="10" presetSubtype="0">
                                  <p:stCondLst>
                                    <p:cond delay="50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500"/>
                                        <p:tgtEl>
                                          <p:spTgt spid="2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000"/>
                            </p:stCondLst>
                            <p:childTnLst>
                              <p:par>
                                <p:cTn fill="hold" nodeType="after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500"/>
                                        <p:tgtEl>
                                          <p:spTgt spid="2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500"/>
                            </p:stCondLst>
                            <p:childTnLst>
                              <p:par>
                                <p:cTn fill="hold" nodeType="after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500"/>
                                        <p:tgtEl>
                                          <p:spTgt spid="2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2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Google Shape;243;p9"/>
          <p:cNvSpPr/>
          <p:nvPr/>
        </p:nvSpPr>
        <p:spPr>
          <a:xfrm rot="2121297">
            <a:off x="11780047" y="978714"/>
            <a:ext cx="334275" cy="375024"/>
          </a:xfrm>
          <a:prstGeom prst="star5">
            <a:avLst>
              <a:gd fmla="val 28548" name="adj"/>
              <a:gd fmla="val 105146" name="hf"/>
              <a:gd fmla="val 110557" name="vf"/>
            </a:avLst>
          </a:prstGeom>
          <a:solidFill>
            <a:srgbClr val="FCFFD9"/>
          </a:solidFill>
          <a:ln cap="flat" cmpd="sng" w="12700">
            <a:solidFill>
              <a:srgbClr val="00B0F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4" name="Google Shape;244;p9"/>
          <p:cNvSpPr/>
          <p:nvPr/>
        </p:nvSpPr>
        <p:spPr>
          <a:xfrm rot="2755789">
            <a:off x="9975604" y="116091"/>
            <a:ext cx="286011" cy="286011"/>
          </a:xfrm>
          <a:prstGeom prst="star5">
            <a:avLst>
              <a:gd fmla="val 26277" name="adj"/>
              <a:gd fmla="val 105146" name="hf"/>
              <a:gd fmla="val 110557" name="vf"/>
            </a:avLst>
          </a:prstGeom>
          <a:solidFill>
            <a:srgbClr val="FCFFD9"/>
          </a:solidFill>
          <a:ln cap="flat" cmpd="sng" w="12700">
            <a:solidFill>
              <a:srgbClr val="EB3A03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5" name="Google Shape;245;p9"/>
          <p:cNvSpPr/>
          <p:nvPr/>
        </p:nvSpPr>
        <p:spPr>
          <a:xfrm rot="-2215083">
            <a:off x="10695818" y="37778"/>
            <a:ext cx="620833" cy="620833"/>
          </a:xfrm>
          <a:prstGeom prst="star5">
            <a:avLst>
              <a:gd fmla="val 25251" name="adj"/>
              <a:gd fmla="val 105146" name="hf"/>
              <a:gd fmla="val 110557" name="vf"/>
            </a:avLst>
          </a:prstGeom>
          <a:solidFill>
            <a:srgbClr val="FCFFD9"/>
          </a:solidFill>
          <a:ln cap="flat" cmpd="sng" w="12700">
            <a:solidFill>
              <a:schemeClr val="accent3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6" name="Google Shape;246;p9"/>
          <p:cNvSpPr/>
          <p:nvPr/>
        </p:nvSpPr>
        <p:spPr>
          <a:xfrm rot="337835">
            <a:off x="11567479" y="-56956"/>
            <a:ext cx="632109" cy="632109"/>
          </a:xfrm>
          <a:prstGeom prst="star5">
            <a:avLst>
              <a:gd fmla="val 30106" name="adj"/>
              <a:gd fmla="val 105146" name="hf"/>
              <a:gd fmla="val 110557" name="vf"/>
            </a:avLst>
          </a:prstGeom>
          <a:solidFill>
            <a:srgbClr val="FCFFD9"/>
          </a:solidFill>
          <a:ln cap="flat" cmpd="sng" w="12700">
            <a:solidFill>
              <a:srgbClr val="FFC0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7" name="Google Shape;247;p9"/>
          <p:cNvSpPr/>
          <p:nvPr/>
        </p:nvSpPr>
        <p:spPr>
          <a:xfrm rot="-1351260">
            <a:off x="11665226" y="1623417"/>
            <a:ext cx="505484" cy="485649"/>
          </a:xfrm>
          <a:prstGeom prst="star5">
            <a:avLst>
              <a:gd fmla="val 26277" name="adj"/>
              <a:gd fmla="val 105146" name="hf"/>
              <a:gd fmla="val 110557" name="vf"/>
            </a:avLst>
          </a:prstGeom>
          <a:solidFill>
            <a:srgbClr val="FCFFD9"/>
          </a:solidFill>
          <a:ln cap="flat" cmpd="sng" w="12700">
            <a:solidFill>
              <a:srgbClr val="EB3A03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48" name="Google Shape;248;p9"/>
          <p:cNvPicPr preferRelativeResize="0"/>
          <p:nvPr/>
        </p:nvPicPr>
        <p:blipFill rotWithShape="1">
          <a:blip r:embed="rId3">
            <a:alphaModFix/>
          </a:blip>
          <a:srcRect b="54882" l="7606" r="7736" t="9720"/>
          <a:stretch/>
        </p:blipFill>
        <p:spPr>
          <a:xfrm>
            <a:off x="-19050" y="5753100"/>
            <a:ext cx="12211050" cy="1104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49" name="Google Shape;249;p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88725" y="4548923"/>
            <a:ext cx="1670928" cy="2181904"/>
          </a:xfrm>
          <a:prstGeom prst="rect">
            <a:avLst/>
          </a:prstGeom>
          <a:noFill/>
          <a:ln>
            <a:noFill/>
          </a:ln>
        </p:spPr>
      </p:pic>
      <p:pic>
        <p:nvPicPr>
          <p:cNvPr id="250" name="Google Shape;250;p9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906247" y="4663793"/>
            <a:ext cx="1504954" cy="2079337"/>
          </a:xfrm>
          <a:prstGeom prst="rect">
            <a:avLst/>
          </a:prstGeom>
          <a:noFill/>
          <a:ln>
            <a:noFill/>
          </a:ln>
        </p:spPr>
      </p:pic>
      <p:sp>
        <p:nvSpPr>
          <p:cNvPr id="251" name="Google Shape;251;p9"/>
          <p:cNvSpPr txBox="1"/>
          <p:nvPr/>
        </p:nvSpPr>
        <p:spPr>
          <a:xfrm>
            <a:off x="4824944" y="142973"/>
            <a:ext cx="3196314" cy="92333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4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Mục tiêu</a:t>
            </a:r>
            <a:endParaRPr sz="5400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52" name="Google Shape;252;p9"/>
          <p:cNvGrpSpPr/>
          <p:nvPr/>
        </p:nvGrpSpPr>
        <p:grpSpPr>
          <a:xfrm>
            <a:off x="1013200" y="1132318"/>
            <a:ext cx="10187293" cy="728068"/>
            <a:chOff x="774356" y="888444"/>
            <a:chExt cx="10187293" cy="728068"/>
          </a:xfrm>
        </p:grpSpPr>
        <p:grpSp>
          <p:nvGrpSpPr>
            <p:cNvPr id="253" name="Google Shape;253;p9"/>
            <p:cNvGrpSpPr/>
            <p:nvPr/>
          </p:nvGrpSpPr>
          <p:grpSpPr>
            <a:xfrm>
              <a:off x="774356" y="888444"/>
              <a:ext cx="1085297" cy="714672"/>
              <a:chOff x="2485459" y="1975436"/>
              <a:chExt cx="1772914" cy="1393004"/>
            </a:xfrm>
          </p:grpSpPr>
          <p:pic>
            <p:nvPicPr>
              <p:cNvPr id="254" name="Google Shape;254;p9"/>
              <p:cNvPicPr preferRelativeResize="0"/>
              <p:nvPr/>
            </p:nvPicPr>
            <p:blipFill rotWithShape="1">
              <a:blip r:embed="rId6">
                <a:alphaModFix/>
              </a:blip>
              <a:srcRect b="0" l="0" r="0" t="0"/>
              <a:stretch/>
            </p:blipFill>
            <p:spPr>
              <a:xfrm>
                <a:off x="2485459" y="1975436"/>
                <a:ext cx="1772914" cy="1393004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255" name="Google Shape;255;p9"/>
              <p:cNvPicPr preferRelativeResize="0"/>
              <p:nvPr/>
            </p:nvPicPr>
            <p:blipFill rotWithShape="1">
              <a:blip r:embed="rId7">
                <a:alphaModFix/>
              </a:blip>
              <a:srcRect b="0" l="0" r="0" t="0"/>
              <a:stretch/>
            </p:blipFill>
            <p:spPr>
              <a:xfrm>
                <a:off x="3674444" y="2576026"/>
                <a:ext cx="341348" cy="792414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256" name="Google Shape;256;p9"/>
              <p:cNvPicPr preferRelativeResize="0"/>
              <p:nvPr/>
            </p:nvPicPr>
            <p:blipFill rotWithShape="1">
              <a:blip r:embed="rId8">
                <a:alphaModFix/>
              </a:blip>
              <a:srcRect b="0" l="0" r="0" t="0"/>
              <a:stretch/>
            </p:blipFill>
            <p:spPr>
              <a:xfrm>
                <a:off x="2969695" y="2331298"/>
                <a:ext cx="596041" cy="841269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sp>
          <p:nvSpPr>
            <p:cNvPr id="257" name="Google Shape;257;p9"/>
            <p:cNvSpPr txBox="1"/>
            <p:nvPr/>
          </p:nvSpPr>
          <p:spPr>
            <a:xfrm>
              <a:off x="2056569" y="1093292"/>
              <a:ext cx="8905080" cy="52322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2800">
                  <a:solidFill>
                    <a:srgbClr val="002060"/>
                  </a:solidFill>
                  <a:latin typeface="Arial"/>
                  <a:ea typeface="Arial"/>
                  <a:cs typeface="Arial"/>
                  <a:sym typeface="Arial"/>
                </a:rPr>
                <a:t>Text</a:t>
              </a:r>
              <a:endParaRPr/>
            </a:p>
          </p:txBody>
        </p:sp>
      </p:grpSp>
      <p:grpSp>
        <p:nvGrpSpPr>
          <p:cNvPr id="258" name="Google Shape;258;p9"/>
          <p:cNvGrpSpPr/>
          <p:nvPr/>
        </p:nvGrpSpPr>
        <p:grpSpPr>
          <a:xfrm>
            <a:off x="991499" y="2309077"/>
            <a:ext cx="10209001" cy="755486"/>
            <a:chOff x="752655" y="2065203"/>
            <a:chExt cx="10209001" cy="755486"/>
          </a:xfrm>
        </p:grpSpPr>
        <p:grpSp>
          <p:nvGrpSpPr>
            <p:cNvPr id="259" name="Google Shape;259;p9"/>
            <p:cNvGrpSpPr/>
            <p:nvPr/>
          </p:nvGrpSpPr>
          <p:grpSpPr>
            <a:xfrm>
              <a:off x="752655" y="2065203"/>
              <a:ext cx="1085297" cy="714672"/>
              <a:chOff x="5056546" y="1975436"/>
              <a:chExt cx="1772914" cy="1393004"/>
            </a:xfrm>
          </p:grpSpPr>
          <p:pic>
            <p:nvPicPr>
              <p:cNvPr id="260" name="Google Shape;260;p9"/>
              <p:cNvPicPr preferRelativeResize="0"/>
              <p:nvPr/>
            </p:nvPicPr>
            <p:blipFill rotWithShape="1">
              <a:blip r:embed="rId6">
                <a:alphaModFix/>
              </a:blip>
              <a:srcRect b="0" l="0" r="0" t="0"/>
              <a:stretch/>
            </p:blipFill>
            <p:spPr>
              <a:xfrm>
                <a:off x="5056546" y="1975436"/>
                <a:ext cx="1772914" cy="1393004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261" name="Google Shape;261;p9"/>
              <p:cNvPicPr preferRelativeResize="0"/>
              <p:nvPr/>
            </p:nvPicPr>
            <p:blipFill rotWithShape="1">
              <a:blip r:embed="rId9">
                <a:alphaModFix/>
              </a:blip>
              <a:srcRect b="0" l="0" r="0" t="0"/>
              <a:stretch/>
            </p:blipFill>
            <p:spPr>
              <a:xfrm>
                <a:off x="5669550" y="2383789"/>
                <a:ext cx="455161" cy="736288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262" name="Google Shape;262;p9"/>
              <p:cNvPicPr preferRelativeResize="0"/>
              <p:nvPr/>
            </p:nvPicPr>
            <p:blipFill rotWithShape="1">
              <a:blip r:embed="rId10">
                <a:alphaModFix/>
              </a:blip>
              <a:srcRect b="0" l="0" r="0" t="0"/>
              <a:stretch/>
            </p:blipFill>
            <p:spPr>
              <a:xfrm>
                <a:off x="6242409" y="2576026"/>
                <a:ext cx="469353" cy="792414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sp>
          <p:nvSpPr>
            <p:cNvPr id="263" name="Google Shape;263;p9"/>
            <p:cNvSpPr txBox="1"/>
            <p:nvPr/>
          </p:nvSpPr>
          <p:spPr>
            <a:xfrm>
              <a:off x="2056576" y="2297469"/>
              <a:ext cx="8905080" cy="52322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2800">
                  <a:solidFill>
                    <a:srgbClr val="002060"/>
                  </a:solidFill>
                  <a:latin typeface="Arial"/>
                  <a:ea typeface="Arial"/>
                  <a:cs typeface="Arial"/>
                  <a:sym typeface="Arial"/>
                </a:rPr>
                <a:t>Text</a:t>
              </a:r>
              <a:endParaRPr/>
            </a:p>
          </p:txBody>
        </p:sp>
      </p:grpSp>
      <p:grpSp>
        <p:nvGrpSpPr>
          <p:cNvPr id="264" name="Google Shape;264;p9"/>
          <p:cNvGrpSpPr/>
          <p:nvPr/>
        </p:nvGrpSpPr>
        <p:grpSpPr>
          <a:xfrm>
            <a:off x="1017158" y="3559127"/>
            <a:ext cx="10210371" cy="714672"/>
            <a:chOff x="778314" y="3315253"/>
            <a:chExt cx="10210371" cy="714672"/>
          </a:xfrm>
        </p:grpSpPr>
        <p:grpSp>
          <p:nvGrpSpPr>
            <p:cNvPr id="265" name="Google Shape;265;p9"/>
            <p:cNvGrpSpPr/>
            <p:nvPr/>
          </p:nvGrpSpPr>
          <p:grpSpPr>
            <a:xfrm>
              <a:off x="778314" y="3315253"/>
              <a:ext cx="1085297" cy="714672"/>
              <a:chOff x="8317164" y="2100522"/>
              <a:chExt cx="1772914" cy="1393004"/>
            </a:xfrm>
          </p:grpSpPr>
          <p:pic>
            <p:nvPicPr>
              <p:cNvPr id="266" name="Google Shape;266;p9"/>
              <p:cNvPicPr preferRelativeResize="0"/>
              <p:nvPr/>
            </p:nvPicPr>
            <p:blipFill rotWithShape="1">
              <a:blip r:embed="rId6">
                <a:alphaModFix/>
              </a:blip>
              <a:srcRect b="0" l="0" r="0" t="0"/>
              <a:stretch/>
            </p:blipFill>
            <p:spPr>
              <a:xfrm>
                <a:off x="8317164" y="2100522"/>
                <a:ext cx="1772914" cy="1393004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267" name="Google Shape;267;p9"/>
              <p:cNvPicPr preferRelativeResize="0"/>
              <p:nvPr/>
            </p:nvPicPr>
            <p:blipFill rotWithShape="1">
              <a:blip r:embed="rId11">
                <a:alphaModFix/>
              </a:blip>
              <a:srcRect b="0" l="0" r="0" t="0"/>
              <a:stretch/>
            </p:blipFill>
            <p:spPr>
              <a:xfrm>
                <a:off x="8539363" y="2383789"/>
                <a:ext cx="560164" cy="826471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268" name="Google Shape;268;p9"/>
              <p:cNvPicPr preferRelativeResize="0"/>
              <p:nvPr/>
            </p:nvPicPr>
            <p:blipFill rotWithShape="1">
              <a:blip r:embed="rId12">
                <a:alphaModFix/>
              </a:blip>
              <a:srcRect b="0" l="0" r="0" t="0"/>
              <a:stretch/>
            </p:blipFill>
            <p:spPr>
              <a:xfrm>
                <a:off x="9202645" y="2582875"/>
                <a:ext cx="560786" cy="865560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sp>
          <p:nvSpPr>
            <p:cNvPr id="269" name="Google Shape;269;p9"/>
            <p:cNvSpPr txBox="1"/>
            <p:nvPr/>
          </p:nvSpPr>
          <p:spPr>
            <a:xfrm>
              <a:off x="2083605" y="3501646"/>
              <a:ext cx="8905080" cy="52322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2800">
                  <a:solidFill>
                    <a:srgbClr val="002060"/>
                  </a:solidFill>
                  <a:latin typeface="Arial"/>
                  <a:ea typeface="Arial"/>
                  <a:cs typeface="Arial"/>
                  <a:sym typeface="Arial"/>
                </a:rPr>
                <a:t>Text</a:t>
              </a:r>
              <a:endParaRPr/>
            </a:p>
          </p:txBody>
        </p:sp>
      </p:grp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2021-06-02T14:28:43Z</dcterms:created>
  <dc:creator>AutoBVT</dc:creator>
</cp:coreProperties>
</file>