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7"/>
  </p:notesMasterIdLst>
  <p:sldIdLst>
    <p:sldId id="518" r:id="rId11"/>
    <p:sldId id="539" r:id="rId12"/>
    <p:sldId id="535" r:id="rId13"/>
    <p:sldId id="526" r:id="rId14"/>
    <p:sldId id="525" r:id="rId15"/>
    <p:sldId id="536" r:id="rId16"/>
    <p:sldId id="537" r:id="rId17"/>
    <p:sldId id="269" r:id="rId18"/>
    <p:sldId id="270" r:id="rId19"/>
    <p:sldId id="256" r:id="rId20"/>
    <p:sldId id="275" r:id="rId21"/>
    <p:sldId id="297" r:id="rId22"/>
    <p:sldId id="265" r:id="rId23"/>
    <p:sldId id="266" r:id="rId24"/>
    <p:sldId id="267" r:id="rId25"/>
    <p:sldId id="532" r:id="rId26"/>
  </p:sldIdLst>
  <p:sldSz cx="12190413" cy="6859588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2369" autoAdjust="0"/>
  </p:normalViewPr>
  <p:slideViewPr>
    <p:cSldViewPr snapToGrid="0" showGuides="1">
      <p:cViewPr varScale="1">
        <p:scale>
          <a:sx n="67" d="100"/>
          <a:sy n="67" d="100"/>
        </p:scale>
        <p:origin x="798" y="6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5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Tạm biệt và hẹn gặp lại các bạn ở buổi học sau.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4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41.gif"/><Relationship Id="rId7" Type="http://schemas.openxmlformats.org/officeDocument/2006/relationships/image" Target="../media/image33.png"/><Relationship Id="rId12" Type="http://schemas.openxmlformats.org/officeDocument/2006/relationships/image" Target="../media/image35.gif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gif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slide" Target="slide14.xml"/><Relationship Id="rId5" Type="http://schemas.openxmlformats.org/officeDocument/2006/relationships/image" Target="../media/image31.jpeg"/><Relationship Id="rId15" Type="http://schemas.openxmlformats.org/officeDocument/2006/relationships/slide" Target="slide13.xml"/><Relationship Id="rId10" Type="http://schemas.openxmlformats.org/officeDocument/2006/relationships/image" Target="../media/image34.gif"/><Relationship Id="rId19" Type="http://schemas.openxmlformats.org/officeDocument/2006/relationships/image" Target="../media/image40.gif"/><Relationship Id="rId4" Type="http://schemas.openxmlformats.org/officeDocument/2006/relationships/notesSlide" Target="../notesSlides/notesSlide3.xml"/><Relationship Id="rId9" Type="http://schemas.openxmlformats.org/officeDocument/2006/relationships/slide" Target="slide15.xml"/><Relationship Id="rId14" Type="http://schemas.openxmlformats.org/officeDocument/2006/relationships/image" Target="../media/image36.gif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7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43.jp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10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10.xml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533710" y="789184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Chủ đề 4: 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A4235AB3-1CFA-4242-93E1-F2CEC92E9A97}"/>
              </a:ext>
            </a:extLst>
          </p:cNvPr>
          <p:cNvSpPr txBox="1"/>
          <p:nvPr/>
        </p:nvSpPr>
        <p:spPr>
          <a:xfrm>
            <a:off x="3093651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 21: LUYỆN TẬP CHUNG</a:t>
            </a:r>
          </a:p>
        </p:txBody>
      </p:sp>
      <p:sp>
        <p:nvSpPr>
          <p:cNvPr id="11" name="文本框 22">
            <a:extLst>
              <a:ext uri="{FF2B5EF4-FFF2-40B4-BE49-F238E27FC236}">
                <a16:creationId xmlns:a16="http://schemas.microsoft.com/office/drawing/2014/main" id="{31057839-3F56-4557-8DEF-7679D961C9C7}"/>
              </a:ext>
            </a:extLst>
          </p:cNvPr>
          <p:cNvSpPr txBox="1"/>
          <p:nvPr/>
        </p:nvSpPr>
        <p:spPr>
          <a:xfrm>
            <a:off x="3598750" y="4809568"/>
            <a:ext cx="5196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 1: Luyện 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31057839-3F56-4557-8DEF-7679D961C9C7}"/>
              </a:ext>
            </a:extLst>
          </p:cNvPr>
          <p:cNvSpPr txBox="1"/>
          <p:nvPr/>
        </p:nvSpPr>
        <p:spPr>
          <a:xfrm>
            <a:off x="2849941" y="1151989"/>
            <a:ext cx="74889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PHÉP CỘNG, PHÉP TRỪ (CÓ NHỚ)</a:t>
            </a:r>
          </a:p>
          <a:p>
            <a:pPr algn="ctr"/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TRONG PHẠM VI 100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3A5E3CD5-2459-4684-BA2E-E31B2377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18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2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6" name="Kết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BF1CA479-5487-4BB6-B6AD-B7E53172DE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98694" y="7162238"/>
            <a:ext cx="898694" cy="8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44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Tổng của 35 và 37 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72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62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">
            <a:hlinkClick r:id="" action="ppaction://media"/>
            <a:extLst>
              <a:ext uri="{FF2B5EF4-FFF2-40B4-BE49-F238E27FC236}">
                <a16:creationId xmlns:a16="http://schemas.microsoft.com/office/drawing/2014/main" id="{7FA38A3C-02CB-40B7-8D5F-8D34F58AC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2615" y="63775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 của 59 và 16 là: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43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75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44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">
            <a:hlinkClick r:id="" action="ppaction://media"/>
            <a:extLst>
              <a:ext uri="{FF2B5EF4-FFF2-40B4-BE49-F238E27FC236}">
                <a16:creationId xmlns:a16="http://schemas.microsoft.com/office/drawing/2014/main" id="{CF728043-DF9A-418F-B687-D4B94F2481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1987" y="629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207515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Hoa có 36 cái kẹo, Nam cho thêm Hoa 14 cái kẹo. Hỏi Hoa có tất cả bao nhiêu cái kẹo?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50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22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49</a:t>
            </a:r>
          </a:p>
        </p:txBody>
      </p:sp>
      <p:pic>
        <p:nvPicPr>
          <p:cNvPr id="8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">
            <a:hlinkClick r:id="" action="ppaction://media"/>
            <a:extLst>
              <a:ext uri="{FF2B5EF4-FFF2-40B4-BE49-F238E27FC236}">
                <a16:creationId xmlns:a16="http://schemas.microsoft.com/office/drawing/2014/main" id="{ABCDF120-776D-463B-BDF6-7943A39FFD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6673" y="6453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9153" y="279653"/>
            <a:ext cx="914400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 hỏi: Kết quả của phép tính:</a:t>
            </a:r>
            <a:b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 + 45 + 2 = ?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92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97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90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">
            <a:hlinkClick r:id="" action="ppaction://media"/>
            <a:extLst>
              <a:ext uri="{FF2B5EF4-FFF2-40B4-BE49-F238E27FC236}">
                <a16:creationId xmlns:a16="http://schemas.microsoft.com/office/drawing/2014/main" id="{DE3284F5-0EB3-48B1-AF13-F8CCEA5611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8187" y="64104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:a16="http://schemas.microsoft.com/office/drawing/2014/main" id="{47218D7E-F50E-4B12-81EA-616379FB9847}"/>
              </a:ext>
            </a:extLst>
          </p:cNvPr>
          <p:cNvSpPr/>
          <p:nvPr/>
        </p:nvSpPr>
        <p:spPr>
          <a:xfrm rot="5400000">
            <a:off x="6003088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FACB640B-2DD0-4D0D-A3B0-10DF6324FAE4}"/>
              </a:ext>
            </a:extLst>
          </p:cNvPr>
          <p:cNvSpPr/>
          <p:nvPr/>
        </p:nvSpPr>
        <p:spPr>
          <a:xfrm rot="-2700000">
            <a:off x="4464801" y="2874861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 12">
            <a:extLst>
              <a:ext uri="{FF2B5EF4-FFF2-40B4-BE49-F238E27FC236}">
                <a16:creationId xmlns:a16="http://schemas.microsoft.com/office/drawing/2014/main" id="{0B983D7F-D13C-41EE-AA2E-067A2A0B4AE2}"/>
              </a:ext>
            </a:extLst>
          </p:cNvPr>
          <p:cNvSpPr/>
          <p:nvPr/>
        </p:nvSpPr>
        <p:spPr>
          <a:xfrm rot="-2700000" flipV="1">
            <a:off x="5291888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任意多边形 22">
            <a:extLst>
              <a:ext uri="{FF2B5EF4-FFF2-40B4-BE49-F238E27FC236}">
                <a16:creationId xmlns:a16="http://schemas.microsoft.com/office/drawing/2014/main" id="{E4B4587B-1578-4EB9-9A68-B4BD959AD565}"/>
              </a:ext>
            </a:extLst>
          </p:cNvPr>
          <p:cNvSpPr/>
          <p:nvPr/>
        </p:nvSpPr>
        <p:spPr>
          <a:xfrm rot="2700000">
            <a:off x="5271251" y="2044599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心形 9">
            <a:extLst>
              <a:ext uri="{FF2B5EF4-FFF2-40B4-BE49-F238E27FC236}">
                <a16:creationId xmlns:a16="http://schemas.microsoft.com/office/drawing/2014/main" id="{9526BE9C-B5A9-41E0-874F-7A114799BA45}"/>
              </a:ext>
            </a:extLst>
          </p:cNvPr>
          <p:cNvSpPr/>
          <p:nvPr/>
        </p:nvSpPr>
        <p:spPr>
          <a:xfrm>
            <a:off x="5650663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FA834659-6E30-4024-9F06-B39F281AAB03}"/>
              </a:ext>
            </a:extLst>
          </p:cNvPr>
          <p:cNvGrpSpPr/>
          <p:nvPr/>
        </p:nvGrpSpPr>
        <p:grpSpPr>
          <a:xfrm>
            <a:off x="7281026" y="3170136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:a16="http://schemas.microsoft.com/office/drawing/2014/main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:a16="http://schemas.microsoft.com/office/drawing/2014/main" id="{006A1B42-E65A-4C45-B8EA-AF8C225DCB5E}"/>
              </a:ext>
            </a:extLst>
          </p:cNvPr>
          <p:cNvGrpSpPr/>
          <p:nvPr/>
        </p:nvGrpSpPr>
        <p:grpSpPr>
          <a:xfrm>
            <a:off x="3972676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:a16="http://schemas.microsoft.com/office/drawing/2014/main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:a16="http://schemas.microsoft.com/office/drawing/2014/main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:a16="http://schemas.microsoft.com/office/drawing/2014/main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:a16="http://schemas.microsoft.com/office/drawing/2014/main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:a16="http://schemas.microsoft.com/office/drawing/2014/main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:a16="http://schemas.microsoft.com/office/drawing/2014/main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:a16="http://schemas.microsoft.com/office/drawing/2014/main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:a16="http://schemas.microsoft.com/office/drawing/2014/main" id="{C9E50703-02D8-4A88-A5F1-B600C821C2D6}"/>
              </a:ext>
            </a:extLst>
          </p:cNvPr>
          <p:cNvGrpSpPr/>
          <p:nvPr/>
        </p:nvGrpSpPr>
        <p:grpSpPr>
          <a:xfrm>
            <a:off x="5593513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:a16="http://schemas.microsoft.com/office/drawing/2014/main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:a16="http://schemas.microsoft.com/office/drawing/2014/main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:a16="http://schemas.microsoft.com/office/drawing/2014/main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:a16="http://schemas.microsoft.com/office/drawing/2014/main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:a16="http://schemas.microsoft.com/office/drawing/2014/main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5148655" y="2641125"/>
            <a:ext cx="13019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EF302-17A5-4F20-BD10-12A501A4B439}"/>
              </a:ext>
            </a:extLst>
          </p:cNvPr>
          <p:cNvSpPr txBox="1"/>
          <p:nvPr/>
        </p:nvSpPr>
        <p:spPr>
          <a:xfrm flipH="1">
            <a:off x="1847850" y="942579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kĩ năng đặt tính phép cộng (có nhớ)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2436188" y="5209084"/>
            <a:ext cx="733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tính bằng cách đặt tính hoặc tính nhẩm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95939B-72CA-4734-A97D-AACD474AEF13}"/>
              </a:ext>
            </a:extLst>
          </p:cNvPr>
          <p:cNvSpPr txBox="1"/>
          <p:nvPr/>
        </p:nvSpPr>
        <p:spPr>
          <a:xfrm flipH="1">
            <a:off x="0" y="3117600"/>
            <a:ext cx="4540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được 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54914F-4F8D-4873-BAA6-B7FAFB87382B}"/>
              </a:ext>
            </a:extLst>
          </p:cNvPr>
          <p:cNvSpPr txBox="1"/>
          <p:nvPr/>
        </p:nvSpPr>
        <p:spPr>
          <a:xfrm flipH="1">
            <a:off x="7759280" y="2579570"/>
            <a:ext cx="4242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16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được bài toán liên quan đến phép cộng có nhớ.</a:t>
            </a:r>
          </a:p>
        </p:txBody>
      </p:sp>
    </p:spTree>
    <p:extLst>
      <p:ext uri="{BB962C8B-B14F-4D97-AF65-F5344CB8AC3E}">
        <p14:creationId xmlns:p14="http://schemas.microsoft.com/office/powerpoint/2010/main" val="59177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5445804" cy="2242458"/>
            <a:chOff x="358880" y="-528402"/>
            <a:chExt cx="550668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481399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054935" y="31561"/>
            <a:ext cx="4449297" cy="9971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Đặt tính rồi tính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392594" y="852270"/>
            <a:ext cx="2400793" cy="4951136"/>
            <a:chOff x="1199561" y="665161"/>
            <a:chExt cx="2276690" cy="2106769"/>
          </a:xfrm>
        </p:grpSpPr>
        <p:pic>
          <p:nvPicPr>
            <p:cNvPr id="24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1511020" y="1275458"/>
              <a:ext cx="1740146" cy="248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45 + 6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374268" y="854455"/>
            <a:ext cx="2276690" cy="4975942"/>
            <a:chOff x="4049061" y="667539"/>
            <a:chExt cx="2276690" cy="2106769"/>
          </a:xfrm>
        </p:grpSpPr>
        <p:pic>
          <p:nvPicPr>
            <p:cNvPr id="27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4317333" y="1292080"/>
              <a:ext cx="1740146" cy="247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81 + 9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48028" y="865909"/>
            <a:ext cx="2338487" cy="5020622"/>
            <a:chOff x="1137764" y="2771930"/>
            <a:chExt cx="2338487" cy="2163954"/>
          </a:xfrm>
        </p:grpSpPr>
        <p:pic>
          <p:nvPicPr>
            <p:cNvPr id="32" name="图片 10245" descr="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1436934" y="3401001"/>
              <a:ext cx="1740146" cy="252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26 + 66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915888" y="2773449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45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6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61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2252" y="3307066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2216528" y="4252211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886061" y="2811407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81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9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90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62425" y="3310232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6186701" y="425526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779351" y="2811407"/>
            <a:ext cx="21589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26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66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92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37297" y="3362608"/>
            <a:ext cx="35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10240531" y="4283189"/>
            <a:ext cx="66989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583" y="4252211"/>
            <a:ext cx="2932941" cy="2932941"/>
          </a:xfrm>
          <a:prstGeom prst="rect">
            <a:avLst/>
          </a:prstGeom>
        </p:spPr>
      </p:pic>
      <p:pic>
        <p:nvPicPr>
          <p:cNvPr id="29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17" y="4631960"/>
            <a:ext cx="1416806" cy="222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39" grpId="0"/>
      <p:bldP spid="44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12079506" cy="2474996"/>
            <a:chOff x="358880" y="-528402"/>
            <a:chExt cx="11726057" cy="277586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1" y="480058"/>
              <a:ext cx="11033376" cy="176740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206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Con bê cân nặng 47 kg. Con nghé nặng hơn con bê 18 kg. Hỏi con nghé cân nặng bao nhiêu ki-lô-gam</a:t>
              </a: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32224" y="3236660"/>
            <a:ext cx="5145628" cy="2822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Bê                         : 47 kg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nặng hơn bê: 18 kg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Nghé                     : ... kg?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85347" y="3379726"/>
            <a:ext cx="74507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Bài giải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 nghé cân nặng số ki - lô - gam là:             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47 + 18 = 65 (kg)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Đáp số: 65kg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078527" y="853915"/>
            <a:ext cx="442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15719" y="904796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10966" y="1388581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6933" y="1388581"/>
            <a:ext cx="3496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56500" y="887543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52536" y="1371328"/>
            <a:ext cx="8557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41710" y="1371328"/>
            <a:ext cx="354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712251" y="423274"/>
            <a:ext cx="2070765" cy="585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1" t="44246" r="15292" b="27877"/>
          <a:stretch/>
        </p:blipFill>
        <p:spPr bwMode="auto">
          <a:xfrm>
            <a:off x="3046828" y="1805418"/>
            <a:ext cx="5237547" cy="199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0" y="-539991"/>
            <a:ext cx="10903789" cy="2242458"/>
            <a:chOff x="358880" y="-528402"/>
            <a:chExt cx="11025674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10332992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155345" y="135534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 lợn cân nặng bao nhiêu ki – lô – gam 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30"/>
          <p:cNvGrpSpPr/>
          <p:nvPr/>
        </p:nvGrpSpPr>
        <p:grpSpPr>
          <a:xfrm>
            <a:off x="0" y="5736226"/>
            <a:ext cx="12190413" cy="1145008"/>
            <a:chOff x="-332141" y="4350229"/>
            <a:chExt cx="12190413" cy="1145008"/>
          </a:xfrm>
        </p:grpSpPr>
        <p:pic>
          <p:nvPicPr>
            <p:cNvPr id="10" name="图片 32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1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01160"/>
            <a:ext cx="1991044" cy="1629036"/>
          </a:xfrm>
          <a:prstGeom prst="rect">
            <a:avLst/>
          </a:prstGeom>
        </p:spPr>
      </p:pic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570009"/>
            <a:ext cx="2638002" cy="52353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69050" y="4822150"/>
            <a:ext cx="7450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 lợn cân nặng: 33kg</a:t>
            </a:r>
            <a:endParaRPr lang="en-US" sz="3600" b="1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1" t="33674" r="11837" b="21584"/>
          <a:stretch/>
        </p:blipFill>
        <p:spPr bwMode="auto">
          <a:xfrm>
            <a:off x="3070764" y="1275148"/>
            <a:ext cx="5068544" cy="259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: Rounded Corners 20"/>
          <p:cNvSpPr/>
          <p:nvPr/>
        </p:nvSpPr>
        <p:spPr>
          <a:xfrm>
            <a:off x="3183306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</a:p>
        </p:txBody>
      </p:sp>
      <p:sp>
        <p:nvSpPr>
          <p:cNvPr id="18" name="Rectangle: Rounded Corners 20"/>
          <p:cNvSpPr/>
          <p:nvPr/>
        </p:nvSpPr>
        <p:spPr>
          <a:xfrm>
            <a:off x="6390740" y="3010973"/>
            <a:ext cx="1474274" cy="91826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33kg</a:t>
            </a:r>
          </a:p>
        </p:txBody>
      </p:sp>
    </p:spTree>
    <p:extLst>
      <p:ext uri="{BB962C8B-B14F-4D97-AF65-F5344CB8AC3E}">
        <p14:creationId xmlns:p14="http://schemas.microsoft.com/office/powerpoint/2010/main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-18661" y="-689411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2184353" y="-6238"/>
            <a:ext cx="11095911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bạn xách được bao nhiêu lít nước?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8" t="52451" r="74117" b="20588"/>
          <a:stretch/>
        </p:blipFill>
        <p:spPr bwMode="auto">
          <a:xfrm>
            <a:off x="685025" y="1304640"/>
            <a:ext cx="2060579" cy="23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6" t="46976" r="53045" b="20181"/>
          <a:stretch/>
        </p:blipFill>
        <p:spPr bwMode="auto">
          <a:xfrm>
            <a:off x="3898444" y="1121688"/>
            <a:ext cx="2259107" cy="24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47466" r="35291" b="20916"/>
          <a:stretch/>
        </p:blipFill>
        <p:spPr bwMode="auto">
          <a:xfrm>
            <a:off x="7691417" y="975641"/>
            <a:ext cx="1692426" cy="253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组合 30"/>
          <p:cNvGrpSpPr/>
          <p:nvPr/>
        </p:nvGrpSpPr>
        <p:grpSpPr>
          <a:xfrm>
            <a:off x="-12604" y="5753331"/>
            <a:ext cx="12190413" cy="1145008"/>
            <a:chOff x="-332141" y="4350229"/>
            <a:chExt cx="12190413" cy="1145008"/>
          </a:xfrm>
        </p:grpSpPr>
        <p:pic>
          <p:nvPicPr>
            <p:cNvPr id="11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070611" y="4371875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332141" y="4350229"/>
              <a:ext cx="8659753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822175" y="2114101"/>
            <a:ext cx="2397533" cy="4758076"/>
          </a:xfrm>
          <a:prstGeom prst="rect">
            <a:avLst/>
          </a:prstGeom>
        </p:spPr>
      </p:pic>
      <p:sp>
        <p:nvSpPr>
          <p:cNvPr id="14" name="Rectangle: Rounded Corners 20"/>
          <p:cNvSpPr/>
          <p:nvPr/>
        </p:nvSpPr>
        <p:spPr>
          <a:xfrm>
            <a:off x="1147673" y="374732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6" name="Rectangle: Rounded Corners 20"/>
          <p:cNvSpPr/>
          <p:nvPr/>
        </p:nvSpPr>
        <p:spPr>
          <a:xfrm>
            <a:off x="4759553" y="374233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7" name="Rectangle: Rounded Corners 20"/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8" name="Rectangle: Rounded Corners 20"/>
          <p:cNvSpPr/>
          <p:nvPr/>
        </p:nvSpPr>
        <p:spPr>
          <a:xfrm>
            <a:off x="4759553" y="3728038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56 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19" name="Rectangle: Rounded Corners 20"/>
          <p:cNvSpPr/>
          <p:nvPr/>
        </p:nvSpPr>
        <p:spPr>
          <a:xfrm>
            <a:off x="8061429" y="3673753"/>
            <a:ext cx="952402" cy="7019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54 </a:t>
            </a:r>
            <a:r>
              <a:rPr lang="en-US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</a:t>
            </a: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685025" y="4592119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số lít nước theo thứ tự tăng dần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l,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02840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-385437" y="-525056"/>
            <a:ext cx="3144253" cy="2242458"/>
            <a:chOff x="358880" y="-528402"/>
            <a:chExt cx="3179400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2486718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Số?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935976" y="982854"/>
            <a:ext cx="10453247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Chuột túi tham gia một cuộc thi nhảy xa. Lần thứ nhất, từ tảng đá màu đỏ, chuột túi nhảy qua 4 tảng đá và được 25 điểm (như hình vẽ). Lần thứ hai, từ tảng đá màu đỏ, chuột túi nhảy qua 6 tảng đá.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521060" y="4126577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Lần thứ hai, chuột túi được         điểm</a:t>
            </a: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521062" y="4928920"/>
            <a:ext cx="9692430" cy="1139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Cả hai lần nhảy, chuột túi được          điểm</a:t>
            </a:r>
          </a:p>
        </p:txBody>
      </p:sp>
      <p:sp>
        <p:nvSpPr>
          <p:cNvPr id="11" name="Rectangle: Rounded Corners 20"/>
          <p:cNvSpPr/>
          <p:nvPr/>
        </p:nvSpPr>
        <p:spPr>
          <a:xfrm>
            <a:off x="6963197" y="4413144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20"/>
          <p:cNvSpPr/>
          <p:nvPr/>
        </p:nvSpPr>
        <p:spPr>
          <a:xfrm>
            <a:off x="7681854" y="5256633"/>
            <a:ext cx="533400" cy="4841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t="42877" r="26367" b="35921"/>
          <a:stretch/>
        </p:blipFill>
        <p:spPr bwMode="auto">
          <a:xfrm>
            <a:off x="3107374" y="2571749"/>
            <a:ext cx="6700926" cy="18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27"/>
          <p:cNvGrpSpPr/>
          <p:nvPr/>
        </p:nvGrpSpPr>
        <p:grpSpPr>
          <a:xfrm>
            <a:off x="-34397" y="6232933"/>
            <a:ext cx="12192000" cy="1359272"/>
            <a:chOff x="-175847" y="4352544"/>
            <a:chExt cx="12367847" cy="2505456"/>
          </a:xfrm>
        </p:grpSpPr>
        <p:pic>
          <p:nvPicPr>
            <p:cNvPr id="15" name="图片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6" name="图片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7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103370" y="2728540"/>
            <a:ext cx="2054233" cy="4076773"/>
          </a:xfrm>
          <a:prstGeom prst="rect">
            <a:avLst/>
          </a:prstGeom>
        </p:spPr>
      </p:pic>
      <p:sp>
        <p:nvSpPr>
          <p:cNvPr id="22" name="Rectangle: Rounded Corners 20"/>
          <p:cNvSpPr/>
          <p:nvPr/>
        </p:nvSpPr>
        <p:spPr>
          <a:xfrm>
            <a:off x="6881508" y="4413144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35</a:t>
            </a:r>
          </a:p>
        </p:txBody>
      </p:sp>
      <p:sp>
        <p:nvSpPr>
          <p:cNvPr id="23" name="Rectangle: Rounded Corners 20"/>
          <p:cNvSpPr/>
          <p:nvPr/>
        </p:nvSpPr>
        <p:spPr>
          <a:xfrm>
            <a:off x="7578286" y="5266191"/>
            <a:ext cx="696778" cy="5157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</a:rPr>
              <a:t>60</a:t>
            </a:r>
          </a:p>
        </p:txBody>
      </p:sp>
      <p:sp>
        <p:nvSpPr>
          <p:cNvPr id="2" name="Rectangle 1"/>
          <p:cNvSpPr/>
          <p:nvPr/>
        </p:nvSpPr>
        <p:spPr>
          <a:xfrm>
            <a:off x="4243818" y="7187995"/>
            <a:ext cx="1040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: FB Đặng Nhật Linh-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6176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  <p:bldP spid="12" grpId="0" animBg="1"/>
      <p:bldP spid="12" grpId="1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7792" y="18097"/>
            <a:ext cx="4754828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ản ghi Mới 2">
            <a:hlinkClick r:id="" action="ppaction://media"/>
            <a:extLst>
              <a:ext uri="{FF2B5EF4-FFF2-40B4-BE49-F238E27FC236}">
                <a16:creationId xmlns:a16="http://schemas.microsoft.com/office/drawing/2014/main" id="{8A07533B-11A2-48E5-BFBC-70C5799B65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52487" y="63854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7188</TotalTime>
  <Words>575</Words>
  <Application>Microsoft Office PowerPoint</Application>
  <PresentationFormat>Custom</PresentationFormat>
  <Paragraphs>89</Paragraphs>
  <Slides>16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等线</vt:lpstr>
      <vt:lpstr>等线 Light</vt:lpstr>
      <vt:lpstr>宋体</vt:lpstr>
      <vt:lpstr>Arial</vt:lpstr>
      <vt:lpstr>Calibri</vt:lpstr>
      <vt:lpstr>iCiel Cadena</vt:lpstr>
      <vt:lpstr>iCiel Crocante</vt:lpstr>
      <vt:lpstr>iCiel Pony</vt:lpstr>
      <vt:lpstr>Impact</vt:lpstr>
      <vt:lpstr>ITC Avant Garde Std Bk</vt:lpstr>
      <vt:lpstr>LiHei Pro</vt:lpstr>
      <vt:lpstr>Signika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35 và 37 là: </vt:lpstr>
      <vt:lpstr>Câu hỏi: Hiệu của 59 và 16 là: </vt:lpstr>
      <vt:lpstr>Câu hỏi: Hoa có 36 cái kẹo, Nam cho thêm Hoa 14 cái kẹo. Hỏi Hoa có tất cả bao nhiêu cái kẹo?</vt:lpstr>
      <vt:lpstr>Câu hỏi: Kết quả của phép tính: 45 + 45 + 2 =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Kim Quỳnh</cp:lastModifiedBy>
  <cp:revision>3782</cp:revision>
  <dcterms:created xsi:type="dcterms:W3CDTF">2015-12-01T09:06:39Z</dcterms:created>
  <dcterms:modified xsi:type="dcterms:W3CDTF">2022-11-19T08:57:12Z</dcterms:modified>
</cp:coreProperties>
</file>