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1"/>
  </p:notesMasterIdLst>
  <p:sldIdLst>
    <p:sldId id="264" r:id="rId4"/>
    <p:sldId id="282" r:id="rId5"/>
    <p:sldId id="266" r:id="rId6"/>
    <p:sldId id="283" r:id="rId7"/>
    <p:sldId id="258" r:id="rId8"/>
    <p:sldId id="284" r:id="rId9"/>
    <p:sldId id="28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ECFF"/>
    <a:srgbClr val="66CC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37" autoAdjust="0"/>
    <p:restoredTop sz="90214" autoAdjust="0"/>
  </p:normalViewPr>
  <p:slideViewPr>
    <p:cSldViewPr snapToGrid="0">
      <p:cViewPr varScale="1">
        <p:scale>
          <a:sx n="65" d="100"/>
          <a:sy n="65" d="100"/>
        </p:scale>
        <p:origin x="97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4311-95C2-47AF-945E-3F56414F0795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BB4F9-1C72-4740-BCEE-0A1A06975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2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2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560606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GV </a:t>
            </a:r>
            <a:r>
              <a:rPr lang="en-US" altLang="zh-CN" dirty="0" err="1"/>
              <a:t>kích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chuột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từng</a:t>
            </a:r>
            <a:r>
              <a:rPr lang="en-US" altLang="zh-CN" baseline="0" dirty="0"/>
              <a:t> con </a:t>
            </a:r>
            <a:r>
              <a:rPr lang="en-US" altLang="zh-CN" baseline="0" dirty="0" err="1"/>
              <a:t>tàu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kết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quả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phép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tính</a:t>
            </a:r>
            <a:endParaRPr lang="en-US" altLang="zh-CN" baseline="0" dirty="0"/>
          </a:p>
          <a:p>
            <a:r>
              <a:rPr lang="en-US" altLang="zh-CN" baseline="0" dirty="0" err="1"/>
              <a:t>Kích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chuột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lần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lượt</a:t>
            </a:r>
            <a:r>
              <a:rPr lang="en-US" altLang="zh-CN" baseline="0" dirty="0"/>
              <a:t> 4 </a:t>
            </a:r>
            <a:r>
              <a:rPr lang="en-US" altLang="zh-CN" baseline="0" dirty="0" err="1"/>
              <a:t>lần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đáp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endParaRPr lang="en-US" altLang="zh-CN" baseline="0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4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36070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7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82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0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423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500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763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68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487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383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723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887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71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902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242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957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7372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D0F518-02DA-4AB3-A903-37A0295491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A5C3725-AC60-4F91-8C75-62F7373C9B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73A7EC-4867-4A55-BFBD-0C32B984E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2124CE6-EAA6-4D64-9B9B-190067654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A6101A-18BA-41F0-979D-A9ED02AF6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39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0BFF83-FCBA-4792-A3D4-81F5E4F54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6913DB-E681-4EC1-9B25-EF04FF37C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C2E018-E2AD-47B1-B0D5-E2C9714A2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4B2B8A-D2C4-4F5C-A30D-BA93DFF51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3EFBE5-5C1B-4934-BD95-485CF028E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3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140F75-9586-4B6A-9218-22BD57B73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337AF66-1318-44F7-A567-F685106F3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230986-AD36-4B45-9FF7-AE661E8E0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F51433-6154-4E3D-ADD5-D1A65FDBE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BFE095-8D01-4D43-AB00-8551002CA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47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98B694-3967-4281-84FD-0A816ECF4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F99A9B9-0B65-422D-BC49-23F751F73B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EA1FD93-2275-46D2-BDC9-7EF86E247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D8C81E-6122-4670-9DA3-ABB84B37C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6CDD3A6-0EE0-4480-A1B1-EB157C766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F660F0-D8DE-4C9B-962A-1E786DA04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2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61A232-4BC8-4F05-A2B2-0F2EC0CBE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C4054C2-7459-471A-B657-F3A3AB4BD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6E1EFC2-D304-4B1C-8480-F7DA28DC6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E7F874-00C5-4911-B2C9-9E4487E2DC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F4D7B2F-C4AD-4AB8-826B-43AE777C2F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56071C0-94BA-4EBA-B7E5-31038F63A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42F1EDA-C997-4C07-81DA-49A25866A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00A51DA-F540-4CB1-B631-18B17B6A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4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39FD24-C5C3-45C1-A863-D3499FE23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271906A-54F6-46EC-986A-C80E0E1D9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24B7F0A-FBFF-4D0C-85DB-CF2CF1BFC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726C04D-D296-4024-B4B3-1B38FA2E0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42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40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D390FD3-4C58-48F7-8462-4F0E1C234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D8D6D25-C3C4-4E8F-A512-78D08A08B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D9BFA70-7890-4D38-B527-1A1295D24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44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756D12-D426-40BD-982A-F805204BB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732EC9-7C75-43B0-B125-BE1E2BECF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B5C597B-9BD2-46D7-A679-6998BF584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E269756-3DF8-4872-A666-EFFA19B3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466FA6-8B38-4462-BEC5-8FB8483F1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1274D11-8F7B-41C4-A363-D562F9B98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32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7D46C4-8B36-40F7-92B7-399FF23CA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D729440-972E-4FEC-9976-99D9D5894B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1EEDFAB-E90B-4F49-B483-D8DFC1687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E96C89D-3133-4722-9C9C-DAB0B39D3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37456A5-811F-4C84-8B4F-8445A6DD6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0E23BE-16F6-4FEC-8C45-D6F25DD4B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83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6621A1-D0C8-4F8A-92B2-4D2B2B328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2D89EBE-2A6A-4CF9-A288-A2F9749D3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1FE291-DB11-4622-8AD5-9E6A99E13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E74D20-4C74-4971-B256-49EEEC9FD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56BED9-107E-4C8C-9A93-38EEAC14E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39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6BE657B-08AE-4943-A159-9FAB6BBB8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516D504-8CB9-4F1D-B04E-8A1BE9B68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756371-643D-4F2A-AFEF-B6263CD52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FD93C7-678C-4D6F-9EF4-B21ACF9F1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875CDF-5125-409F-A2CD-20CC8BC42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3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9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6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0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5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7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3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41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7385891-BD90-4CBC-8E15-D9517005B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A5AD9C5-5E3E-428D-9C02-719572B89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2EBA8B-3746-4A50-9269-D1971A3686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5B33E8-4C13-4CAE-9F65-91CC456A4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FB0E85-AEAC-4F27-B48E-10BEA7B5B4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14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1.emf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2.png"/><Relationship Id="rId3" Type="http://schemas.microsoft.com/office/2007/relationships/media" Target="../media/media2.mp3"/><Relationship Id="rId21" Type="http://schemas.openxmlformats.org/officeDocument/2006/relationships/image" Target="../media/image24.png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17.png"/><Relationship Id="rId17" Type="http://schemas.microsoft.com/office/2007/relationships/hdphoto" Target="../media/hdphoto2.wdp"/><Relationship Id="rId2" Type="http://schemas.openxmlformats.org/officeDocument/2006/relationships/audio" Target="../media/media1.mp3"/><Relationship Id="rId16" Type="http://schemas.openxmlformats.org/officeDocument/2006/relationships/image" Target="../media/image21.jpeg"/><Relationship Id="rId20" Type="http://schemas.openxmlformats.org/officeDocument/2006/relationships/image" Target="../media/image23.png"/><Relationship Id="rId1" Type="http://schemas.microsoft.com/office/2007/relationships/media" Target="../media/media1.mp3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6.png"/><Relationship Id="rId24" Type="http://schemas.openxmlformats.org/officeDocument/2006/relationships/image" Target="../media/image27.png"/><Relationship Id="rId5" Type="http://schemas.openxmlformats.org/officeDocument/2006/relationships/tags" Target="../tags/tag2.xml"/><Relationship Id="rId15" Type="http://schemas.openxmlformats.org/officeDocument/2006/relationships/image" Target="../media/image20.png"/><Relationship Id="rId23" Type="http://schemas.openxmlformats.org/officeDocument/2006/relationships/image" Target="../media/image26.gif"/><Relationship Id="rId10" Type="http://schemas.openxmlformats.org/officeDocument/2006/relationships/image" Target="../media/image15.png"/><Relationship Id="rId19" Type="http://schemas.microsoft.com/office/2007/relationships/hdphoto" Target="../media/hdphoto3.wdp"/><Relationship Id="rId4" Type="http://schemas.openxmlformats.org/officeDocument/2006/relationships/audio" Target="../media/media2.mp3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34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1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0.jpeg"/><Relationship Id="rId11" Type="http://schemas.openxmlformats.org/officeDocument/2006/relationships/image" Target="../media/image11.emf"/><Relationship Id="rId5" Type="http://schemas.openxmlformats.org/officeDocument/2006/relationships/image" Target="../media/image29.png"/><Relationship Id="rId10" Type="http://schemas.microsoft.com/office/2007/relationships/hdphoto" Target="../media/hdphoto5.wdp"/><Relationship Id="rId4" Type="http://schemas.openxmlformats.org/officeDocument/2006/relationships/image" Target="../media/image28.png"/><Relationship Id="rId9" Type="http://schemas.openxmlformats.org/officeDocument/2006/relationships/image" Target="../media/image32.png"/><Relationship Id="rId1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0837" y="-52672"/>
            <a:ext cx="11574126" cy="3201388"/>
            <a:chOff x="220837" y="-52672"/>
            <a:chExt cx="11574126" cy="3201388"/>
          </a:xfrm>
        </p:grpSpPr>
        <p:grpSp>
          <p:nvGrpSpPr>
            <p:cNvPr id="284" name="Group 3"/>
            <p:cNvGrpSpPr/>
            <p:nvPr/>
          </p:nvGrpSpPr>
          <p:grpSpPr>
            <a:xfrm rot="10800000">
              <a:off x="2194821" y="3941"/>
              <a:ext cx="412706" cy="1820482"/>
              <a:chOff x="4980416" y="5037518"/>
              <a:chExt cx="412706" cy="1820482"/>
            </a:xfrm>
          </p:grpSpPr>
          <p:sp>
            <p:nvSpPr>
              <p:cNvPr id="285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6" name="Group 4"/>
            <p:cNvGrpSpPr/>
            <p:nvPr/>
          </p:nvGrpSpPr>
          <p:grpSpPr>
            <a:xfrm rot="10800000">
              <a:off x="1672375" y="3941"/>
              <a:ext cx="412706" cy="2155512"/>
              <a:chOff x="5502862" y="5355294"/>
              <a:chExt cx="412706" cy="1502706"/>
            </a:xfrm>
          </p:grpSpPr>
          <p:sp>
            <p:nvSpPr>
              <p:cNvPr id="297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8" name="Group 7"/>
            <p:cNvGrpSpPr/>
            <p:nvPr/>
          </p:nvGrpSpPr>
          <p:grpSpPr>
            <a:xfrm rot="10800000">
              <a:off x="220837" y="3941"/>
              <a:ext cx="407320" cy="1502706"/>
              <a:chOff x="6959786" y="5355294"/>
              <a:chExt cx="407320" cy="1502706"/>
            </a:xfrm>
          </p:grpSpPr>
          <p:sp>
            <p:nvSpPr>
              <p:cNvPr id="309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0" name="Group 5"/>
            <p:cNvGrpSpPr/>
            <p:nvPr/>
          </p:nvGrpSpPr>
          <p:grpSpPr>
            <a:xfrm rot="10800000">
              <a:off x="1176187" y="6634"/>
              <a:ext cx="403952" cy="2588666"/>
              <a:chOff x="6007804" y="4266641"/>
              <a:chExt cx="403952" cy="2588666"/>
            </a:xfrm>
          </p:grpSpPr>
          <p:sp>
            <p:nvSpPr>
              <p:cNvPr id="321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2" name="Group 6"/>
            <p:cNvGrpSpPr/>
            <p:nvPr/>
          </p:nvGrpSpPr>
          <p:grpSpPr>
            <a:xfrm rot="10800000">
              <a:off x="698175" y="6634"/>
              <a:ext cx="409339" cy="3142082"/>
              <a:chOff x="6480429" y="3713225"/>
              <a:chExt cx="409339" cy="3142082"/>
            </a:xfrm>
          </p:grpSpPr>
          <p:sp>
            <p:nvSpPr>
              <p:cNvPr id="333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4" name="Group 3"/>
            <p:cNvGrpSpPr/>
            <p:nvPr/>
          </p:nvGrpSpPr>
          <p:grpSpPr>
            <a:xfrm rot="10800000">
              <a:off x="4492137" y="-5484"/>
              <a:ext cx="412706" cy="1820482"/>
              <a:chOff x="4980416" y="5037518"/>
              <a:chExt cx="412706" cy="1820482"/>
            </a:xfrm>
          </p:grpSpPr>
          <p:sp>
            <p:nvSpPr>
              <p:cNvPr id="345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6" name="Group 4"/>
            <p:cNvGrpSpPr/>
            <p:nvPr/>
          </p:nvGrpSpPr>
          <p:grpSpPr>
            <a:xfrm rot="10800000">
              <a:off x="3904878" y="3941"/>
              <a:ext cx="412706" cy="1502706"/>
              <a:chOff x="5502862" y="5355294"/>
              <a:chExt cx="412706" cy="1502706"/>
            </a:xfrm>
          </p:grpSpPr>
          <p:sp>
            <p:nvSpPr>
              <p:cNvPr id="357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8" name="Group 7"/>
            <p:cNvGrpSpPr/>
            <p:nvPr/>
          </p:nvGrpSpPr>
          <p:grpSpPr>
            <a:xfrm rot="10800000">
              <a:off x="2716594" y="-5410"/>
              <a:ext cx="407320" cy="2013200"/>
              <a:chOff x="6959786" y="5355294"/>
              <a:chExt cx="407320" cy="1502706"/>
            </a:xfrm>
          </p:grpSpPr>
          <p:sp>
            <p:nvSpPr>
              <p:cNvPr id="369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0" name="Group 5"/>
            <p:cNvGrpSpPr/>
            <p:nvPr/>
          </p:nvGrpSpPr>
          <p:grpSpPr>
            <a:xfrm rot="10800000">
              <a:off x="3281126" y="-2717"/>
              <a:ext cx="403952" cy="2167807"/>
              <a:chOff x="6007804" y="4266641"/>
              <a:chExt cx="403952" cy="2588666"/>
            </a:xfrm>
          </p:grpSpPr>
          <p:sp>
            <p:nvSpPr>
              <p:cNvPr id="381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2" name="Group 6"/>
            <p:cNvGrpSpPr/>
            <p:nvPr/>
          </p:nvGrpSpPr>
          <p:grpSpPr>
            <a:xfrm rot="10800000">
              <a:off x="11385624" y="-30241"/>
              <a:ext cx="409339" cy="3142082"/>
              <a:chOff x="6480429" y="3713225"/>
              <a:chExt cx="409339" cy="3142082"/>
            </a:xfrm>
          </p:grpSpPr>
          <p:sp>
            <p:nvSpPr>
              <p:cNvPr id="393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4" name="Group 5"/>
            <p:cNvGrpSpPr/>
            <p:nvPr/>
          </p:nvGrpSpPr>
          <p:grpSpPr>
            <a:xfrm rot="10800000">
              <a:off x="5037570" y="-2791"/>
              <a:ext cx="403952" cy="2167807"/>
              <a:chOff x="6007804" y="4266641"/>
              <a:chExt cx="403952" cy="2588666"/>
            </a:xfrm>
          </p:grpSpPr>
          <p:sp>
            <p:nvSpPr>
              <p:cNvPr id="405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6" name="Group 3"/>
            <p:cNvGrpSpPr/>
            <p:nvPr/>
          </p:nvGrpSpPr>
          <p:grpSpPr>
            <a:xfrm rot="10800000">
              <a:off x="8519907" y="-43246"/>
              <a:ext cx="412706" cy="1820482"/>
              <a:chOff x="4980416" y="5037518"/>
              <a:chExt cx="412706" cy="1820482"/>
            </a:xfrm>
          </p:grpSpPr>
          <p:sp>
            <p:nvSpPr>
              <p:cNvPr id="417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0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1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3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4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5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6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7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8" name="Group 4"/>
            <p:cNvGrpSpPr/>
            <p:nvPr/>
          </p:nvGrpSpPr>
          <p:grpSpPr>
            <a:xfrm rot="10800000">
              <a:off x="7997461" y="-43246"/>
              <a:ext cx="412706" cy="2155512"/>
              <a:chOff x="5502862" y="5355294"/>
              <a:chExt cx="412706" cy="1502706"/>
            </a:xfrm>
          </p:grpSpPr>
          <p:sp>
            <p:nvSpPr>
              <p:cNvPr id="429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0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1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3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4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5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6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7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8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9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40" name="Group 3"/>
            <p:cNvGrpSpPr/>
            <p:nvPr/>
          </p:nvGrpSpPr>
          <p:grpSpPr>
            <a:xfrm rot="10800000">
              <a:off x="10817223" y="-52672"/>
              <a:ext cx="412706" cy="2460133"/>
              <a:chOff x="4980416" y="5037518"/>
              <a:chExt cx="412706" cy="1820482"/>
            </a:xfrm>
          </p:grpSpPr>
          <p:sp>
            <p:nvSpPr>
              <p:cNvPr id="441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2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3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4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5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6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7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8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9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0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1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2" name="Group 4"/>
            <p:cNvGrpSpPr/>
            <p:nvPr/>
          </p:nvGrpSpPr>
          <p:grpSpPr>
            <a:xfrm rot="10800000">
              <a:off x="10229964" y="-43246"/>
              <a:ext cx="412706" cy="2631814"/>
              <a:chOff x="5502862" y="5355294"/>
              <a:chExt cx="412706" cy="1502706"/>
            </a:xfrm>
          </p:grpSpPr>
          <p:sp>
            <p:nvSpPr>
              <p:cNvPr id="453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4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5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6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7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8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9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0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1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2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3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4" name="Group 7"/>
            <p:cNvGrpSpPr/>
            <p:nvPr/>
          </p:nvGrpSpPr>
          <p:grpSpPr>
            <a:xfrm rot="10800000">
              <a:off x="9041680" y="-52597"/>
              <a:ext cx="407320" cy="2013200"/>
              <a:chOff x="6959786" y="5355294"/>
              <a:chExt cx="407320" cy="1502706"/>
            </a:xfrm>
          </p:grpSpPr>
          <p:sp>
            <p:nvSpPr>
              <p:cNvPr id="465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6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7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8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9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0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1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2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3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4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5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76" name="Group 5"/>
            <p:cNvGrpSpPr/>
            <p:nvPr/>
          </p:nvGrpSpPr>
          <p:grpSpPr>
            <a:xfrm rot="10800000">
              <a:off x="9606212" y="-49905"/>
              <a:ext cx="403952" cy="2106477"/>
              <a:chOff x="6007804" y="4266641"/>
              <a:chExt cx="403952" cy="2588666"/>
            </a:xfrm>
          </p:grpSpPr>
          <p:sp>
            <p:nvSpPr>
              <p:cNvPr id="477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8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9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0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1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2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3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4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5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6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7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88" name="Group 6"/>
            <p:cNvGrpSpPr/>
            <p:nvPr/>
          </p:nvGrpSpPr>
          <p:grpSpPr>
            <a:xfrm rot="10800000">
              <a:off x="7382406" y="-23656"/>
              <a:ext cx="409339" cy="2412631"/>
              <a:chOff x="6480429" y="3713225"/>
              <a:chExt cx="409339" cy="3142082"/>
            </a:xfrm>
          </p:grpSpPr>
          <p:sp>
            <p:nvSpPr>
              <p:cNvPr id="489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0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1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2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3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4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5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6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7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8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9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00" name="Group 4"/>
            <p:cNvGrpSpPr/>
            <p:nvPr/>
          </p:nvGrpSpPr>
          <p:grpSpPr>
            <a:xfrm rot="10800000">
              <a:off x="6779496" y="-16257"/>
              <a:ext cx="412706" cy="1502706"/>
              <a:chOff x="5502862" y="5355294"/>
              <a:chExt cx="412706" cy="1502706"/>
            </a:xfrm>
          </p:grpSpPr>
          <p:sp>
            <p:nvSpPr>
              <p:cNvPr id="501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2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3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4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5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6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7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8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9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0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1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2" name="Group 7"/>
            <p:cNvGrpSpPr/>
            <p:nvPr/>
          </p:nvGrpSpPr>
          <p:grpSpPr>
            <a:xfrm rot="10800000">
              <a:off x="5599818" y="-26023"/>
              <a:ext cx="407320" cy="2013200"/>
              <a:chOff x="6959786" y="5355294"/>
              <a:chExt cx="407320" cy="1502706"/>
            </a:xfrm>
          </p:grpSpPr>
          <p:sp>
            <p:nvSpPr>
              <p:cNvPr id="513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4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5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6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7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8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9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0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1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2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4" name="Group 5"/>
            <p:cNvGrpSpPr/>
            <p:nvPr/>
          </p:nvGrpSpPr>
          <p:grpSpPr>
            <a:xfrm rot="10800000">
              <a:off x="6164350" y="-23330"/>
              <a:ext cx="403952" cy="2167807"/>
              <a:chOff x="6007804" y="4266641"/>
              <a:chExt cx="403952" cy="2588666"/>
            </a:xfrm>
          </p:grpSpPr>
          <p:sp>
            <p:nvSpPr>
              <p:cNvPr id="525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6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7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8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9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0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1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2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3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4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5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57" name="TextBox 256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296332" y="2611848"/>
            <a:ext cx="95254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Bài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20: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Phép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cộng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(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có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nhớ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) </a:t>
            </a:r>
          </a:p>
          <a:p>
            <a:pPr algn="ctr"/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số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có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hai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chữ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số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với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số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có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hai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chữ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số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4934097" y="4558684"/>
            <a:ext cx="8278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96128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/>
      <p:bldP spid="2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89918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5" y="2257674"/>
            <a:ext cx="234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ED7D31">
                    <a:lumMod val="75000"/>
                  </a:srgbClr>
                </a:solidFill>
                <a:latin typeface="iCiel Pony" panose="02000000000000000000" pitchFamily="2" charset="0"/>
              </a:rPr>
              <a:t>Mục</a:t>
            </a:r>
            <a:r>
              <a:rPr lang="en-US" sz="3200" dirty="0">
                <a:solidFill>
                  <a:srgbClr val="ED7D31">
                    <a:lumMod val="75000"/>
                  </a:srgbClr>
                </a:solidFill>
                <a:latin typeface="iCiel Pony" panose="02000000000000000000" pitchFamily="2" charset="0"/>
              </a:rPr>
              <a:t> </a:t>
            </a:r>
            <a:r>
              <a:rPr lang="en-US" sz="3200" dirty="0" err="1">
                <a:solidFill>
                  <a:srgbClr val="ED7D31">
                    <a:lumMod val="75000"/>
                  </a:srgbClr>
                </a:solidFill>
                <a:latin typeface="iCiel Pony" panose="02000000000000000000" pitchFamily="2" charset="0"/>
              </a:rPr>
              <a:t>tiêu</a:t>
            </a:r>
            <a:endParaRPr lang="en-US" sz="3200" dirty="0">
              <a:solidFill>
                <a:srgbClr val="ED7D31">
                  <a:lumMod val="75000"/>
                </a:srgbClr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940932"/>
            <a:ext cx="5762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Theo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nội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dung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bài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soạn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thầy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cô</a:t>
            </a:r>
            <a:endParaRPr lang="en-US" dirty="0">
              <a:solidFill>
                <a:srgbClr val="FFC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6888" y="3674413"/>
            <a:ext cx="546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Theo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nội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dung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bài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soạn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thầy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cô</a:t>
            </a:r>
            <a:endParaRPr lang="en-US" dirty="0">
              <a:solidFill>
                <a:srgbClr val="00B05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6888" y="4282075"/>
            <a:ext cx="630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Theo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nội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dung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soạn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thầy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cô</a:t>
            </a:r>
            <a:endParaRPr lang="en-US" dirty="0">
              <a:solidFill>
                <a:srgbClr val="FF0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5" y="3616207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4" y="4202492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33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233" y="0"/>
            <a:ext cx="3122571" cy="1159114"/>
          </a:xfrm>
          <a:prstGeom prst="rect">
            <a:avLst/>
          </a:prstGeom>
        </p:spPr>
      </p:pic>
      <p:pic>
        <p:nvPicPr>
          <p:cNvPr id="21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组合 23"/>
          <p:cNvGrpSpPr/>
          <p:nvPr/>
        </p:nvGrpSpPr>
        <p:grpSpPr>
          <a:xfrm>
            <a:off x="-17585" y="6111352"/>
            <a:ext cx="12203723" cy="1123362"/>
            <a:chOff x="-17585" y="5729324"/>
            <a:chExt cx="12203723" cy="1123362"/>
          </a:xfrm>
        </p:grpSpPr>
        <p:pic>
          <p:nvPicPr>
            <p:cNvPr id="24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5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613755" y="1275552"/>
            <a:ext cx="3667706" cy="566914"/>
            <a:chOff x="97654" y="1454784"/>
            <a:chExt cx="3667706" cy="566914"/>
          </a:xfrm>
        </p:grpSpPr>
        <p:sp>
          <p:nvSpPr>
            <p:cNvPr id="32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26121" y="1498478"/>
              <a:ext cx="28392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86119" y="2474033"/>
            <a:ext cx="2470807" cy="1019107"/>
            <a:chOff x="426465" y="1925389"/>
            <a:chExt cx="2470807" cy="1019107"/>
          </a:xfrm>
        </p:grpSpPr>
        <p:pic>
          <p:nvPicPr>
            <p:cNvPr id="38" name="图片 31755" descr="1-22"/>
            <p:cNvPicPr>
              <a:picLocks noChangeAspect="1"/>
            </p:cNvPicPr>
            <p:nvPr/>
          </p:nvPicPr>
          <p:blipFill rotWithShape="1">
            <a:blip r:embed="rId7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2" name="TextBox 41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47 + 43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448804" y="2474033"/>
            <a:ext cx="2470807" cy="1019107"/>
            <a:chOff x="426465" y="1925389"/>
            <a:chExt cx="2470807" cy="1019107"/>
          </a:xfrm>
        </p:grpSpPr>
        <p:pic>
          <p:nvPicPr>
            <p:cNvPr id="44" name="图片 31755" descr="1-22"/>
            <p:cNvPicPr>
              <a:picLocks noChangeAspect="1"/>
            </p:cNvPicPr>
            <p:nvPr/>
          </p:nvPicPr>
          <p:blipFill rotWithShape="1">
            <a:blip r:embed="rId7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5" name="TextBox 44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43 + 47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235547" y="2474033"/>
            <a:ext cx="2470807" cy="1019107"/>
            <a:chOff x="426465" y="1925389"/>
            <a:chExt cx="2470807" cy="1019107"/>
          </a:xfrm>
        </p:grpSpPr>
        <p:pic>
          <p:nvPicPr>
            <p:cNvPr id="47" name="图片 31755" descr="1-22"/>
            <p:cNvPicPr>
              <a:picLocks noChangeAspect="1"/>
            </p:cNvPicPr>
            <p:nvPr/>
          </p:nvPicPr>
          <p:blipFill rotWithShape="1">
            <a:blip r:embed="rId7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8" name="TextBox 47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65 + 28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9022285" y="2459519"/>
            <a:ext cx="2470807" cy="1019107"/>
            <a:chOff x="426465" y="1925389"/>
            <a:chExt cx="2470807" cy="1019107"/>
          </a:xfrm>
        </p:grpSpPr>
        <p:pic>
          <p:nvPicPr>
            <p:cNvPr id="50" name="图片 31755" descr="1-22"/>
            <p:cNvPicPr>
              <a:picLocks noChangeAspect="1"/>
            </p:cNvPicPr>
            <p:nvPr/>
          </p:nvPicPr>
          <p:blipFill rotWithShape="1">
            <a:blip r:embed="rId7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" name="TextBox 50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 + 65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44877" y="3250740"/>
            <a:ext cx="3010393" cy="2901557"/>
            <a:chOff x="694811" y="2614106"/>
            <a:chExt cx="3010393" cy="2901557"/>
          </a:xfrm>
        </p:grpSpPr>
        <p:grpSp>
          <p:nvGrpSpPr>
            <p:cNvPr id="53" name="Group 52"/>
            <p:cNvGrpSpPr/>
            <p:nvPr/>
          </p:nvGrpSpPr>
          <p:grpSpPr>
            <a:xfrm>
              <a:off x="694811" y="2614106"/>
              <a:ext cx="3010393" cy="2585323"/>
              <a:chOff x="69510" y="2570288"/>
              <a:chExt cx="3010393" cy="2585323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47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43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2103651" y="4438445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90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167649" y="3246204"/>
            <a:ext cx="3010393" cy="2922881"/>
            <a:chOff x="3167649" y="2628620"/>
            <a:chExt cx="3010393" cy="2922881"/>
          </a:xfrm>
        </p:grpSpPr>
        <p:grpSp>
          <p:nvGrpSpPr>
            <p:cNvPr id="59" name="Group 58"/>
            <p:cNvGrpSpPr/>
            <p:nvPr/>
          </p:nvGrpSpPr>
          <p:grpSpPr>
            <a:xfrm>
              <a:off x="3167649" y="2628620"/>
              <a:ext cx="3010393" cy="2585323"/>
              <a:chOff x="69510" y="2570288"/>
              <a:chExt cx="3010393" cy="2585323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43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47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/>
            <p:cNvSpPr txBox="1"/>
            <p:nvPr/>
          </p:nvSpPr>
          <p:spPr>
            <a:xfrm>
              <a:off x="4615741" y="4474283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90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971659" y="3285739"/>
            <a:ext cx="2799454" cy="2903878"/>
            <a:chOff x="5782977" y="2591955"/>
            <a:chExt cx="2799454" cy="2903878"/>
          </a:xfrm>
        </p:grpSpPr>
        <p:grpSp>
          <p:nvGrpSpPr>
            <p:cNvPr id="65" name="Group 64"/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65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28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6" name="TextBox 65"/>
            <p:cNvSpPr txBox="1"/>
            <p:nvPr/>
          </p:nvSpPr>
          <p:spPr>
            <a:xfrm>
              <a:off x="7225437" y="4418615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93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713057" y="3217876"/>
            <a:ext cx="2664961" cy="2951209"/>
            <a:chOff x="8205067" y="2600292"/>
            <a:chExt cx="2664961" cy="2951209"/>
          </a:xfrm>
        </p:grpSpPr>
        <p:grpSp>
          <p:nvGrpSpPr>
            <p:cNvPr id="71" name="Group 70"/>
            <p:cNvGrpSpPr/>
            <p:nvPr/>
          </p:nvGrpSpPr>
          <p:grpSpPr>
            <a:xfrm>
              <a:off x="8205067" y="2600292"/>
              <a:ext cx="2664961" cy="2585323"/>
              <a:chOff x="324576" y="2380500"/>
              <a:chExt cx="2664961" cy="2585323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324576" y="2380500"/>
                <a:ext cx="2664961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28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65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1510719" y="312159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>
                <a:off x="1865539" y="4070438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71"/>
            <p:cNvSpPr txBox="1"/>
            <p:nvPr/>
          </p:nvSpPr>
          <p:spPr>
            <a:xfrm>
              <a:off x="9660571" y="4474283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93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746848" y="576621"/>
            <a:ext cx="3406430" cy="1121516"/>
            <a:chOff x="7262558" y="1319246"/>
            <a:chExt cx="3406430" cy="1121516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7262558" y="1319246"/>
              <a:ext cx="3406430" cy="1121516"/>
            </a:xfrm>
            <a:prstGeom prst="wedgeRoundRectCallout">
              <a:avLst>
                <a:gd name="adj1" fmla="val -39289"/>
                <a:gd name="adj2" fmla="val 76088"/>
                <a:gd name="adj3" fmla="val 16667"/>
              </a:avLst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320902" y="1428456"/>
              <a:ext cx="322556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So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sánh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Hai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439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E5F5C8D-6D86-42A8-8E34-C96C7F98EA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3" y="0"/>
            <a:ext cx="12192000" cy="6858000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D44E7377-6147-4700-9E94-00611C5E452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" y="1621602"/>
            <a:ext cx="786511" cy="584398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46C820D5-1BE9-444C-86F4-FCB6B8C95FC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813" y="2339872"/>
            <a:ext cx="725465" cy="539039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20479EB0-FD3C-43FE-B304-2F8024C548F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050" y="108330"/>
            <a:ext cx="1242640" cy="902018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EEA40AAF-D306-48AF-A2E1-1913A65C100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420" y="975364"/>
            <a:ext cx="1331922" cy="1020785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814" y="292598"/>
            <a:ext cx="823892" cy="1338169"/>
          </a:xfrm>
          <a:prstGeom prst="rect">
            <a:avLst/>
          </a:prstGeom>
        </p:spPr>
      </p:pic>
      <p:sp>
        <p:nvSpPr>
          <p:cNvPr id="48" name="任意多边形: 形状 47">
            <a:extLst>
              <a:ext uri="{FF2B5EF4-FFF2-40B4-BE49-F238E27FC236}">
                <a16:creationId xmlns:a16="http://schemas.microsoft.com/office/drawing/2014/main" id="{E352B16A-1EBF-4945-BAA2-18B62B5D3E0E}"/>
              </a:ext>
            </a:extLst>
          </p:cNvPr>
          <p:cNvSpPr/>
          <p:nvPr/>
        </p:nvSpPr>
        <p:spPr>
          <a:xfrm>
            <a:off x="1314277" y="163076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0270953" y="151912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0" name="任意多边形: 形状 49">
            <a:extLst>
              <a:ext uri="{FF2B5EF4-FFF2-40B4-BE49-F238E27FC236}">
                <a16:creationId xmlns:a16="http://schemas.microsoft.com/office/drawing/2014/main" id="{F1A3905C-6629-4CAB-849D-C37E637783DE}"/>
              </a:ext>
            </a:extLst>
          </p:cNvPr>
          <p:cNvSpPr/>
          <p:nvPr/>
        </p:nvSpPr>
        <p:spPr>
          <a:xfrm>
            <a:off x="1187838" y="243187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1" name="任意多边形: 形状 50">
            <a:extLst>
              <a:ext uri="{FF2B5EF4-FFF2-40B4-BE49-F238E27FC236}">
                <a16:creationId xmlns:a16="http://schemas.microsoft.com/office/drawing/2014/main" id="{6375612F-9913-4387-BC70-B9FD0AC82E77}"/>
              </a:ext>
            </a:extLst>
          </p:cNvPr>
          <p:cNvSpPr/>
          <p:nvPr/>
        </p:nvSpPr>
        <p:spPr>
          <a:xfrm>
            <a:off x="11808359" y="3222454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22725F46-1202-427B-9538-6F6FBDA184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51" y="3562350"/>
            <a:ext cx="1242640" cy="902018"/>
          </a:xfrm>
          <a:prstGeom prst="rect">
            <a:avLst/>
          </a:prstGeom>
        </p:spPr>
      </p:pic>
      <p:pic>
        <p:nvPicPr>
          <p:cNvPr id="61" name="5c40741ee2086">
            <a:hlinkClick r:id="" action="ppaction://media"/>
            <a:extLst>
              <a:ext uri="{FF2B5EF4-FFF2-40B4-BE49-F238E27FC236}">
                <a16:creationId xmlns:a16="http://schemas.microsoft.com/office/drawing/2014/main" id="{574ECA4D-84FF-4B26-94F8-E33CD28D51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1137" y="-903016"/>
            <a:ext cx="609600" cy="609600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88C03C12-53DC-4809-9654-61508330D39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9250"/>
            <a:ext cx="12192000" cy="15621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99737" y="156869"/>
            <a:ext cx="11533382" cy="997801"/>
            <a:chOff x="97654" y="1454784"/>
            <a:chExt cx="10992475" cy="997801"/>
          </a:xfrm>
        </p:grpSpPr>
        <p:sp>
          <p:nvSpPr>
            <p:cNvPr id="21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just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88321" y="1498478"/>
              <a:ext cx="1030180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tàu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ngầm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bé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98"/>
          <a:stretch/>
        </p:blipFill>
        <p:spPr>
          <a:xfrm>
            <a:off x="3131475" y="1124648"/>
            <a:ext cx="5781495" cy="3612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15 + 82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5521" b="54036" l="39678" r="57540">
                        <a14:foregroundMark x1="46633" y1="35938" x2="48609" y2="36198"/>
                        <a14:backgroundMark x1="41874" y1="34635" x2="48389" y2="31641"/>
                        <a14:backgroundMark x1="48902" y1="32161" x2="55637" y2="35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116" t="31885" r="42831" b="46669"/>
          <a:stretch/>
        </p:blipFill>
        <p:spPr bwMode="auto">
          <a:xfrm>
            <a:off x="3037259" y="1154670"/>
            <a:ext cx="2021681" cy="15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67717" y="218905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</a:p>
        </p:txBody>
      </p:sp>
      <p:pic>
        <p:nvPicPr>
          <p:cNvPr id="47" name="34 + 57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8828" b="75651" l="74744" r="93631">
                        <a14:foregroundMark x1="82650" y1="54036" x2="79868" y2="63932"/>
                        <a14:foregroundMark x1="81332" y1="54036" x2="80381" y2="580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256" t="49936" r="7328" b="26365"/>
          <a:stretch/>
        </p:blipFill>
        <p:spPr bwMode="auto">
          <a:xfrm>
            <a:off x="6976031" y="2426611"/>
            <a:ext cx="2191798" cy="17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782908" y="346486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</a:p>
        </p:txBody>
      </p:sp>
      <p:pic>
        <p:nvPicPr>
          <p:cNvPr id="37" name="6 + 90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57161" b="85417" l="54978" r="73646">
                        <a14:foregroundMark x1="60688" y1="64583" x2="63397" y2="64844"/>
                        <a14:foregroundMark x1="61786" y1="61458" x2="61127" y2="651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54" t="55518" r="25310" b="18795"/>
          <a:stretch/>
        </p:blipFill>
        <p:spPr bwMode="auto">
          <a:xfrm>
            <a:off x="3914425" y="2877558"/>
            <a:ext cx="27505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009341" y="419917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</a:p>
        </p:txBody>
      </p:sp>
      <p:pic>
        <p:nvPicPr>
          <p:cNvPr id="31" name="40 + 50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7865" b="48698" l="74085" r="92753">
                        <a14:foregroundMark x1="80747" y1="32682" x2="79502" y2="42969"/>
                        <a14:backgroundMark x1="74817" y1="36589" x2="80600" y2="28646"/>
                        <a14:backgroundMark x1="82357" y1="29427" x2="91288" y2="35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229" t="25476" r="9484" b="42050"/>
          <a:stretch/>
        </p:blipFill>
        <p:spPr bwMode="auto">
          <a:xfrm>
            <a:off x="6860216" y="715716"/>
            <a:ext cx="2026429" cy="228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782908" y="192011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995132"/>
            <a:ext cx="4762500" cy="3571875"/>
          </a:xfrm>
          <a:prstGeom prst="rect">
            <a:avLst/>
          </a:prstGeom>
        </p:spPr>
      </p:pic>
      <p:pic>
        <p:nvPicPr>
          <p:cNvPr id="3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24968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8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-0.53125 0.575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3" y="2875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59259E-6 L -0.54063 0.57778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-0.29063 0.37222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18611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111E-6 L -0.28438 0.375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19" y="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3333 L 0.18438 0.26389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14861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0.03333 L 0.1875 0.26945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2778 L 0.50313 0.56389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31" y="29583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0556 L 0.50625 0.55278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78" y="27917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42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44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4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1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" grpId="0"/>
      <p:bldP spid="5" grpId="1"/>
      <p:bldP spid="5" grpId="2"/>
      <p:bldP spid="26" grpId="0"/>
      <p:bldP spid="26" grpId="1"/>
      <p:bldP spid="26" grpId="2"/>
      <p:bldP spid="28" grpId="0"/>
      <p:bldP spid="28" grpId="1"/>
      <p:bldP spid="28" grpId="2"/>
      <p:bldP spid="27" grpId="0"/>
      <p:bldP spid="27" grpId="1"/>
      <p:bldP spid="27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41">
            <a:extLst>
              <a:ext uri="{FF2B5EF4-FFF2-40B4-BE49-F238E27FC236}">
                <a16:creationId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991" y="95884"/>
            <a:ext cx="501090" cy="813873"/>
          </a:xfrm>
          <a:prstGeom prst="rect">
            <a:avLst/>
          </a:prstGeom>
        </p:spPr>
      </p:pic>
      <p:pic>
        <p:nvPicPr>
          <p:cNvPr id="32" name="图片 43">
            <a:extLst>
              <a:ext uri="{FF2B5EF4-FFF2-40B4-BE49-F238E27FC236}">
                <a16:creationId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905" y="476558"/>
            <a:ext cx="543391" cy="876835"/>
          </a:xfrm>
          <a:prstGeom prst="rect">
            <a:avLst/>
          </a:prstGeom>
        </p:spPr>
      </p:pic>
      <p:pic>
        <p:nvPicPr>
          <p:cNvPr id="36" name="Picture 35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9929290" y="-94396"/>
            <a:ext cx="2156173" cy="1609251"/>
          </a:xfrm>
          <a:prstGeom prst="rect">
            <a:avLst/>
          </a:prstGeom>
        </p:spPr>
      </p:pic>
      <p:pic>
        <p:nvPicPr>
          <p:cNvPr id="21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016" y="-260154"/>
            <a:ext cx="1543042" cy="16950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39" name="Group 38"/>
          <p:cNvGrpSpPr/>
          <p:nvPr/>
        </p:nvGrpSpPr>
        <p:grpSpPr>
          <a:xfrm>
            <a:off x="278150" y="305610"/>
            <a:ext cx="10542866" cy="997801"/>
            <a:chOff x="97654" y="1454784"/>
            <a:chExt cx="10542866" cy="997801"/>
          </a:xfrm>
        </p:grpSpPr>
        <p:sp>
          <p:nvSpPr>
            <p:cNvPr id="40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73716" y="1498478"/>
              <a:ext cx="986680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ngắn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bò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hạt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gạo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646" b="83854" l="9883" r="66691">
                        <a14:foregroundMark x1="44363" y1="31771" x2="44363" y2="36719"/>
                        <a14:foregroundMark x1="33968" y1="66667" x2="34993" y2="77083"/>
                        <a14:foregroundMark x1="21669" y1="51302" x2="30015" y2="40625"/>
                        <a14:foregroundMark x1="30454" y1="40625" x2="41874" y2="32813"/>
                        <a14:foregroundMark x1="43777" y1="30729" x2="51391" y2="39323"/>
                        <a14:foregroundMark x1="51684" y1="39844" x2="65007" y2="54427"/>
                        <a14:foregroundMark x1="65300" y1="58594" x2="51391" y2="70052"/>
                        <a14:foregroundMark x1="37335" y1="80990" x2="52123" y2="69531"/>
                        <a14:foregroundMark x1="46413" y1="75000" x2="53880" y2="67708"/>
                        <a14:foregroundMark x1="42899" y1="77083" x2="48023" y2="73958"/>
                        <a14:foregroundMark x1="11420" y1="60938" x2="22694" y2="76823"/>
                        <a14:foregroundMark x1="22548" y1="76823" x2="32650" y2="82292"/>
                        <a14:foregroundMark x1="14788" y1="55469" x2="26794" y2="43229"/>
                        <a14:foregroundMark x1="27086" y1="42448" x2="41728" y2="32552"/>
                        <a14:foregroundMark x1="36750" y1="82292" x2="48755" y2="75000"/>
                        <a14:foregroundMark x1="48755" y1="75000" x2="66032" y2="58594"/>
                        <a14:foregroundMark x1="33236" y1="82031" x2="36896" y2="82031"/>
                        <a14:foregroundMark x1="33089" y1="82292" x2="36457" y2="8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02" t="28906" r="33714" b="16715"/>
          <a:stretch/>
        </p:blipFill>
        <p:spPr bwMode="auto">
          <a:xfrm>
            <a:off x="6445469" y="2343150"/>
            <a:ext cx="5744212" cy="383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组合 23"/>
          <p:cNvGrpSpPr/>
          <p:nvPr/>
        </p:nvGrpSpPr>
        <p:grpSpPr>
          <a:xfrm>
            <a:off x="-17585" y="6381750"/>
            <a:ext cx="12203723" cy="852964"/>
            <a:chOff x="-17585" y="5729324"/>
            <a:chExt cx="12203723" cy="1123362"/>
          </a:xfrm>
        </p:grpSpPr>
        <p:pic>
          <p:nvPicPr>
            <p:cNvPr id="23" name="图片 24"/>
            <p:cNvPicPr>
              <a:picLocks noChangeAspect="1"/>
            </p:cNvPicPr>
            <p:nvPr/>
          </p:nvPicPr>
          <p:blipFill rotWithShape="1">
            <a:blip r:embed="rId11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4" name="图片 25"/>
            <p:cNvPicPr>
              <a:picLocks noChangeAspect="1"/>
            </p:cNvPicPr>
            <p:nvPr/>
          </p:nvPicPr>
          <p:blipFill rotWithShape="1">
            <a:blip r:embed="rId11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258726" y="2485657"/>
            <a:ext cx="4376909" cy="1397822"/>
            <a:chOff x="258726" y="2238007"/>
            <a:chExt cx="5905078" cy="1397822"/>
          </a:xfrm>
        </p:grpSpPr>
        <p:pic>
          <p:nvPicPr>
            <p:cNvPr id="27" name="图片 71687" descr="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58726" y="2238007"/>
              <a:ext cx="5905078" cy="139782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" name="TextBox 27"/>
            <p:cNvSpPr txBox="1"/>
            <p:nvPr/>
          </p:nvSpPr>
          <p:spPr>
            <a:xfrm>
              <a:off x="614645" y="2569033"/>
              <a:ext cx="5405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A.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màu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đỏ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15031" y="3779798"/>
            <a:ext cx="4547469" cy="1183509"/>
            <a:chOff x="195981" y="3532148"/>
            <a:chExt cx="6135187" cy="1183509"/>
          </a:xfrm>
        </p:grpSpPr>
        <p:pic>
          <p:nvPicPr>
            <p:cNvPr id="33" name="图片 71688" descr="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95981" y="3532148"/>
              <a:ext cx="5967823" cy="118350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514369" y="3799317"/>
              <a:ext cx="58167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B.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màu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xanh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35" name="Oval 34"/>
          <p:cNvSpPr/>
          <p:nvPr/>
        </p:nvSpPr>
        <p:spPr>
          <a:xfrm>
            <a:off x="326316" y="3994916"/>
            <a:ext cx="627321" cy="6273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170689" y="4904324"/>
            <a:ext cx="4559724" cy="1098211"/>
            <a:chOff x="151638" y="4656674"/>
            <a:chExt cx="6151721" cy="1098211"/>
          </a:xfrm>
        </p:grpSpPr>
        <p:pic>
          <p:nvPicPr>
            <p:cNvPr id="43" name="图片 71689" descr="10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51638" y="4656674"/>
              <a:ext cx="6012165" cy="10982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" name="TextBox 43"/>
            <p:cNvSpPr txBox="1"/>
            <p:nvPr/>
          </p:nvSpPr>
          <p:spPr>
            <a:xfrm>
              <a:off x="486560" y="4861608"/>
              <a:ext cx="58167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</a:t>
              </a:r>
              <a:r>
                <a:rPr lang="en-US" sz="280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màu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đen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 rot="21094898" flipH="1">
            <a:off x="4890608" y="1576153"/>
            <a:ext cx="3914317" cy="1687797"/>
            <a:chOff x="4768453" y="1602189"/>
            <a:chExt cx="3914317" cy="1687797"/>
          </a:xfrm>
        </p:grpSpPr>
        <p:sp>
          <p:nvSpPr>
            <p:cNvPr id="3" name="Cloud Callout 2"/>
            <p:cNvSpPr/>
            <p:nvPr/>
          </p:nvSpPr>
          <p:spPr>
            <a:xfrm>
              <a:off x="4768453" y="1602189"/>
              <a:ext cx="3914317" cy="1687797"/>
            </a:xfrm>
            <a:prstGeom prst="cloudCallout">
              <a:avLst>
                <a:gd name="adj1" fmla="val 8819"/>
                <a:gd name="adj2" fmla="val 7402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 rot="21500915">
              <a:off x="5077996" y="1788306"/>
              <a:ext cx="324960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48cm + 32cm = 80cm</a:t>
              </a:r>
            </a:p>
            <a:p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34cm + 34cm = 64cm</a:t>
              </a:r>
            </a:p>
            <a:p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32cm + 48cm = 80cm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884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3"/>
          <p:cNvGrpSpPr/>
          <p:nvPr/>
        </p:nvGrpSpPr>
        <p:grpSpPr>
          <a:xfrm>
            <a:off x="-17585" y="6019800"/>
            <a:ext cx="12203723" cy="852964"/>
            <a:chOff x="-17585" y="5729324"/>
            <a:chExt cx="12203723" cy="1123362"/>
          </a:xfrm>
        </p:grpSpPr>
        <p:pic>
          <p:nvPicPr>
            <p:cNvPr id="5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354350" y="711254"/>
            <a:ext cx="1861002" cy="596039"/>
            <a:chOff x="97654" y="1422278"/>
            <a:chExt cx="1861002" cy="596039"/>
          </a:xfrm>
        </p:grpSpPr>
        <p:sp>
          <p:nvSpPr>
            <p:cNvPr id="8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6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endParaRPr lang="zh-CN" alt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3716" y="1422278"/>
              <a:ext cx="11849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316163" y="1943100"/>
            <a:ext cx="3566160" cy="1333500"/>
            <a:chOff x="1316163" y="1524000"/>
            <a:chExt cx="3566160" cy="1333500"/>
          </a:xfrm>
        </p:grpSpPr>
        <p:sp>
          <p:nvSpPr>
            <p:cNvPr id="50" name="Rounded Rectangle 49"/>
            <p:cNvSpPr/>
            <p:nvPr/>
          </p:nvSpPr>
          <p:spPr>
            <a:xfrm>
              <a:off x="1316163" y="1524000"/>
              <a:ext cx="3566160" cy="13335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21587" y="1680546"/>
              <a:ext cx="20040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 + 27 + 1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154054" y="1927252"/>
            <a:ext cx="3566160" cy="1333500"/>
            <a:chOff x="7154054" y="1508152"/>
            <a:chExt cx="3566160" cy="1333500"/>
          </a:xfrm>
        </p:grpSpPr>
        <p:sp>
          <p:nvSpPr>
            <p:cNvPr id="56" name="Rounded Rectangle 55"/>
            <p:cNvSpPr/>
            <p:nvPr/>
          </p:nvSpPr>
          <p:spPr>
            <a:xfrm>
              <a:off x="7154054" y="1508152"/>
              <a:ext cx="3566160" cy="13335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288986" y="1671904"/>
              <a:ext cx="20313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69 + 11 + 4	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192154" y="4176325"/>
            <a:ext cx="3566160" cy="1333500"/>
            <a:chOff x="7192154" y="3757225"/>
            <a:chExt cx="3566160" cy="1333500"/>
          </a:xfrm>
        </p:grpSpPr>
        <p:sp>
          <p:nvSpPr>
            <p:cNvPr id="58" name="Rounded Rectangle 57"/>
            <p:cNvSpPr/>
            <p:nvPr/>
          </p:nvSpPr>
          <p:spPr>
            <a:xfrm>
              <a:off x="7192154" y="3757225"/>
              <a:ext cx="3566160" cy="13335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271441" y="3912652"/>
              <a:ext cx="20040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58 + 12 + 3</a:t>
              </a: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3425662" y="1965352"/>
            <a:ext cx="15039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50 + 1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51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1344390" y="4200465"/>
            <a:ext cx="3566160" cy="1333500"/>
            <a:chOff x="1344390" y="3781365"/>
            <a:chExt cx="3566160" cy="1333500"/>
          </a:xfrm>
        </p:grpSpPr>
        <p:sp>
          <p:nvSpPr>
            <p:cNvPr id="54" name="Rounded Rectangle 53"/>
            <p:cNvSpPr/>
            <p:nvPr/>
          </p:nvSpPr>
          <p:spPr>
            <a:xfrm>
              <a:off x="1344390" y="3781365"/>
              <a:ext cx="3566160" cy="13335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21586" y="3900755"/>
              <a:ext cx="20313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45 + 45 + 2	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3368354" y="4147245"/>
            <a:ext cx="150393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90 + 2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92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206011" y="1950497"/>
            <a:ext cx="150393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80 + 4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84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199316" y="4200574"/>
            <a:ext cx="150393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60 + 3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63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5" name="Flowchart: Document 64"/>
          <p:cNvSpPr/>
          <p:nvPr/>
        </p:nvSpPr>
        <p:spPr>
          <a:xfrm>
            <a:off x="0" y="237438"/>
            <a:ext cx="12192000" cy="30584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6" name="Flowchart: Document 65"/>
          <p:cNvSpPr/>
          <p:nvPr/>
        </p:nvSpPr>
        <p:spPr>
          <a:xfrm>
            <a:off x="0" y="0"/>
            <a:ext cx="12192000" cy="412897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8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5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8180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905</TotalTime>
  <Words>274</Words>
  <Application>Microsoft Office PowerPoint</Application>
  <PresentationFormat>Widescreen</PresentationFormat>
  <Paragraphs>72</Paragraphs>
  <Slides>7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Book Antiqua</vt:lpstr>
      <vt:lpstr>Calibri</vt:lpstr>
      <vt:lpstr>Calibri Light</vt:lpstr>
      <vt:lpstr>iCiel Crocante</vt:lpstr>
      <vt:lpstr>iCiel Mijas</vt:lpstr>
      <vt:lpstr>iCiel Nabila</vt:lpstr>
      <vt:lpstr>iCiel Pony</vt:lpstr>
      <vt:lpstr>Office Theme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Kim Quỳnh</cp:lastModifiedBy>
  <cp:revision>340</cp:revision>
  <dcterms:created xsi:type="dcterms:W3CDTF">2021-05-26T03:43:33Z</dcterms:created>
  <dcterms:modified xsi:type="dcterms:W3CDTF">2022-11-19T08:47:37Z</dcterms:modified>
</cp:coreProperties>
</file>