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16" r:id="rId2"/>
    <p:sldId id="288" r:id="rId3"/>
    <p:sldId id="289" r:id="rId4"/>
    <p:sldId id="266" r:id="rId5"/>
    <p:sldId id="287" r:id="rId6"/>
    <p:sldId id="317" r:id="rId7"/>
    <p:sldId id="291" r:id="rId8"/>
    <p:sldId id="272" r:id="rId9"/>
    <p:sldId id="290" r:id="rId10"/>
    <p:sldId id="281" r:id="rId11"/>
    <p:sldId id="282" r:id="rId12"/>
    <p:sldId id="293" r:id="rId13"/>
    <p:sldId id="292" r:id="rId14"/>
    <p:sldId id="295" r:id="rId15"/>
    <p:sldId id="296" r:id="rId16"/>
    <p:sldId id="297" r:id="rId17"/>
    <p:sldId id="298" r:id="rId18"/>
    <p:sldId id="299" r:id="rId19"/>
    <p:sldId id="300" r:id="rId20"/>
    <p:sldId id="301" r:id="rId21"/>
    <p:sldId id="302" r:id="rId22"/>
    <p:sldId id="303" r:id="rId23"/>
    <p:sldId id="286" r:id="rId24"/>
    <p:sldId id="274" r:id="rId25"/>
    <p:sldId id="275" r:id="rId26"/>
    <p:sldId id="304" r:id="rId27"/>
    <p:sldId id="305" r:id="rId28"/>
    <p:sldId id="306" r:id="rId29"/>
    <p:sldId id="307" r:id="rId30"/>
    <p:sldId id="308" r:id="rId31"/>
    <p:sldId id="277" r:id="rId32"/>
    <p:sldId id="309" r:id="rId33"/>
    <p:sldId id="310" r:id="rId34"/>
    <p:sldId id="311" r:id="rId35"/>
    <p:sldId id="312" r:id="rId36"/>
    <p:sldId id="313" r:id="rId37"/>
    <p:sldId id="283" r:id="rId38"/>
    <p:sldId id="278" r:id="rId39"/>
    <p:sldId id="279" r:id="rId40"/>
    <p:sldId id="280" r:id="rId41"/>
    <p:sldId id="318"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0000"/>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3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D987D1A1-4024-4E82-83BF-EA95871B4191}" type="datetimeFigureOut">
              <a:rPr lang="en-US"/>
              <a:pPr>
                <a:defRPr/>
              </a:pPr>
              <a:t>12/13/2018</a:t>
            </a:fld>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2E54EECC-F4BD-42A8-B970-107ABFA5089A}" type="slidenum">
              <a:rPr lang="en-US"/>
              <a:pPr>
                <a:defRPr/>
              </a:pPr>
              <a:t>‹#›</a:t>
            </a:fld>
            <a:endParaRPr lang="en-US"/>
          </a:p>
        </p:txBody>
      </p:sp>
    </p:spTree>
    <p:extLst>
      <p:ext uri="{BB962C8B-B14F-4D97-AF65-F5344CB8AC3E}">
        <p14:creationId xmlns:p14="http://schemas.microsoft.com/office/powerpoint/2010/main" val="3643390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2FDFD76-D75A-44E7-87FF-758A3EF8DF9B}" type="slidenum">
              <a:rPr lang="en-US" altLang="vi-VN">
                <a:latin typeface="Arial" pitchFamily="34" charset="0"/>
                <a:ea typeface="-윤명조230"/>
              </a:rPr>
              <a:pPr algn="r" eaLnBrk="1" hangingPunct="1">
                <a:spcBef>
                  <a:spcPct val="0"/>
                </a:spcBef>
              </a:pPr>
              <a:t>12</a:t>
            </a:fld>
            <a:endParaRPr lang="en-US" altLang="vi-VN">
              <a:latin typeface="Arial" pitchFamily="34" charset="0"/>
              <a:ea typeface="-윤명조23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99AC889-CDC0-475F-BA26-9AE1C540305E}" type="slidenum">
              <a:rPr lang="en-US" altLang="vi-VN">
                <a:latin typeface="Arial" pitchFamily="34" charset="0"/>
                <a:ea typeface="-윤명조230"/>
              </a:rPr>
              <a:pPr algn="r" eaLnBrk="1" hangingPunct="1">
                <a:spcBef>
                  <a:spcPct val="0"/>
                </a:spcBef>
              </a:pPr>
              <a:t>32</a:t>
            </a:fld>
            <a:endParaRPr lang="en-US" altLang="vi-VN">
              <a:latin typeface="Arial" pitchFamily="34" charset="0"/>
              <a:ea typeface="-윤명조23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2E997A7-2C9D-459D-B0A3-0D5EC1D56D00}" type="slidenum">
              <a:rPr lang="en-US" altLang="vi-VN">
                <a:latin typeface="Arial" pitchFamily="34" charset="0"/>
                <a:ea typeface="-윤명조230"/>
              </a:rPr>
              <a:pPr algn="r" eaLnBrk="1" hangingPunct="1">
                <a:spcBef>
                  <a:spcPct val="0"/>
                </a:spcBef>
              </a:pPr>
              <a:t>36</a:t>
            </a:fld>
            <a:endParaRPr lang="en-US" altLang="vi-VN">
              <a:latin typeface="Arial" pitchFamily="34" charset="0"/>
              <a:ea typeface="-윤명조23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3321DE-A85F-4926-AD56-66F750C2FCAF}" type="slidenum">
              <a:rPr lang="en-US"/>
              <a:pPr>
                <a:defRPr/>
              </a:pPr>
              <a:t>‹#›</a:t>
            </a:fld>
            <a:endParaRPr lang="en-US"/>
          </a:p>
        </p:txBody>
      </p:sp>
    </p:spTree>
    <p:extLst>
      <p:ext uri="{BB962C8B-B14F-4D97-AF65-F5344CB8AC3E}">
        <p14:creationId xmlns:p14="http://schemas.microsoft.com/office/powerpoint/2010/main" val="228833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C9877F-2107-48F3-B587-DBC7391E632D}" type="slidenum">
              <a:rPr lang="en-US"/>
              <a:pPr>
                <a:defRPr/>
              </a:pPr>
              <a:t>‹#›</a:t>
            </a:fld>
            <a:endParaRPr lang="en-US"/>
          </a:p>
        </p:txBody>
      </p:sp>
    </p:spTree>
    <p:extLst>
      <p:ext uri="{BB962C8B-B14F-4D97-AF65-F5344CB8AC3E}">
        <p14:creationId xmlns:p14="http://schemas.microsoft.com/office/powerpoint/2010/main" val="1374421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E0BC7A-3D5F-47E2-8132-FF2FAD8A1915}" type="slidenum">
              <a:rPr lang="en-US"/>
              <a:pPr>
                <a:defRPr/>
              </a:pPr>
              <a:t>‹#›</a:t>
            </a:fld>
            <a:endParaRPr lang="en-US"/>
          </a:p>
        </p:txBody>
      </p:sp>
    </p:spTree>
    <p:extLst>
      <p:ext uri="{BB962C8B-B14F-4D97-AF65-F5344CB8AC3E}">
        <p14:creationId xmlns:p14="http://schemas.microsoft.com/office/powerpoint/2010/main" val="3948817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197C45-6C9A-4D5B-BA7E-20EB0CD6D71C}" type="slidenum">
              <a:rPr lang="en-US"/>
              <a:pPr>
                <a:defRPr/>
              </a:pPr>
              <a:t>‹#›</a:t>
            </a:fld>
            <a:endParaRPr lang="en-US"/>
          </a:p>
        </p:txBody>
      </p:sp>
    </p:spTree>
    <p:extLst>
      <p:ext uri="{BB962C8B-B14F-4D97-AF65-F5344CB8AC3E}">
        <p14:creationId xmlns:p14="http://schemas.microsoft.com/office/powerpoint/2010/main" val="303948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DE543D-D238-48CA-9C73-B92F3FF22039}" type="slidenum">
              <a:rPr lang="en-US"/>
              <a:pPr>
                <a:defRPr/>
              </a:pPr>
              <a:t>‹#›</a:t>
            </a:fld>
            <a:endParaRPr lang="en-US"/>
          </a:p>
        </p:txBody>
      </p:sp>
    </p:spTree>
    <p:extLst>
      <p:ext uri="{BB962C8B-B14F-4D97-AF65-F5344CB8AC3E}">
        <p14:creationId xmlns:p14="http://schemas.microsoft.com/office/powerpoint/2010/main" val="251195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92735-FB25-47AF-94C8-014572703AEE}" type="slidenum">
              <a:rPr lang="en-US"/>
              <a:pPr>
                <a:defRPr/>
              </a:pPr>
              <a:t>‹#›</a:t>
            </a:fld>
            <a:endParaRPr lang="en-US"/>
          </a:p>
        </p:txBody>
      </p:sp>
    </p:spTree>
    <p:extLst>
      <p:ext uri="{BB962C8B-B14F-4D97-AF65-F5344CB8AC3E}">
        <p14:creationId xmlns:p14="http://schemas.microsoft.com/office/powerpoint/2010/main" val="88092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C83ABF-28A9-4483-A40F-59AB546BD3EE}" type="slidenum">
              <a:rPr lang="en-US"/>
              <a:pPr>
                <a:defRPr/>
              </a:pPr>
              <a:t>‹#›</a:t>
            </a:fld>
            <a:endParaRPr lang="en-US"/>
          </a:p>
        </p:txBody>
      </p:sp>
    </p:spTree>
    <p:extLst>
      <p:ext uri="{BB962C8B-B14F-4D97-AF65-F5344CB8AC3E}">
        <p14:creationId xmlns:p14="http://schemas.microsoft.com/office/powerpoint/2010/main" val="411753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F25617-4777-4D2A-940E-875482B76AD2}" type="slidenum">
              <a:rPr lang="en-US"/>
              <a:pPr>
                <a:defRPr/>
              </a:pPr>
              <a:t>‹#›</a:t>
            </a:fld>
            <a:endParaRPr lang="en-US"/>
          </a:p>
        </p:txBody>
      </p:sp>
    </p:spTree>
    <p:extLst>
      <p:ext uri="{BB962C8B-B14F-4D97-AF65-F5344CB8AC3E}">
        <p14:creationId xmlns:p14="http://schemas.microsoft.com/office/powerpoint/2010/main" val="263366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96BA3F-0C37-4598-9A6C-86B4803A920A}" type="slidenum">
              <a:rPr lang="en-US"/>
              <a:pPr>
                <a:defRPr/>
              </a:pPr>
              <a:t>‹#›</a:t>
            </a:fld>
            <a:endParaRPr lang="en-US"/>
          </a:p>
        </p:txBody>
      </p:sp>
    </p:spTree>
    <p:extLst>
      <p:ext uri="{BB962C8B-B14F-4D97-AF65-F5344CB8AC3E}">
        <p14:creationId xmlns:p14="http://schemas.microsoft.com/office/powerpoint/2010/main" val="2680095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8184F0C-7EB3-4896-9C9F-14EB09BC9C32}" type="slidenum">
              <a:rPr lang="en-US"/>
              <a:pPr>
                <a:defRPr/>
              </a:pPr>
              <a:t>‹#›</a:t>
            </a:fld>
            <a:endParaRPr lang="en-US"/>
          </a:p>
        </p:txBody>
      </p:sp>
    </p:spTree>
    <p:extLst>
      <p:ext uri="{BB962C8B-B14F-4D97-AF65-F5344CB8AC3E}">
        <p14:creationId xmlns:p14="http://schemas.microsoft.com/office/powerpoint/2010/main" val="1632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EBE7FB-75F6-4E1B-B6EF-D0C7D55A6452}" type="slidenum">
              <a:rPr lang="en-US"/>
              <a:pPr>
                <a:defRPr/>
              </a:pPr>
              <a:t>‹#›</a:t>
            </a:fld>
            <a:endParaRPr lang="en-US"/>
          </a:p>
        </p:txBody>
      </p:sp>
    </p:spTree>
    <p:extLst>
      <p:ext uri="{BB962C8B-B14F-4D97-AF65-F5344CB8AC3E}">
        <p14:creationId xmlns:p14="http://schemas.microsoft.com/office/powerpoint/2010/main" val="231418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EBE3CC-CF71-418B-9ED6-D1A16F580359}" type="slidenum">
              <a:rPr lang="en-US"/>
              <a:pPr>
                <a:defRPr/>
              </a:pPr>
              <a:t>‹#›</a:t>
            </a:fld>
            <a:endParaRPr lang="en-US"/>
          </a:p>
        </p:txBody>
      </p:sp>
    </p:spTree>
    <p:extLst>
      <p:ext uri="{BB962C8B-B14F-4D97-AF65-F5344CB8AC3E}">
        <p14:creationId xmlns:p14="http://schemas.microsoft.com/office/powerpoint/2010/main" val="16738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6A72EB9D-BBCF-4B21-9EA9-E8A0DD6D91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gif"/><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4.gif"/><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audio" Target="../media/audio1.wav"/><Relationship Id="rId7" Type="http://schemas.openxmlformats.org/officeDocument/2006/relationships/image" Target="../media/image67.wm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slide" Target="slide1.xml"/><Relationship Id="rId5" Type="http://schemas.openxmlformats.org/officeDocument/2006/relationships/image" Target="../media/image66.gif"/><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57200" y="2514600"/>
            <a:ext cx="8229600" cy="3611563"/>
          </a:xfrm>
        </p:spPr>
        <p:txBody>
          <a:bodyPr/>
          <a:lstStyle/>
          <a:p>
            <a:pPr marL="0" indent="0" algn="ctr">
              <a:buFontTx/>
              <a:buNone/>
            </a:pPr>
            <a:r>
              <a:rPr lang="en-US" altLang="vi-VN" sz="8800" b="1" smtClean="0">
                <a:solidFill>
                  <a:srgbClr val="FF0000"/>
                </a:solidFill>
                <a:latin typeface="Times New Roman" pitchFamily="18" charset="0"/>
                <a:cs typeface="Times New Roman" pitchFamily="18" charset="0"/>
              </a:rPr>
              <a:t>LỊCH SỬ</a:t>
            </a:r>
          </a:p>
          <a:p>
            <a:pPr marL="0" indent="0" algn="ctr">
              <a:buFontTx/>
              <a:buNone/>
            </a:pPr>
            <a:r>
              <a:rPr lang="en-US" altLang="vi-VN" sz="8800" b="1" smtClean="0">
                <a:solidFill>
                  <a:srgbClr val="FF0000"/>
                </a:solidFill>
                <a:latin typeface="Times New Roman" pitchFamily="18" charset="0"/>
                <a:cs typeface="Times New Roman" pitchFamily="18" charset="0"/>
              </a:rPr>
              <a:t>LỚP 4</a:t>
            </a:r>
            <a:endParaRPr lang="vi-VN" altLang="vi-VN" sz="8800" b="1"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_Luoi_cay_dong_jp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6163" y="1536700"/>
            <a:ext cx="3111500" cy="2343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57275" y="3886200"/>
            <a:ext cx="2743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latin typeface="Times New Roman" panose="02020603050405020304" pitchFamily="18" charset="0"/>
                <a:cs typeface="Times New Roman" panose="02020603050405020304" pitchFamily="18" charset="0"/>
              </a:rPr>
              <a:t>Lưỡi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cày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đồng</a:t>
            </a: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7" name="Picture 6" descr="riu luoi xe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05413" y="1531938"/>
            <a:ext cx="3100387" cy="22748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62600" y="3806825"/>
            <a:ext cx="2743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latin typeface="Times New Roman" panose="02020603050405020304" pitchFamily="18" charset="0"/>
                <a:cs typeface="Times New Roman" panose="02020603050405020304" pitchFamily="18" charset="0"/>
              </a:rPr>
              <a:t>Lưỡi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rìu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đồng</a:t>
            </a: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10" name="Picture 9" descr="images trang suc bang don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4419600"/>
            <a:ext cx="30734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85800" y="6248400"/>
            <a:ext cx="2743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latin typeface="Times New Roman" panose="02020603050405020304" pitchFamily="18" charset="0"/>
                <a:cs typeface="Times New Roman" panose="02020603050405020304" pitchFamily="18" charset="0"/>
              </a:rPr>
              <a:t>Trang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sức</a:t>
            </a: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12" name="Picture 11" descr="images muong va muoi dong s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76850" y="4341813"/>
            <a:ext cx="3181350" cy="19065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4419600" y="6324600"/>
            <a:ext cx="4419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latin typeface="Times New Roman" panose="02020603050405020304" pitchFamily="18" charset="0"/>
                <a:cs typeface="Times New Roman" panose="02020603050405020304" pitchFamily="18" charset="0"/>
              </a:rPr>
              <a:t>Muôi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môi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bằng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2298" name="TextBox 13"/>
          <p:cNvSpPr txBox="1">
            <a:spLocks noChangeArrowheads="1"/>
          </p:cNvSpPr>
          <p:nvPr/>
        </p:nvSpPr>
        <p:spPr bwMode="auto">
          <a:xfrm>
            <a:off x="10287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6300" y="5372100"/>
            <a:ext cx="2743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latin typeface="Times New Roman" panose="02020603050405020304" pitchFamily="18" charset="0"/>
                <a:cs typeface="Times New Roman" panose="02020603050405020304" pitchFamily="18" charset="0"/>
              </a:rPr>
              <a:t>Trống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5486400" y="5334000"/>
            <a:ext cx="2743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latin typeface="Times New Roman" panose="02020603050405020304" pitchFamily="18" charset="0"/>
                <a:cs typeface="Times New Roman" panose="02020603050405020304" pitchFamily="18" charset="0"/>
              </a:rPr>
              <a:t>Mũi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đồng</a:t>
            </a: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14" name="Picture 13" descr="images trong dong nguyen ca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81213"/>
            <a:ext cx="342900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h3"/>
          <p:cNvPicPr>
            <a:picLocks noChangeAspect="1" noChangeArrowheads="1"/>
          </p:cNvPicPr>
          <p:nvPr/>
        </p:nvPicPr>
        <p:blipFill>
          <a:blip r:embed="rId3">
            <a:lum contrast="72000"/>
            <a:extLst>
              <a:ext uri="{28A0092B-C50C-407E-A947-70E740481C1C}">
                <a14:useLocalDpi xmlns:a14="http://schemas.microsoft.com/office/drawing/2010/main" val="0"/>
              </a:ext>
            </a:extLst>
          </a:blip>
          <a:srcRect/>
          <a:stretch>
            <a:fillRect/>
          </a:stretch>
        </p:blipFill>
        <p:spPr bwMode="auto">
          <a:xfrm>
            <a:off x="4953000" y="2057400"/>
            <a:ext cx="3309938" cy="31242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13318" name="TextBox 6"/>
          <p:cNvSpPr txBox="1">
            <a:spLocks noChangeArrowheads="1"/>
          </p:cNvSpPr>
          <p:nvPr/>
        </p:nvSpPr>
        <p:spPr bwMode="auto">
          <a:xfrm>
            <a:off x="10287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par>
                                <p:cTn id="9" presetID="3"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0" y="-3175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9"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0" y="6751638"/>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0"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3386137" y="3352799"/>
            <a:ext cx="6858000" cy="15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1"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568325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7" descr="test1339726903hinh9-600x460 (1)"/>
          <p:cNvPicPr>
            <a:picLocks noChangeAspect="1" noChangeArrowheads="1"/>
          </p:cNvPicPr>
          <p:nvPr/>
        </p:nvPicPr>
        <p:blipFill>
          <a:blip r:embed="rId4">
            <a:extLst>
              <a:ext uri="{28A0092B-C50C-407E-A947-70E740481C1C}">
                <a14:useLocalDpi xmlns:a14="http://schemas.microsoft.com/office/drawing/2010/main" val="0"/>
              </a:ext>
            </a:extLst>
          </a:blip>
          <a:srcRect l="19556" t="6087" r="18222" b="18840"/>
          <a:stretch>
            <a:fillRect/>
          </a:stretch>
        </p:blipFill>
        <p:spPr bwMode="auto">
          <a:xfrm>
            <a:off x="152400" y="165100"/>
            <a:ext cx="20415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8" descr="Mot so di chi thuoc van hoa Van Lang"/>
          <p:cNvPicPr>
            <a:picLocks noChangeAspect="1" noChangeArrowheads="1"/>
          </p:cNvPicPr>
          <p:nvPr/>
        </p:nvPicPr>
        <p:blipFill>
          <a:blip r:embed="rId5">
            <a:extLst>
              <a:ext uri="{28A0092B-C50C-407E-A947-70E740481C1C}">
                <a14:useLocalDpi xmlns:a14="http://schemas.microsoft.com/office/drawing/2010/main" val="0"/>
              </a:ext>
            </a:extLst>
          </a:blip>
          <a:srcRect r="51666" b="71941"/>
          <a:stretch>
            <a:fillRect/>
          </a:stretch>
        </p:blipFill>
        <p:spPr bwMode="auto">
          <a:xfrm>
            <a:off x="4419600" y="139700"/>
            <a:ext cx="24161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9" descr="Mot so di chi thuoc van hoa Van Lang"/>
          <p:cNvPicPr>
            <a:picLocks noChangeAspect="1" noChangeArrowheads="1"/>
          </p:cNvPicPr>
          <p:nvPr/>
        </p:nvPicPr>
        <p:blipFill>
          <a:blip r:embed="rId5">
            <a:extLst>
              <a:ext uri="{28A0092B-C50C-407E-A947-70E740481C1C}">
                <a14:useLocalDpi xmlns:a14="http://schemas.microsoft.com/office/drawing/2010/main" val="0"/>
              </a:ext>
            </a:extLst>
          </a:blip>
          <a:srcRect l="50476" t="66667"/>
          <a:stretch>
            <a:fillRect/>
          </a:stretch>
        </p:blipFill>
        <p:spPr bwMode="auto">
          <a:xfrm>
            <a:off x="4584700" y="2324100"/>
            <a:ext cx="21701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0" descr="Mot so di chi thuoc van hoa Van Lang"/>
          <p:cNvPicPr>
            <a:picLocks noChangeAspect="1" noChangeArrowheads="1"/>
          </p:cNvPicPr>
          <p:nvPr/>
        </p:nvPicPr>
        <p:blipFill>
          <a:blip r:embed="rId5">
            <a:extLst>
              <a:ext uri="{28A0092B-C50C-407E-A947-70E740481C1C}">
                <a14:useLocalDpi xmlns:a14="http://schemas.microsoft.com/office/drawing/2010/main" val="0"/>
              </a:ext>
            </a:extLst>
          </a:blip>
          <a:srcRect t="63080" r="52618"/>
          <a:stretch>
            <a:fillRect/>
          </a:stretch>
        </p:blipFill>
        <p:spPr bwMode="auto">
          <a:xfrm>
            <a:off x="6853238" y="139700"/>
            <a:ext cx="2227262"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21" descr="Mot so di chi thuoc van hoa Van Lang"/>
          <p:cNvPicPr>
            <a:picLocks noChangeAspect="1" noChangeArrowheads="1"/>
          </p:cNvPicPr>
          <p:nvPr/>
        </p:nvPicPr>
        <p:blipFill>
          <a:blip r:embed="rId5">
            <a:extLst>
              <a:ext uri="{28A0092B-C50C-407E-A947-70E740481C1C}">
                <a14:useLocalDpi xmlns:a14="http://schemas.microsoft.com/office/drawing/2010/main" val="0"/>
              </a:ext>
            </a:extLst>
          </a:blip>
          <a:srcRect l="58571" t="17511" b="37975"/>
          <a:stretch>
            <a:fillRect/>
          </a:stretch>
        </p:blipFill>
        <p:spPr bwMode="auto">
          <a:xfrm>
            <a:off x="165100" y="2552700"/>
            <a:ext cx="20510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22" descr="Mot so di chi thuoc van hoa Van Lang"/>
          <p:cNvPicPr>
            <a:picLocks noChangeAspect="1" noChangeArrowheads="1"/>
          </p:cNvPicPr>
          <p:nvPr/>
        </p:nvPicPr>
        <p:blipFill>
          <a:blip r:embed="rId5">
            <a:extLst>
              <a:ext uri="{28A0092B-C50C-407E-A947-70E740481C1C}">
                <a14:useLocalDpi xmlns:a14="http://schemas.microsoft.com/office/drawing/2010/main" val="0"/>
              </a:ext>
            </a:extLst>
          </a:blip>
          <a:srcRect t="27426" r="52380" b="36920"/>
          <a:stretch>
            <a:fillRect/>
          </a:stretch>
        </p:blipFill>
        <p:spPr bwMode="auto">
          <a:xfrm>
            <a:off x="2287588" y="2489200"/>
            <a:ext cx="2132012"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23" descr="Canh nguoi nhay mau tren thuyen ( hinh tren trong do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100" y="4546600"/>
            <a:ext cx="55848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6" descr="riu luoi xe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14563" y="177800"/>
            <a:ext cx="2192337"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77" descr="test1339726903hinh12-600x460 (1)"/>
          <p:cNvPicPr>
            <a:picLocks noChangeAspect="1" noChangeArrowheads="1"/>
          </p:cNvPicPr>
          <p:nvPr/>
        </p:nvPicPr>
        <p:blipFill>
          <a:blip r:embed="rId8">
            <a:extLst>
              <a:ext uri="{28A0092B-C50C-407E-A947-70E740481C1C}">
                <a14:useLocalDpi xmlns:a14="http://schemas.microsoft.com/office/drawing/2010/main" val="0"/>
              </a:ext>
            </a:extLst>
          </a:blip>
          <a:srcRect l="5000" b="26631"/>
          <a:stretch>
            <a:fillRect/>
          </a:stretch>
        </p:blipFill>
        <p:spPr bwMode="auto">
          <a:xfrm>
            <a:off x="6792913" y="2263775"/>
            <a:ext cx="2351087"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78" descr="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6500" y="4422775"/>
            <a:ext cx="25654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79"/>
          <p:cNvSpPr txBox="1">
            <a:spLocks noChangeArrowheads="1"/>
          </p:cNvSpPr>
          <p:nvPr/>
        </p:nvSpPr>
        <p:spPr bwMode="auto">
          <a:xfrm>
            <a:off x="355600" y="2108200"/>
            <a:ext cx="162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vi-VN" sz="1800" b="1">
                <a:solidFill>
                  <a:srgbClr val="CC0000"/>
                </a:solidFill>
                <a:latin typeface="Times New Roman" pitchFamily="18" charset="0"/>
                <a:ea typeface="-윤명조230"/>
                <a:cs typeface="-윤명조230"/>
              </a:rPr>
              <a:t>Lưỡi cày đồng</a:t>
            </a:r>
          </a:p>
        </p:txBody>
      </p:sp>
      <p:sp>
        <p:nvSpPr>
          <p:cNvPr id="14353" name="Text Box 80"/>
          <p:cNvSpPr txBox="1">
            <a:spLocks noChangeArrowheads="1"/>
          </p:cNvSpPr>
          <p:nvPr/>
        </p:nvSpPr>
        <p:spPr bwMode="auto">
          <a:xfrm>
            <a:off x="2019300" y="2133600"/>
            <a:ext cx="2679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vi-VN" sz="1800" b="1">
                <a:solidFill>
                  <a:srgbClr val="CC0000"/>
                </a:solidFill>
                <a:latin typeface="Times New Roman" pitchFamily="18" charset="0"/>
                <a:ea typeface="-윤명조230"/>
                <a:cs typeface="-윤명조230"/>
              </a:rPr>
              <a:t>Lưỡi rìu xéo bằng đồng</a:t>
            </a:r>
          </a:p>
        </p:txBody>
      </p:sp>
      <p:sp>
        <p:nvSpPr>
          <p:cNvPr id="14354" name="Text Box 81"/>
          <p:cNvSpPr txBox="1">
            <a:spLocks noChangeArrowheads="1"/>
          </p:cNvSpPr>
          <p:nvPr/>
        </p:nvSpPr>
        <p:spPr bwMode="auto">
          <a:xfrm>
            <a:off x="6985000" y="4152900"/>
            <a:ext cx="162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vi-VN" sz="1800" b="1">
                <a:solidFill>
                  <a:srgbClr val="CC0000"/>
                </a:solidFill>
                <a:latin typeface="Times New Roman" pitchFamily="18" charset="0"/>
                <a:ea typeface="-윤명조230"/>
                <a:cs typeface="-윤명조230"/>
              </a:rPr>
              <a:t>Mũi giáo đồng</a:t>
            </a:r>
          </a:p>
        </p:txBody>
      </p:sp>
      <p:sp>
        <p:nvSpPr>
          <p:cNvPr id="14355" name="Text Box 82"/>
          <p:cNvSpPr txBox="1">
            <a:spLocks noChangeArrowheads="1"/>
          </p:cNvSpPr>
          <p:nvPr/>
        </p:nvSpPr>
        <p:spPr bwMode="auto">
          <a:xfrm>
            <a:off x="7620000" y="6426200"/>
            <a:ext cx="162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vi-VN" sz="1800" b="1">
                <a:solidFill>
                  <a:srgbClr val="CC0000"/>
                </a:solidFill>
                <a:latin typeface="Times New Roman" pitchFamily="18" charset="0"/>
                <a:ea typeface="-윤명조230"/>
                <a:cs typeface="-윤명조230"/>
              </a:rPr>
              <a:t>Trống đồng</a:t>
            </a:r>
          </a:p>
        </p:txBody>
      </p:sp>
      <p:sp>
        <p:nvSpPr>
          <p:cNvPr id="14356" name="Text Box 83"/>
          <p:cNvSpPr txBox="1">
            <a:spLocks noChangeArrowheads="1"/>
          </p:cNvSpPr>
          <p:nvPr/>
        </p:nvSpPr>
        <p:spPr bwMode="auto">
          <a:xfrm>
            <a:off x="685800" y="6400800"/>
            <a:ext cx="4686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vi-VN" sz="1800" b="1">
                <a:solidFill>
                  <a:srgbClr val="CC0000"/>
                </a:solidFill>
                <a:latin typeface="Times New Roman" pitchFamily="18" charset="0"/>
                <a:ea typeface="-윤명조230"/>
                <a:cs typeface="-윤명조230"/>
              </a:rPr>
              <a:t>Cảnh người nhảy múa trên thuyền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
            <a:ext cx="6959600" cy="6586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5"/>
          <p:cNvSpPr txBox="1">
            <a:spLocks noChangeArrowheads="1"/>
          </p:cNvSpPr>
          <p:nvPr/>
        </p:nvSpPr>
        <p:spPr bwMode="auto">
          <a:xfrm>
            <a:off x="228600" y="58674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vi-VN" sz="2400" b="1">
                <a:solidFill>
                  <a:srgbClr val="990000"/>
                </a:solidFill>
                <a:latin typeface="Times New Roman" pitchFamily="18" charset="0"/>
                <a:cs typeface="Times New Roman" pitchFamily="18" charset="0"/>
              </a:rPr>
              <a:t>Mặt trống đồng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568325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635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6777038"/>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3352800" y="33782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03"/>
          <p:cNvPicPr>
            <a:picLocks noChangeAspect="1" noChangeArrowheads="1"/>
          </p:cNvPicPr>
          <p:nvPr/>
        </p:nvPicPr>
        <p:blipFill>
          <a:blip r:embed="rId3">
            <a:extLst>
              <a:ext uri="{28A0092B-C50C-407E-A947-70E740481C1C}">
                <a14:useLocalDpi xmlns:a14="http://schemas.microsoft.com/office/drawing/2010/main" val="0"/>
              </a:ext>
            </a:extLst>
          </a:blip>
          <a:srcRect l="6844" t="7007" r="6464" b="12776"/>
          <a:stretch>
            <a:fillRect/>
          </a:stretch>
        </p:blipFill>
        <p:spPr bwMode="auto">
          <a:xfrm>
            <a:off x="5994400" y="3890963"/>
            <a:ext cx="2895600" cy="24717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5- Dao gam, dong - VHDS, cach nay 2000-2500 nam, L33 cm &amp; 29 c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98438"/>
            <a:ext cx="2476500" cy="30305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descr="02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9900" y="182563"/>
            <a:ext cx="3365500" cy="29797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descr="6- Muoi, dong - van hoa Dong Son, cach nay 2000-2500 nam ( Dipper, bronze, DongSon culture, 2000-2500 B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6700" y="165100"/>
            <a:ext cx="2743200" cy="30861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2" descr="2_7_1286372867_91_doco061010-5"/>
          <p:cNvPicPr>
            <a:picLocks noChangeAspect="1" noChangeArrowheads="1"/>
          </p:cNvPicPr>
          <p:nvPr/>
        </p:nvPicPr>
        <p:blipFill>
          <a:blip r:embed="rId7">
            <a:extLst>
              <a:ext uri="{28A0092B-C50C-407E-A947-70E740481C1C}">
                <a14:useLocalDpi xmlns:a14="http://schemas.microsoft.com/office/drawing/2010/main" val="0"/>
              </a:ext>
            </a:extLst>
          </a:blip>
          <a:srcRect t="33722"/>
          <a:stretch>
            <a:fillRect/>
          </a:stretch>
        </p:blipFill>
        <p:spPr bwMode="auto">
          <a:xfrm>
            <a:off x="266700" y="3824288"/>
            <a:ext cx="2574925" cy="25638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3" descr="test1339726903hinh12-600x460 (1)"/>
          <p:cNvPicPr>
            <a:picLocks noChangeAspect="1" noChangeArrowheads="1"/>
          </p:cNvPicPr>
          <p:nvPr/>
        </p:nvPicPr>
        <p:blipFill>
          <a:blip r:embed="rId8">
            <a:extLst>
              <a:ext uri="{28A0092B-C50C-407E-A947-70E740481C1C}">
                <a14:useLocalDpi xmlns:a14="http://schemas.microsoft.com/office/drawing/2010/main" val="0"/>
              </a:ext>
            </a:extLst>
          </a:blip>
          <a:srcRect l="5000" b="26631"/>
          <a:stretch>
            <a:fillRect/>
          </a:stretch>
        </p:blipFill>
        <p:spPr bwMode="auto">
          <a:xfrm>
            <a:off x="2957513" y="3825875"/>
            <a:ext cx="2909887" cy="24479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7742" name="Text Box 14"/>
          <p:cNvSpPr txBox="1">
            <a:spLocks noChangeArrowheads="1"/>
          </p:cNvSpPr>
          <p:nvPr/>
        </p:nvSpPr>
        <p:spPr bwMode="auto">
          <a:xfrm>
            <a:off x="381000" y="3365500"/>
            <a:ext cx="2070100" cy="366713"/>
          </a:xfrm>
          <a:prstGeom prst="rect">
            <a:avLst/>
          </a:prstGeom>
          <a:noFill/>
          <a:ln>
            <a:noFill/>
          </a:ln>
          <a:effectLst/>
          <a:extLst/>
        </p:spPr>
        <p:txBody>
          <a:bodyPr>
            <a:spAutoFit/>
          </a:bodyPr>
          <a:lstStyle/>
          <a:p>
            <a:pPr algn="ctr">
              <a:spcBef>
                <a:spcPct val="50000"/>
              </a:spcBef>
              <a:defRPr/>
            </a:pPr>
            <a:r>
              <a:rPr lang="en-US" b="1">
                <a:solidFill>
                  <a:srgbClr val="CC0000"/>
                </a:solidFill>
                <a:effectLst>
                  <a:outerShdw blurRad="38100" dist="38100" dir="2700000" algn="tl">
                    <a:srgbClr val="000000"/>
                  </a:outerShdw>
                </a:effectLst>
                <a:latin typeface="Times New Roman" pitchFamily="18" charset="0"/>
                <a:cs typeface="+mn-cs"/>
              </a:rPr>
              <a:t>Dao đồng</a:t>
            </a:r>
          </a:p>
        </p:txBody>
      </p:sp>
      <p:sp>
        <p:nvSpPr>
          <p:cNvPr id="457743" name="Text Box 15"/>
          <p:cNvSpPr txBox="1">
            <a:spLocks noChangeArrowheads="1"/>
          </p:cNvSpPr>
          <p:nvPr/>
        </p:nvSpPr>
        <p:spPr bwMode="auto">
          <a:xfrm>
            <a:off x="4254500" y="3340100"/>
            <a:ext cx="2895600" cy="366713"/>
          </a:xfrm>
          <a:prstGeom prst="rect">
            <a:avLst/>
          </a:prstGeom>
          <a:noFill/>
          <a:ln>
            <a:noFill/>
          </a:ln>
          <a:effectLst/>
          <a:extLst/>
        </p:spPr>
        <p:txBody>
          <a:bodyPr>
            <a:spAutoFit/>
          </a:bodyPr>
          <a:lstStyle/>
          <a:p>
            <a:pPr algn="ctr">
              <a:spcBef>
                <a:spcPct val="50000"/>
              </a:spcBef>
              <a:defRPr/>
            </a:pPr>
            <a:r>
              <a:rPr lang="en-US" b="1">
                <a:solidFill>
                  <a:srgbClr val="CC0000"/>
                </a:solidFill>
                <a:effectLst>
                  <a:outerShdw blurRad="38100" dist="38100" dir="2700000" algn="tl">
                    <a:srgbClr val="000000"/>
                  </a:outerShdw>
                </a:effectLst>
                <a:latin typeface="Times New Roman" pitchFamily="18" charset="0"/>
                <a:cs typeface="+mn-cs"/>
              </a:rPr>
              <a:t>Muôi ( vá) bằng đồng</a:t>
            </a:r>
          </a:p>
        </p:txBody>
      </p:sp>
      <p:sp>
        <p:nvSpPr>
          <p:cNvPr id="457744" name="Text Box 16"/>
          <p:cNvSpPr txBox="1">
            <a:spLocks noChangeArrowheads="1"/>
          </p:cNvSpPr>
          <p:nvPr/>
        </p:nvSpPr>
        <p:spPr bwMode="auto">
          <a:xfrm>
            <a:off x="431800" y="6415088"/>
            <a:ext cx="2070100" cy="366712"/>
          </a:xfrm>
          <a:prstGeom prst="rect">
            <a:avLst/>
          </a:prstGeom>
          <a:noFill/>
          <a:ln>
            <a:noFill/>
          </a:ln>
          <a:effectLst/>
          <a:extLst/>
        </p:spPr>
        <p:txBody>
          <a:bodyPr>
            <a:spAutoFit/>
          </a:bodyPr>
          <a:lstStyle/>
          <a:p>
            <a:pPr algn="ctr">
              <a:spcBef>
                <a:spcPct val="50000"/>
              </a:spcBef>
              <a:defRPr/>
            </a:pPr>
            <a:r>
              <a:rPr lang="en-US" b="1">
                <a:solidFill>
                  <a:srgbClr val="CC0000"/>
                </a:solidFill>
                <a:effectLst>
                  <a:outerShdw blurRad="38100" dist="38100" dir="2700000" algn="tl">
                    <a:srgbClr val="000000"/>
                  </a:outerShdw>
                </a:effectLst>
                <a:latin typeface="Times New Roman" pitchFamily="18" charset="0"/>
                <a:cs typeface="+mn-cs"/>
              </a:rPr>
              <a:t>Đồ gốm</a:t>
            </a:r>
          </a:p>
        </p:txBody>
      </p:sp>
      <p:sp>
        <p:nvSpPr>
          <p:cNvPr id="457745" name="Text Box 17"/>
          <p:cNvSpPr txBox="1">
            <a:spLocks noChangeArrowheads="1"/>
          </p:cNvSpPr>
          <p:nvPr/>
        </p:nvSpPr>
        <p:spPr bwMode="auto">
          <a:xfrm>
            <a:off x="3213100" y="6300788"/>
            <a:ext cx="2070100" cy="366712"/>
          </a:xfrm>
          <a:prstGeom prst="rect">
            <a:avLst/>
          </a:prstGeom>
          <a:noFill/>
          <a:ln>
            <a:noFill/>
          </a:ln>
          <a:effectLst/>
          <a:extLst/>
        </p:spPr>
        <p:txBody>
          <a:bodyPr>
            <a:spAutoFit/>
          </a:bodyPr>
          <a:lstStyle/>
          <a:p>
            <a:pPr algn="ctr">
              <a:spcBef>
                <a:spcPct val="50000"/>
              </a:spcBef>
              <a:defRPr/>
            </a:pPr>
            <a:r>
              <a:rPr lang="en-US" b="1">
                <a:solidFill>
                  <a:srgbClr val="CC0000"/>
                </a:solidFill>
                <a:effectLst>
                  <a:outerShdw blurRad="38100" dist="38100" dir="2700000" algn="tl">
                    <a:srgbClr val="000000"/>
                  </a:outerShdw>
                </a:effectLst>
                <a:latin typeface="Times New Roman" pitchFamily="18" charset="0"/>
                <a:cs typeface="+mn-cs"/>
              </a:rPr>
              <a:t>Mũi giáo đồng</a:t>
            </a:r>
          </a:p>
        </p:txBody>
      </p:sp>
      <p:sp>
        <p:nvSpPr>
          <p:cNvPr id="457746" name="Text Box 18"/>
          <p:cNvSpPr txBox="1">
            <a:spLocks noChangeArrowheads="1"/>
          </p:cNvSpPr>
          <p:nvPr/>
        </p:nvSpPr>
        <p:spPr bwMode="auto">
          <a:xfrm>
            <a:off x="6426200" y="6313488"/>
            <a:ext cx="2527300" cy="366712"/>
          </a:xfrm>
          <a:prstGeom prst="rect">
            <a:avLst/>
          </a:prstGeom>
          <a:noFill/>
          <a:ln>
            <a:noFill/>
          </a:ln>
          <a:effectLst/>
          <a:extLst/>
        </p:spPr>
        <p:txBody>
          <a:bodyPr>
            <a:spAutoFit/>
          </a:bodyPr>
          <a:lstStyle/>
          <a:p>
            <a:pPr algn="ctr">
              <a:spcBef>
                <a:spcPct val="50000"/>
              </a:spcBef>
              <a:defRPr/>
            </a:pPr>
            <a:r>
              <a:rPr lang="en-US" b="1">
                <a:solidFill>
                  <a:srgbClr val="CC0000"/>
                </a:solidFill>
                <a:effectLst>
                  <a:outerShdw blurRad="38100" dist="38100" dir="2700000" algn="tl">
                    <a:srgbClr val="000000"/>
                  </a:outerShdw>
                </a:effectLst>
                <a:latin typeface="Times New Roman" pitchFamily="18" charset="0"/>
                <a:cs typeface="+mn-cs"/>
              </a:rPr>
              <a:t>Lưỡi rìu xéo bằng đồng</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568325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riu-dong-887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9550"/>
            <a:ext cx="8724900" cy="6521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47" name="Text Box 7"/>
          <p:cNvSpPr txBox="1">
            <a:spLocks noChangeArrowheads="1"/>
          </p:cNvSpPr>
          <p:nvPr/>
        </p:nvSpPr>
        <p:spPr bwMode="auto">
          <a:xfrm>
            <a:off x="3962400" y="635000"/>
            <a:ext cx="4546600" cy="641350"/>
          </a:xfrm>
          <a:prstGeom prst="rect">
            <a:avLst/>
          </a:prstGeom>
          <a:no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Rìu đồng</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261938"/>
            <a:ext cx="8636000" cy="640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975" name="Text Box 7"/>
          <p:cNvSpPr txBox="1">
            <a:spLocks noChangeArrowheads="1"/>
          </p:cNvSpPr>
          <p:nvPr/>
        </p:nvSpPr>
        <p:spPr bwMode="auto">
          <a:xfrm>
            <a:off x="3581400" y="3302000"/>
            <a:ext cx="2336800" cy="641350"/>
          </a:xfrm>
          <a:prstGeom prst="rect">
            <a:avLst/>
          </a:prstGeom>
          <a:no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Kiểu tóc</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icture2_500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163" y="190500"/>
            <a:ext cx="749935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4839" name="Text Box 7"/>
          <p:cNvSpPr txBox="1">
            <a:spLocks noChangeArrowheads="1"/>
          </p:cNvSpPr>
          <p:nvPr/>
        </p:nvSpPr>
        <p:spPr bwMode="auto">
          <a:xfrm>
            <a:off x="2946400" y="6216650"/>
            <a:ext cx="3263900" cy="641350"/>
          </a:xfrm>
          <a:prstGeom prst="rect">
            <a:avLst/>
          </a:prstGeom>
          <a:no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Trang phục</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ds1108nguoia"/>
          <p:cNvPicPr>
            <a:picLocks noChangeAspect="1" noChangeArrowheads="1"/>
          </p:cNvPicPr>
          <p:nvPr/>
        </p:nvPicPr>
        <p:blipFill>
          <a:blip r:embed="rId2">
            <a:extLst>
              <a:ext uri="{28A0092B-C50C-407E-A947-70E740481C1C}">
                <a14:useLocalDpi xmlns:a14="http://schemas.microsoft.com/office/drawing/2010/main" val="0"/>
              </a:ext>
            </a:extLst>
          </a:blip>
          <a:srcRect b="8144"/>
          <a:stretch>
            <a:fillRect/>
          </a:stretch>
        </p:blipFill>
        <p:spPr bwMode="auto">
          <a:xfrm>
            <a:off x="292100" y="188913"/>
            <a:ext cx="8724900" cy="658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9000" name="Text Box 8"/>
          <p:cNvSpPr txBox="1">
            <a:spLocks noChangeArrowheads="1"/>
          </p:cNvSpPr>
          <p:nvPr/>
        </p:nvSpPr>
        <p:spPr bwMode="auto">
          <a:xfrm>
            <a:off x="2857500" y="5759450"/>
            <a:ext cx="3263900" cy="641350"/>
          </a:xfrm>
          <a:prstGeom prst="rect">
            <a:avLst/>
          </a:prstGeom>
          <a:no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Trang phục</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2428572578fe226e2b6e_zps5deeaa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4584700" cy="32210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 descr="Bo-suu-tap-trang-s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0"/>
            <a:ext cx="4333875" cy="32194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descr="4adf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13125"/>
            <a:ext cx="4762500" cy="32924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2_7_1286372869_21_doco06101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0775" y="3429000"/>
            <a:ext cx="4200525" cy="32131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072" name="Text Box 8"/>
          <p:cNvSpPr txBox="1">
            <a:spLocks noChangeArrowheads="1"/>
          </p:cNvSpPr>
          <p:nvPr/>
        </p:nvSpPr>
        <p:spPr bwMode="auto">
          <a:xfrm>
            <a:off x="3454400" y="3035300"/>
            <a:ext cx="2616200" cy="641350"/>
          </a:xfrm>
          <a:prstGeom prst="rect">
            <a:avLst/>
          </a:prstGeom>
          <a:solidFill>
            <a:srgbClr val="FFFFCC"/>
          </a:solid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Trang sức</a:t>
            </a:r>
          </a:p>
        </p:txBody>
      </p:sp>
      <p:pic>
        <p:nvPicPr>
          <p:cNvPr id="21511" name="Picture 9" descr="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0" y="6777038"/>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0" descr="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flipV="1">
            <a:off x="568325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1" descr="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0" y="-635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2" descr="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flipV="1">
            <a:off x="-3352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152400" y="2066925"/>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b="1">
                <a:solidFill>
                  <a:srgbClr val="0000FF"/>
                </a:solidFill>
                <a:latin typeface="Times New Roman" pitchFamily="18" charset="0"/>
                <a:cs typeface="Times New Roman" pitchFamily="18" charset="0"/>
              </a:rPr>
              <a:t>* Muốn sử dụng được bản đồ chúng ta cần làm gì?</a:t>
            </a:r>
          </a:p>
        </p:txBody>
      </p:sp>
      <p:sp>
        <p:nvSpPr>
          <p:cNvPr id="4099" name="TextBox 7"/>
          <p:cNvSpPr txBox="1">
            <a:spLocks noChangeArrowheads="1"/>
          </p:cNvSpPr>
          <p:nvPr/>
        </p:nvSpPr>
        <p:spPr bwMode="auto">
          <a:xfrm>
            <a:off x="1066800" y="152400"/>
            <a:ext cx="6934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p:txBody>
      </p:sp>
      <p:sp>
        <p:nvSpPr>
          <p:cNvPr id="4100" name="TextBox 8"/>
          <p:cNvSpPr txBox="1">
            <a:spLocks noChangeArrowheads="1"/>
          </p:cNvSpPr>
          <p:nvPr/>
        </p:nvSpPr>
        <p:spPr bwMode="auto">
          <a:xfrm>
            <a:off x="723900" y="1473200"/>
            <a:ext cx="400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vi-VN" altLang="vi-VN" b="1">
                <a:solidFill>
                  <a:srgbClr val="00B050"/>
                </a:solidFill>
                <a:latin typeface="Times New Roman" pitchFamily="18" charset="0"/>
                <a:cs typeface="Times New Roman" pitchFamily="18" charset="0"/>
              </a:rPr>
              <a:t>Kiểm tra bài cũ</a:t>
            </a:r>
            <a:endParaRPr lang="en-US" altLang="vi-VN" b="1">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6868"/>
                                        </p:tgtEl>
                                        <p:attrNameLst>
                                          <p:attrName>style.visibility</p:attrName>
                                        </p:attrNameLst>
                                      </p:cBhvr>
                                      <p:to>
                                        <p:strVal val="visible"/>
                                      </p:to>
                                    </p:set>
                                    <p:anim calcmode="discrete" valueType="clr">
                                      <p:cBhvr override="childStyle">
                                        <p:cTn id="7" dur="80"/>
                                        <p:tgtEl>
                                          <p:spTgt spid="368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6868"/>
                                        </p:tgtEl>
                                        <p:attrNameLst>
                                          <p:attrName>fillcolor</p:attrName>
                                        </p:attrNameLst>
                                      </p:cBhvr>
                                      <p:tavLst>
                                        <p:tav tm="0">
                                          <p:val>
                                            <p:clrVal>
                                              <a:schemeClr val="accent2"/>
                                            </p:clrVal>
                                          </p:val>
                                        </p:tav>
                                        <p:tav tm="50000">
                                          <p:val>
                                            <p:clrVal>
                                              <a:schemeClr val="hlink"/>
                                            </p:clrVal>
                                          </p:val>
                                        </p:tav>
                                      </p:tavLst>
                                    </p:anim>
                                    <p:set>
                                      <p:cBhvr>
                                        <p:cTn id="9" dur="80"/>
                                        <p:tgtEl>
                                          <p:spTgt spid="368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nh__thi_van_lang_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171450"/>
            <a:ext cx="5886450"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6951" name="Text Box 7"/>
          <p:cNvSpPr txBox="1">
            <a:spLocks noChangeArrowheads="1"/>
          </p:cNvSpPr>
          <p:nvPr/>
        </p:nvSpPr>
        <p:spPr bwMode="auto">
          <a:xfrm>
            <a:off x="7315200" y="2171700"/>
            <a:ext cx="1485900" cy="641350"/>
          </a:xfrm>
          <a:prstGeom prst="rect">
            <a:avLst/>
          </a:prstGeom>
          <a:no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Nhà ở</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oi song TT-Nha s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3303588" y="6337300"/>
            <a:ext cx="5840412"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vi-VN" sz="2800" b="1">
                <a:solidFill>
                  <a:srgbClr val="CC0000"/>
                </a:solidFill>
                <a:ea typeface="-윤명조230"/>
                <a:cs typeface="-윤명조230"/>
              </a:rPr>
              <a:t>Nhà ở của cư dân Văn Lang</a:t>
            </a:r>
          </a:p>
        </p:txBody>
      </p:sp>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rongtie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0950"/>
            <a:ext cx="91440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65" name="Text Box 5"/>
          <p:cNvSpPr txBox="1">
            <a:spLocks noChangeArrowheads="1"/>
          </p:cNvSpPr>
          <p:nvPr/>
        </p:nvSpPr>
        <p:spPr bwMode="auto">
          <a:xfrm>
            <a:off x="2933700" y="4965700"/>
            <a:ext cx="3365500" cy="641350"/>
          </a:xfrm>
          <a:prstGeom prst="rect">
            <a:avLst/>
          </a:prstGeom>
          <a:no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Đua thuyền</a:t>
            </a:r>
          </a:p>
        </p:txBody>
      </p:sp>
      <p:pic>
        <p:nvPicPr>
          <p:cNvPr id="24580" name="Picture 6"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0" y="6777038"/>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568325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0" y="-635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9"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3352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3" name="Text Box 17"/>
          <p:cNvSpPr txBox="1">
            <a:spLocks noChangeArrowheads="1"/>
          </p:cNvSpPr>
          <p:nvPr/>
        </p:nvSpPr>
        <p:spPr bwMode="auto">
          <a:xfrm>
            <a:off x="0" y="1677988"/>
            <a:ext cx="899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vi-VN" sz="2400" b="1">
                <a:solidFill>
                  <a:srgbClr val="990000"/>
                </a:solidFill>
                <a:latin typeface="Times New Roman" pitchFamily="18" charset="0"/>
                <a:cs typeface="Times New Roman" pitchFamily="18" charset="0"/>
              </a:rPr>
              <a:t> * Em hãy kể một số phong tục của người Lạc Việt.</a:t>
            </a:r>
          </a:p>
        </p:txBody>
      </p:sp>
      <p:pic>
        <p:nvPicPr>
          <p:cNvPr id="34835" name="Picture 19" descr="Kết quả hình ảnh cho đấu v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4572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21" descr="Kết quả hình ảnh cho lam banh ch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362200"/>
            <a:ext cx="457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23" descr="Kết quả hình ảnh cho đua thuyề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113" y="2438400"/>
            <a:ext cx="45608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25" descr="Kết quả hình ảnh cho an trau ca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27275"/>
            <a:ext cx="45720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13"/>
          <p:cNvSpPr txBox="1">
            <a:spLocks noChangeArrowheads="1"/>
          </p:cNvSpPr>
          <p:nvPr/>
        </p:nvSpPr>
        <p:spPr bwMode="auto">
          <a:xfrm>
            <a:off x="0" y="1371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400" b="1">
                <a:solidFill>
                  <a:srgbClr val="0000FF"/>
                </a:solidFill>
                <a:latin typeface="Times New Roman" pitchFamily="18" charset="0"/>
                <a:cs typeface="Times New Roman" pitchFamily="18" charset="0"/>
              </a:rPr>
              <a:t>4. Phong tục của người lạc Việt.</a:t>
            </a:r>
            <a:endParaRPr lang="en-US" altLang="vi-VN" sz="2400">
              <a:latin typeface="Times New Roman" pitchFamily="18" charset="0"/>
              <a:cs typeface="Times New Roman" pitchFamily="18" charset="0"/>
            </a:endParaRPr>
          </a:p>
        </p:txBody>
      </p:sp>
      <p:sp>
        <p:nvSpPr>
          <p:cNvPr id="25608" name="TextBox 10"/>
          <p:cNvSpPr txBox="1">
            <a:spLocks noChangeArrowheads="1"/>
          </p:cNvSpPr>
          <p:nvPr/>
        </p:nvSpPr>
        <p:spPr bwMode="auto">
          <a:xfrm>
            <a:off x="10287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833"/>
                                        </p:tgtEl>
                                        <p:attrNameLst>
                                          <p:attrName>style.visibility</p:attrName>
                                        </p:attrNameLst>
                                      </p:cBhvr>
                                      <p:to>
                                        <p:strVal val="visible"/>
                                      </p:to>
                                    </p:set>
                                    <p:animEffect transition="in" filter="circle(in)">
                                      <p:cBhvr>
                                        <p:cTn id="7" dur="2000"/>
                                        <p:tgtEl>
                                          <p:spTgt spid="348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4835"/>
                                        </p:tgtEl>
                                        <p:attrNameLst>
                                          <p:attrName>style.visibility</p:attrName>
                                        </p:attrNameLst>
                                      </p:cBhvr>
                                      <p:to>
                                        <p:strVal val="visible"/>
                                      </p:to>
                                    </p:set>
                                    <p:animEffect transition="in" filter="circle(in)">
                                      <p:cBhvr>
                                        <p:cTn id="12" dur="2000"/>
                                        <p:tgtEl>
                                          <p:spTgt spid="34835"/>
                                        </p:tgtEl>
                                      </p:cBhvr>
                                    </p:animEffect>
                                  </p:childTnLst>
                                </p:cTn>
                              </p:par>
                              <p:par>
                                <p:cTn id="13" presetID="6" presetClass="entr" presetSubtype="16" fill="hold" nodeType="withEffect">
                                  <p:stCondLst>
                                    <p:cond delay="0"/>
                                  </p:stCondLst>
                                  <p:childTnLst>
                                    <p:set>
                                      <p:cBhvr>
                                        <p:cTn id="14" dur="1" fill="hold">
                                          <p:stCondLst>
                                            <p:cond delay="0"/>
                                          </p:stCondLst>
                                        </p:cTn>
                                        <p:tgtEl>
                                          <p:spTgt spid="34837"/>
                                        </p:tgtEl>
                                        <p:attrNameLst>
                                          <p:attrName>style.visibility</p:attrName>
                                        </p:attrNameLst>
                                      </p:cBhvr>
                                      <p:to>
                                        <p:strVal val="visible"/>
                                      </p:to>
                                    </p:set>
                                    <p:animEffect transition="in" filter="circle(in)">
                                      <p:cBhvr>
                                        <p:cTn id="15" dur="2000"/>
                                        <p:tgtEl>
                                          <p:spTgt spid="3483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xit" presetSubtype="1" fill="hold" nodeType="clickEffect">
                                  <p:stCondLst>
                                    <p:cond delay="0"/>
                                  </p:stCondLst>
                                  <p:childTnLst>
                                    <p:animEffect transition="out" filter="wheel(1)">
                                      <p:cBhvr>
                                        <p:cTn id="19" dur="2000"/>
                                        <p:tgtEl>
                                          <p:spTgt spid="34835"/>
                                        </p:tgtEl>
                                      </p:cBhvr>
                                    </p:animEffect>
                                    <p:set>
                                      <p:cBhvr>
                                        <p:cTn id="20" dur="1" fill="hold">
                                          <p:stCondLst>
                                            <p:cond delay="1999"/>
                                          </p:stCondLst>
                                        </p:cTn>
                                        <p:tgtEl>
                                          <p:spTgt spid="34835"/>
                                        </p:tgtEl>
                                        <p:attrNameLst>
                                          <p:attrName>style.visibility</p:attrName>
                                        </p:attrNameLst>
                                      </p:cBhvr>
                                      <p:to>
                                        <p:strVal val="hidden"/>
                                      </p:to>
                                    </p:set>
                                  </p:childTnLst>
                                </p:cTn>
                              </p:par>
                              <p:par>
                                <p:cTn id="21" presetID="21" presetClass="exit" presetSubtype="1" fill="hold" nodeType="withEffect">
                                  <p:stCondLst>
                                    <p:cond delay="0"/>
                                  </p:stCondLst>
                                  <p:childTnLst>
                                    <p:animEffect transition="out" filter="wheel(1)">
                                      <p:cBhvr>
                                        <p:cTn id="22" dur="2000"/>
                                        <p:tgtEl>
                                          <p:spTgt spid="34837"/>
                                        </p:tgtEl>
                                      </p:cBhvr>
                                    </p:animEffect>
                                    <p:set>
                                      <p:cBhvr>
                                        <p:cTn id="23" dur="1" fill="hold">
                                          <p:stCondLst>
                                            <p:cond delay="1999"/>
                                          </p:stCondLst>
                                        </p:cTn>
                                        <p:tgtEl>
                                          <p:spTgt spid="34837"/>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nodeType="clickEffect">
                                  <p:stCondLst>
                                    <p:cond delay="0"/>
                                  </p:stCondLst>
                                  <p:childTnLst>
                                    <p:set>
                                      <p:cBhvr>
                                        <p:cTn id="27" dur="1" fill="hold">
                                          <p:stCondLst>
                                            <p:cond delay="0"/>
                                          </p:stCondLst>
                                        </p:cTn>
                                        <p:tgtEl>
                                          <p:spTgt spid="34839"/>
                                        </p:tgtEl>
                                        <p:attrNameLst>
                                          <p:attrName>style.visibility</p:attrName>
                                        </p:attrNameLst>
                                      </p:cBhvr>
                                      <p:to>
                                        <p:strVal val="visible"/>
                                      </p:to>
                                    </p:set>
                                    <p:animEffect transition="in" filter="wheel(1)">
                                      <p:cBhvr>
                                        <p:cTn id="28" dur="2000"/>
                                        <p:tgtEl>
                                          <p:spTgt spid="34839"/>
                                        </p:tgtEl>
                                      </p:cBhvr>
                                    </p:animEffect>
                                  </p:childTnLst>
                                </p:cTn>
                              </p:par>
                              <p:par>
                                <p:cTn id="29" presetID="21" presetClass="entr" presetSubtype="1" fill="hold" nodeType="withEffect">
                                  <p:stCondLst>
                                    <p:cond delay="0"/>
                                  </p:stCondLst>
                                  <p:childTnLst>
                                    <p:set>
                                      <p:cBhvr>
                                        <p:cTn id="30" dur="1" fill="hold">
                                          <p:stCondLst>
                                            <p:cond delay="0"/>
                                          </p:stCondLst>
                                        </p:cTn>
                                        <p:tgtEl>
                                          <p:spTgt spid="34841"/>
                                        </p:tgtEl>
                                        <p:attrNameLst>
                                          <p:attrName>style.visibility</p:attrName>
                                        </p:attrNameLst>
                                      </p:cBhvr>
                                      <p:to>
                                        <p:strVal val="visible"/>
                                      </p:to>
                                    </p:set>
                                    <p:animEffect transition="in" filter="wheel(1)">
                                      <p:cBhvr>
                                        <p:cTn id="31" dur="2000"/>
                                        <p:tgtEl>
                                          <p:spTgt spid="34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 name="Text Box 20"/>
          <p:cNvSpPr txBox="1">
            <a:spLocks noChangeArrowheads="1"/>
          </p:cNvSpPr>
          <p:nvPr/>
        </p:nvSpPr>
        <p:spPr bwMode="auto">
          <a:xfrm>
            <a:off x="0" y="23622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n-US" altLang="vi-VN" sz="2800" b="1">
                <a:solidFill>
                  <a:srgbClr val="0000FF"/>
                </a:solidFill>
                <a:latin typeface="Times New Roman" pitchFamily="18" charset="0"/>
                <a:cs typeface="Times New Roman" pitchFamily="18" charset="0"/>
              </a:rPr>
              <a:t>- Sự tích bánh chưng bánh giầy: nói về tục làm bánh chưng, bánh giầy vào ngày Tết.</a:t>
            </a:r>
            <a:endParaRPr lang="en-US" altLang="vi-VN" sz="2800">
              <a:solidFill>
                <a:srgbClr val="0000FF"/>
              </a:solidFill>
              <a:latin typeface="Times New Roman" pitchFamily="18" charset="0"/>
              <a:cs typeface="Times New Roman" pitchFamily="18" charset="0"/>
            </a:endParaRPr>
          </a:p>
        </p:txBody>
      </p:sp>
      <p:sp>
        <p:nvSpPr>
          <p:cNvPr id="16405" name="Text Box 21"/>
          <p:cNvSpPr txBox="1">
            <a:spLocks noChangeArrowheads="1"/>
          </p:cNvSpPr>
          <p:nvPr/>
        </p:nvSpPr>
        <p:spPr bwMode="auto">
          <a:xfrm>
            <a:off x="0" y="34290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n-US" altLang="vi-VN" sz="2800" b="1">
                <a:solidFill>
                  <a:srgbClr val="0000FF"/>
                </a:solidFill>
                <a:latin typeface="Times New Roman" pitchFamily="18" charset="0"/>
                <a:cs typeface="Times New Roman" pitchFamily="18" charset="0"/>
              </a:rPr>
              <a:t>- Sự tích Mai An Tiêm: nói về việc trồng dưa hấu của người Lạc Việt.</a:t>
            </a:r>
            <a:endParaRPr lang="en-US" altLang="vi-VN" sz="2800">
              <a:solidFill>
                <a:srgbClr val="0000FF"/>
              </a:solidFill>
              <a:latin typeface="Times New Roman" pitchFamily="18" charset="0"/>
              <a:cs typeface="Times New Roman" pitchFamily="18" charset="0"/>
            </a:endParaRPr>
          </a:p>
        </p:txBody>
      </p:sp>
      <p:sp>
        <p:nvSpPr>
          <p:cNvPr id="16406" name="Text Box 22"/>
          <p:cNvSpPr txBox="1">
            <a:spLocks noChangeArrowheads="1"/>
          </p:cNvSpPr>
          <p:nvPr/>
        </p:nvSpPr>
        <p:spPr bwMode="auto">
          <a:xfrm>
            <a:off x="0" y="44958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vi-VN" sz="2800">
                <a:solidFill>
                  <a:srgbClr val="0000FF"/>
                </a:solidFill>
                <a:latin typeface="Times New Roman" pitchFamily="18" charset="0"/>
                <a:cs typeface="Times New Roman" pitchFamily="18" charset="0"/>
              </a:rPr>
              <a:t>- </a:t>
            </a:r>
            <a:r>
              <a:rPr lang="en-US" altLang="vi-VN" sz="2800" b="1">
                <a:solidFill>
                  <a:srgbClr val="0000FF"/>
                </a:solidFill>
                <a:latin typeface="Times New Roman" pitchFamily="18" charset="0"/>
                <a:cs typeface="Times New Roman" pitchFamily="18" charset="0"/>
              </a:rPr>
              <a:t>Sự tích trầu cau : nói về  tục lệ ăn trầu </a:t>
            </a:r>
            <a:endParaRPr lang="en-US" altLang="vi-VN" sz="2800">
              <a:solidFill>
                <a:srgbClr val="0000FF"/>
              </a:solidFill>
              <a:latin typeface="Times New Roman" pitchFamily="18" charset="0"/>
              <a:cs typeface="Times New Roman" pitchFamily="18" charset="0"/>
            </a:endParaRPr>
          </a:p>
        </p:txBody>
      </p:sp>
      <p:sp>
        <p:nvSpPr>
          <p:cNvPr id="26629" name="Text Box 23"/>
          <p:cNvSpPr txBox="1">
            <a:spLocks noChangeArrowheads="1"/>
          </p:cNvSpPr>
          <p:nvPr/>
        </p:nvSpPr>
        <p:spPr bwMode="auto">
          <a:xfrm>
            <a:off x="0" y="1676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800" b="1">
                <a:solidFill>
                  <a:srgbClr val="0000FF"/>
                </a:solidFill>
                <a:latin typeface="Times New Roman" pitchFamily="18" charset="0"/>
                <a:cs typeface="Times New Roman" pitchFamily="18" charset="0"/>
              </a:rPr>
              <a:t>4. Phong tục của người lạc Việt</a:t>
            </a:r>
            <a:endParaRPr lang="en-US" altLang="vi-VN" sz="2800">
              <a:latin typeface="Times New Roman" pitchFamily="18" charset="0"/>
              <a:cs typeface="Times New Roman" pitchFamily="18" charset="0"/>
            </a:endParaRPr>
          </a:p>
        </p:txBody>
      </p:sp>
      <p:sp>
        <p:nvSpPr>
          <p:cNvPr id="16408" name="Text Box 24"/>
          <p:cNvSpPr txBox="1">
            <a:spLocks noChangeArrowheads="1"/>
          </p:cNvSpPr>
          <p:nvPr/>
        </p:nvSpPr>
        <p:spPr bwMode="auto">
          <a:xfrm>
            <a:off x="0" y="22860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n-US" altLang="vi-VN" sz="2800" b="1">
                <a:solidFill>
                  <a:srgbClr val="990000"/>
                </a:solidFill>
                <a:latin typeface="Times New Roman" pitchFamily="18" charset="0"/>
                <a:cs typeface="Times New Roman" pitchFamily="18" charset="0"/>
              </a:rPr>
              <a:t>* Hãy kể tên một số câu chuyện cổ tích, truyền thuyết nói về các phong tục của người Lạc Việt mà em biết.</a:t>
            </a:r>
            <a:endParaRPr lang="en-US" altLang="vi-VN" sz="2800">
              <a:solidFill>
                <a:srgbClr val="990000"/>
              </a:solidFill>
              <a:latin typeface="Times New Roman" pitchFamily="18" charset="0"/>
              <a:cs typeface="Times New Roman" pitchFamily="18" charset="0"/>
            </a:endParaRPr>
          </a:p>
        </p:txBody>
      </p:sp>
      <p:sp>
        <p:nvSpPr>
          <p:cNvPr id="26631" name="TextBox 11"/>
          <p:cNvSpPr txBox="1">
            <a:spLocks noChangeArrowheads="1"/>
          </p:cNvSpPr>
          <p:nvPr/>
        </p:nvSpPr>
        <p:spPr bwMode="auto">
          <a:xfrm>
            <a:off x="10287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408"/>
                                        </p:tgtEl>
                                        <p:attrNameLst>
                                          <p:attrName>style.visibility</p:attrName>
                                        </p:attrNameLst>
                                      </p:cBhvr>
                                      <p:to>
                                        <p:strVal val="visible"/>
                                      </p:to>
                                    </p:set>
                                    <p:anim calcmode="discrete" valueType="clr">
                                      <p:cBhvr override="childStyle">
                                        <p:cTn id="7" dur="80"/>
                                        <p:tgtEl>
                                          <p:spTgt spid="1640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408"/>
                                        </p:tgtEl>
                                        <p:attrNameLst>
                                          <p:attrName>fillcolor</p:attrName>
                                        </p:attrNameLst>
                                      </p:cBhvr>
                                      <p:tavLst>
                                        <p:tav tm="0">
                                          <p:val>
                                            <p:clrVal>
                                              <a:schemeClr val="accent2"/>
                                            </p:clrVal>
                                          </p:val>
                                        </p:tav>
                                        <p:tav tm="50000">
                                          <p:val>
                                            <p:clrVal>
                                              <a:schemeClr val="hlink"/>
                                            </p:clrVal>
                                          </p:val>
                                        </p:tav>
                                      </p:tavLst>
                                    </p:anim>
                                    <p:set>
                                      <p:cBhvr>
                                        <p:cTn id="9" dur="80"/>
                                        <p:tgtEl>
                                          <p:spTgt spid="1640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16408"/>
                                        </p:tgtEl>
                                        <p:attrNameLst>
                                          <p:attrName>ppt_x</p:attrName>
                                        </p:attrNameLst>
                                      </p:cBhvr>
                                      <p:tavLst>
                                        <p:tav tm="0">
                                          <p:val>
                                            <p:strVal val="ppt_x"/>
                                          </p:val>
                                        </p:tav>
                                        <p:tav tm="100000">
                                          <p:val>
                                            <p:strVal val="ppt_x"/>
                                          </p:val>
                                        </p:tav>
                                      </p:tavLst>
                                    </p:anim>
                                    <p:anim calcmode="lin" valueType="num">
                                      <p:cBhvr additive="base">
                                        <p:cTn id="14" dur="500"/>
                                        <p:tgtEl>
                                          <p:spTgt spid="16408"/>
                                        </p:tgtEl>
                                        <p:attrNameLst>
                                          <p:attrName>ppt_y</p:attrName>
                                        </p:attrNameLst>
                                      </p:cBhvr>
                                      <p:tavLst>
                                        <p:tav tm="0">
                                          <p:val>
                                            <p:strVal val="ppt_y"/>
                                          </p:val>
                                        </p:tav>
                                        <p:tav tm="100000">
                                          <p:val>
                                            <p:strVal val="1+ppt_h/2"/>
                                          </p:val>
                                        </p:tav>
                                      </p:tavLst>
                                    </p:anim>
                                    <p:set>
                                      <p:cBhvr>
                                        <p:cTn id="15" dur="1" fill="hold">
                                          <p:stCondLst>
                                            <p:cond delay="499"/>
                                          </p:stCondLst>
                                        </p:cTn>
                                        <p:tgtEl>
                                          <p:spTgt spid="16408"/>
                                        </p:tgtEl>
                                        <p:attrNameLst>
                                          <p:attrName>style.visibility</p:attrName>
                                        </p:attrNameLst>
                                      </p:cBhvr>
                                      <p:to>
                                        <p:strVal val="hidden"/>
                                      </p:to>
                                    </p:set>
                                  </p:childTnLst>
                                </p:cTn>
                              </p:par>
                            </p:childTnLst>
                          </p:cTn>
                        </p:par>
                        <p:par>
                          <p:cTn id="16" fill="hold" nodeType="afterGroup">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6404"/>
                                        </p:tgtEl>
                                        <p:attrNameLst>
                                          <p:attrName>style.visibility</p:attrName>
                                        </p:attrNameLst>
                                      </p:cBhvr>
                                      <p:to>
                                        <p:strVal val="visible"/>
                                      </p:to>
                                    </p:set>
                                    <p:anim calcmode="discrete" valueType="clr">
                                      <p:cBhvr override="childStyle">
                                        <p:cTn id="19" dur="80"/>
                                        <p:tgtEl>
                                          <p:spTgt spid="1640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6404"/>
                                        </p:tgtEl>
                                        <p:attrNameLst>
                                          <p:attrName>fillcolor</p:attrName>
                                        </p:attrNameLst>
                                      </p:cBhvr>
                                      <p:tavLst>
                                        <p:tav tm="0">
                                          <p:val>
                                            <p:clrVal>
                                              <a:schemeClr val="accent2"/>
                                            </p:clrVal>
                                          </p:val>
                                        </p:tav>
                                        <p:tav tm="50000">
                                          <p:val>
                                            <p:clrVal>
                                              <a:schemeClr val="hlink"/>
                                            </p:clrVal>
                                          </p:val>
                                        </p:tav>
                                      </p:tavLst>
                                    </p:anim>
                                    <p:set>
                                      <p:cBhvr>
                                        <p:cTn id="21" dur="80"/>
                                        <p:tgtEl>
                                          <p:spTgt spid="16404"/>
                                        </p:tgtEl>
                                        <p:attrNameLst>
                                          <p:attrName>fill.type</p:attrName>
                                        </p:attrNameLst>
                                      </p:cBhvr>
                                      <p:to>
                                        <p:strVal val="solid"/>
                                      </p:to>
                                    </p:set>
                                  </p:childTnLst>
                                </p:cTn>
                              </p:par>
                            </p:childTnLst>
                          </p:cTn>
                        </p:par>
                        <p:par>
                          <p:cTn id="22" fill="hold" nodeType="afterGroup">
                            <p:stCondLst>
                              <p:cond delay="314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6405"/>
                                        </p:tgtEl>
                                        <p:attrNameLst>
                                          <p:attrName>style.visibility</p:attrName>
                                        </p:attrNameLst>
                                      </p:cBhvr>
                                      <p:to>
                                        <p:strVal val="visible"/>
                                      </p:to>
                                    </p:set>
                                    <p:anim calcmode="discrete" valueType="clr">
                                      <p:cBhvr override="childStyle">
                                        <p:cTn id="25" dur="80"/>
                                        <p:tgtEl>
                                          <p:spTgt spid="1640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6405"/>
                                        </p:tgtEl>
                                        <p:attrNameLst>
                                          <p:attrName>fillcolor</p:attrName>
                                        </p:attrNameLst>
                                      </p:cBhvr>
                                      <p:tavLst>
                                        <p:tav tm="0">
                                          <p:val>
                                            <p:clrVal>
                                              <a:schemeClr val="accent2"/>
                                            </p:clrVal>
                                          </p:val>
                                        </p:tav>
                                        <p:tav tm="50000">
                                          <p:val>
                                            <p:clrVal>
                                              <a:schemeClr val="hlink"/>
                                            </p:clrVal>
                                          </p:val>
                                        </p:tav>
                                      </p:tavLst>
                                    </p:anim>
                                    <p:set>
                                      <p:cBhvr>
                                        <p:cTn id="27" dur="80"/>
                                        <p:tgtEl>
                                          <p:spTgt spid="16405"/>
                                        </p:tgtEl>
                                        <p:attrNameLst>
                                          <p:attrName>fill.type</p:attrName>
                                        </p:attrNameLst>
                                      </p:cBhvr>
                                      <p:to>
                                        <p:strVal val="solid"/>
                                      </p:to>
                                    </p:set>
                                  </p:childTnLst>
                                </p:cTn>
                              </p:par>
                            </p:childTnLst>
                          </p:cTn>
                        </p:par>
                        <p:par>
                          <p:cTn id="28" fill="hold" nodeType="afterGroup">
                            <p:stCondLst>
                              <p:cond delay="53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6406"/>
                                        </p:tgtEl>
                                        <p:attrNameLst>
                                          <p:attrName>style.visibility</p:attrName>
                                        </p:attrNameLst>
                                      </p:cBhvr>
                                      <p:to>
                                        <p:strVal val="visible"/>
                                      </p:to>
                                    </p:set>
                                    <p:anim calcmode="discrete" valueType="clr">
                                      <p:cBhvr override="childStyle">
                                        <p:cTn id="31" dur="80"/>
                                        <p:tgtEl>
                                          <p:spTgt spid="1640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6406"/>
                                        </p:tgtEl>
                                        <p:attrNameLst>
                                          <p:attrName>fillcolor</p:attrName>
                                        </p:attrNameLst>
                                      </p:cBhvr>
                                      <p:tavLst>
                                        <p:tav tm="0">
                                          <p:val>
                                            <p:clrVal>
                                              <a:schemeClr val="accent2"/>
                                            </p:clrVal>
                                          </p:val>
                                        </p:tav>
                                        <p:tav tm="50000">
                                          <p:val>
                                            <p:clrVal>
                                              <a:schemeClr val="hlink"/>
                                            </p:clrVal>
                                          </p:val>
                                        </p:tav>
                                      </p:tavLst>
                                    </p:anim>
                                    <p:set>
                                      <p:cBhvr>
                                        <p:cTn id="33" dur="80"/>
                                        <p:tgtEl>
                                          <p:spTgt spid="164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4" grpId="0"/>
      <p:bldP spid="16405" grpId="0"/>
      <p:bldP spid="16406" grpId="0"/>
      <p:bldP spid="16408" grpId="0"/>
      <p:bldP spid="1640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34000" y="3577070"/>
            <a:ext cx="2057400" cy="609600"/>
          </a:xfrm>
          <a:prstGeom prst="rect">
            <a:avLst/>
          </a:prstGeom>
          <a:solidFill>
            <a:srgbClr val="FFFF00"/>
          </a:solidFill>
          <a:ln>
            <a:solidFill>
              <a:srgbClr val="FFFF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err="1">
                <a:solidFill>
                  <a:schemeClr val="tx1"/>
                </a:solidFill>
                <a:latin typeface="Times New Roman" pitchFamily="18" charset="0"/>
                <a:cs typeface="Times New Roman" pitchFamily="18" charset="0"/>
              </a:rPr>
              <a:t>tục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ăn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trầu</a:t>
            </a:r>
            <a:endParaRPr lang="en-US" sz="2800" b="1" dirty="0">
              <a:solidFill>
                <a:schemeClr val="tx1"/>
              </a:solidFill>
              <a:latin typeface="Times New Roman" pitchFamily="18" charset="0"/>
              <a:cs typeface="Times New Roman" pitchFamily="18" charset="0"/>
            </a:endParaRPr>
          </a:p>
        </p:txBody>
      </p:sp>
      <p:sp>
        <p:nvSpPr>
          <p:cNvPr id="5" name="Rectangle 4"/>
          <p:cNvSpPr/>
          <p:nvPr/>
        </p:nvSpPr>
        <p:spPr>
          <a:xfrm>
            <a:off x="762000" y="3577070"/>
            <a:ext cx="3581400" cy="609600"/>
          </a:xfrm>
          <a:prstGeom prst="rect">
            <a:avLst/>
          </a:prstGeom>
          <a:solidFill>
            <a:schemeClr val="accent6">
              <a:lumMod val="20000"/>
              <a:lumOff val="8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err="1">
                <a:solidFill>
                  <a:schemeClr val="tx1"/>
                </a:solidFill>
                <a:latin typeface="Times New Roman" pitchFamily="18" charset="0"/>
                <a:cs typeface="Times New Roman" pitchFamily="18" charset="0"/>
              </a:rPr>
              <a:t>trồng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lúa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khoai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đỗ</a:t>
            </a:r>
            <a:endParaRPr lang="en-US" sz="2800" b="1" dirty="0">
              <a:solidFill>
                <a:schemeClr val="tx1"/>
              </a:solidFill>
              <a:latin typeface="Times New Roman" pitchFamily="18" charset="0"/>
              <a:cs typeface="Times New Roman" pitchFamily="18" charset="0"/>
            </a:endParaRPr>
          </a:p>
        </p:txBody>
      </p:sp>
      <p:sp>
        <p:nvSpPr>
          <p:cNvPr id="6" name="Rectangle 5"/>
          <p:cNvSpPr/>
          <p:nvPr/>
        </p:nvSpPr>
        <p:spPr>
          <a:xfrm>
            <a:off x="762000" y="4810125"/>
            <a:ext cx="3048000" cy="1905000"/>
          </a:xfrm>
          <a:prstGeom prst="rect">
            <a:avLst/>
          </a:prstGeom>
          <a:solidFill>
            <a:schemeClr val="accent1">
              <a:lumMod val="75000"/>
            </a:schemeClr>
          </a:soli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err="1">
                <a:solidFill>
                  <a:schemeClr val="tx1"/>
                </a:solidFill>
                <a:latin typeface="Times New Roman" pitchFamily="18" charset="0"/>
                <a:cs typeface="Times New Roman" pitchFamily="18" charset="0"/>
              </a:rPr>
              <a:t>tổ</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chức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lễ</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hội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vào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mùa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xuân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có</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các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trò</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đấu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vật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đua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thuyền</a:t>
            </a:r>
            <a:endParaRPr lang="en-US" sz="2800" b="1" dirty="0">
              <a:solidFill>
                <a:schemeClr val="tx1"/>
              </a:solidFill>
              <a:latin typeface="Times New Roman" pitchFamily="18" charset="0"/>
              <a:cs typeface="Times New Roman" pitchFamily="18" charset="0"/>
            </a:endParaRPr>
          </a:p>
        </p:txBody>
      </p:sp>
      <p:sp>
        <p:nvSpPr>
          <p:cNvPr id="7" name="Rectangle 6"/>
          <p:cNvSpPr/>
          <p:nvPr/>
        </p:nvSpPr>
        <p:spPr>
          <a:xfrm>
            <a:off x="4572000" y="5495925"/>
            <a:ext cx="4318000" cy="990600"/>
          </a:xfrm>
          <a:prstGeom prst="rect">
            <a:avLst/>
          </a:prstGeom>
          <a:solidFill>
            <a:srgbClr val="66FF99"/>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err="1">
                <a:solidFill>
                  <a:schemeClr val="tx1"/>
                </a:solidFill>
                <a:latin typeface="Times New Roman" pitchFamily="18" charset="0"/>
                <a:cs typeface="Times New Roman" pitchFamily="18" charset="0"/>
              </a:rPr>
              <a:t>làm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bánh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chưng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bánh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giầy</a:t>
            </a:r>
            <a:r>
              <a:rPr lang="en-US" sz="2800" b="1" dirty="0">
                <a:solidFill>
                  <a:schemeClr val="tx1"/>
                </a:solidFill>
                <a:latin typeface="Times New Roman" pitchFamily="18" charset="0"/>
                <a:cs typeface="Times New Roman" pitchFamily="18" charset="0"/>
              </a:rPr>
              <a:t>,..</a:t>
            </a:r>
          </a:p>
        </p:txBody>
      </p:sp>
      <p:sp>
        <p:nvSpPr>
          <p:cNvPr id="17428" name="Text Box 20"/>
          <p:cNvSpPr txBox="1">
            <a:spLocks noChangeArrowheads="1"/>
          </p:cNvSpPr>
          <p:nvPr/>
        </p:nvSpPr>
        <p:spPr bwMode="auto">
          <a:xfrm>
            <a:off x="0" y="23622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n-US" altLang="vi-VN" sz="2800" b="1">
                <a:solidFill>
                  <a:srgbClr val="990000"/>
                </a:solidFill>
                <a:latin typeface="Times New Roman" pitchFamily="18" charset="0"/>
                <a:cs typeface="Times New Roman" pitchFamily="18" charset="0"/>
              </a:rPr>
              <a:t>* Hiện nay địa phương chúng ta còn lưu giữ các phong tục nào của người Lạc Việt?</a:t>
            </a:r>
            <a:endParaRPr lang="en-US" altLang="vi-VN" sz="2800">
              <a:solidFill>
                <a:srgbClr val="990000"/>
              </a:solidFill>
              <a:latin typeface="Times New Roman" pitchFamily="18" charset="0"/>
              <a:cs typeface="Times New Roman" pitchFamily="18" charset="0"/>
            </a:endParaRPr>
          </a:p>
        </p:txBody>
      </p:sp>
      <p:sp>
        <p:nvSpPr>
          <p:cNvPr id="27663" name="Text Box 24"/>
          <p:cNvSpPr txBox="1">
            <a:spLocks noChangeArrowheads="1"/>
          </p:cNvSpPr>
          <p:nvPr/>
        </p:nvSpPr>
        <p:spPr bwMode="auto">
          <a:xfrm>
            <a:off x="0" y="1676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800" b="1">
                <a:solidFill>
                  <a:srgbClr val="0000FF"/>
                </a:solidFill>
                <a:latin typeface="Times New Roman" pitchFamily="18" charset="0"/>
                <a:cs typeface="Times New Roman" pitchFamily="18" charset="0"/>
              </a:rPr>
              <a:t>4. Phong tục của người lạc Việt</a:t>
            </a:r>
            <a:endParaRPr lang="en-US" altLang="vi-VN" sz="2800">
              <a:latin typeface="Times New Roman" pitchFamily="18" charset="0"/>
              <a:cs typeface="Times New Roman" pitchFamily="18" charset="0"/>
            </a:endParaRPr>
          </a:p>
        </p:txBody>
      </p:sp>
      <p:sp>
        <p:nvSpPr>
          <p:cNvPr id="27664" name="TextBox 11"/>
          <p:cNvSpPr txBox="1">
            <a:spLocks noChangeArrowheads="1"/>
          </p:cNvSpPr>
          <p:nvPr/>
        </p:nvSpPr>
        <p:spPr bwMode="auto">
          <a:xfrm>
            <a:off x="10287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28"/>
                                        </p:tgtEl>
                                        <p:attrNameLst>
                                          <p:attrName>style.visibility</p:attrName>
                                        </p:attrNameLst>
                                      </p:cBhvr>
                                      <p:to>
                                        <p:strVal val="visible"/>
                                      </p:to>
                                    </p:set>
                                    <p:anim calcmode="discrete" valueType="clr">
                                      <p:cBhvr override="childStyle">
                                        <p:cTn id="7" dur="80"/>
                                        <p:tgtEl>
                                          <p:spTgt spid="174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28"/>
                                        </p:tgtEl>
                                        <p:attrNameLst>
                                          <p:attrName>fillcolor</p:attrName>
                                        </p:attrNameLst>
                                      </p:cBhvr>
                                      <p:tavLst>
                                        <p:tav tm="0">
                                          <p:val>
                                            <p:clrVal>
                                              <a:schemeClr val="accent2"/>
                                            </p:clrVal>
                                          </p:val>
                                        </p:tav>
                                        <p:tav tm="50000">
                                          <p:val>
                                            <p:clrVal>
                                              <a:schemeClr val="hlink"/>
                                            </p:clrVal>
                                          </p:val>
                                        </p:tav>
                                      </p:tavLst>
                                    </p:anim>
                                    <p:set>
                                      <p:cBhvr>
                                        <p:cTn id="9" dur="80"/>
                                        <p:tgtEl>
                                          <p:spTgt spid="1742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2"/>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000 nguoi lu nhuom rang den 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57700" cy="2971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kinh-nhuom-r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0" y="0"/>
            <a:ext cx="4635500" cy="2963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phu-nu-viet-nam-trong-mat-nguoi-nuoc-ngo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0" y="3246438"/>
            <a:ext cx="4635500" cy="36115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Kieu-lam-dep-ky-quac-tu-giam-voi-song-va-phan-nguoi_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243263"/>
            <a:ext cx="4267200" cy="36147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9478" name="Text Box 6"/>
          <p:cNvSpPr txBox="1">
            <a:spLocks noChangeArrowheads="1"/>
          </p:cNvSpPr>
          <p:nvPr/>
        </p:nvSpPr>
        <p:spPr bwMode="auto">
          <a:xfrm>
            <a:off x="3708400" y="2692400"/>
            <a:ext cx="2362200" cy="1190625"/>
          </a:xfrm>
          <a:prstGeom prst="rect">
            <a:avLst/>
          </a:prstGeom>
          <a:solidFill>
            <a:srgbClr val="FFFFCC"/>
          </a:solid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Nhuộm răng đen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L4 (FILEminimiz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70300"/>
            <a:ext cx="4508500" cy="3187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descr="tynTraThomThieuBongMeHien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025" y="3670300"/>
            <a:ext cx="4498975" cy="3187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traucau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12700"/>
            <a:ext cx="4656138" cy="3095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800px-Trầu_cánh_phượ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0"/>
            <a:ext cx="4419600" cy="3114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5144" name="Text Box 8"/>
          <p:cNvSpPr txBox="1">
            <a:spLocks noChangeArrowheads="1"/>
          </p:cNvSpPr>
          <p:nvPr/>
        </p:nvSpPr>
        <p:spPr bwMode="auto">
          <a:xfrm>
            <a:off x="3365500" y="3048000"/>
            <a:ext cx="2501900" cy="641350"/>
          </a:xfrm>
          <a:prstGeom prst="rect">
            <a:avLst/>
          </a:prstGeom>
          <a:solidFill>
            <a:srgbClr val="FFFFCC"/>
          </a:solid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Ăn trầu</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huong-dan-cach-lam-va-goi-banh-chung-ngay-te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457700" cy="317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5" descr="banh-chung-mon-ngon-ngay-t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65650" cy="3254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7" descr="64beadade0c9df2cb43ed1c11b93644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3590925"/>
            <a:ext cx="4330700" cy="32400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8" descr="1418433885-banh-giay-kep-cha-sp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4525" y="3641725"/>
            <a:ext cx="4689475" cy="32162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6169" name="Text Box 9"/>
          <p:cNvSpPr txBox="1">
            <a:spLocks noChangeArrowheads="1"/>
          </p:cNvSpPr>
          <p:nvPr/>
        </p:nvSpPr>
        <p:spPr bwMode="auto">
          <a:xfrm>
            <a:off x="3086100" y="2997200"/>
            <a:ext cx="2755900" cy="1190625"/>
          </a:xfrm>
          <a:prstGeom prst="rect">
            <a:avLst/>
          </a:prstGeom>
          <a:solidFill>
            <a:srgbClr val="FFFFCC"/>
          </a:solid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Bánh chưng, bánh giầy</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anh dua thuy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8455" name="Text Box 7"/>
          <p:cNvSpPr txBox="1">
            <a:spLocks noChangeArrowheads="1"/>
          </p:cNvSpPr>
          <p:nvPr/>
        </p:nvSpPr>
        <p:spPr bwMode="auto">
          <a:xfrm>
            <a:off x="2438400" y="6216650"/>
            <a:ext cx="3860800" cy="641350"/>
          </a:xfrm>
          <a:prstGeom prst="rect">
            <a:avLst/>
          </a:prstGeom>
          <a:noFill/>
          <a:ln>
            <a:noFill/>
          </a:ln>
          <a:effectLst/>
          <a:extLst/>
        </p:spPr>
        <p:txBody>
          <a:bodyPr>
            <a:spAutoFit/>
          </a:bodyPr>
          <a:lstStyle/>
          <a:p>
            <a:pPr algn="ctr">
              <a:spcBef>
                <a:spcPct val="50000"/>
              </a:spcBef>
              <a:defRPr/>
            </a:pPr>
            <a:r>
              <a:rPr lang="en-US" sz="3600" b="1">
                <a:effectLst>
                  <a:outerShdw blurRad="38100" dist="38100" dir="2700000" algn="tl">
                    <a:srgbClr val="FFFFFF"/>
                  </a:outerShdw>
                </a:effectLst>
                <a:latin typeface="Times New Roman" pitchFamily="18" charset="0"/>
                <a:cs typeface="+mn-cs"/>
              </a:rPr>
              <a:t>Đua thuyền</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10"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62200"/>
            <a:ext cx="5486400"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7896" name="Text Box 8"/>
          <p:cNvSpPr txBox="1">
            <a:spLocks noChangeArrowheads="1"/>
          </p:cNvSpPr>
          <p:nvPr/>
        </p:nvSpPr>
        <p:spPr bwMode="auto">
          <a:xfrm>
            <a:off x="0" y="18430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vi-VN" sz="2800" b="1">
                <a:solidFill>
                  <a:srgbClr val="0000FF"/>
                </a:solidFill>
                <a:latin typeface="Times New Roman" pitchFamily="18" charset="0"/>
                <a:cs typeface="Times New Roman" pitchFamily="18" charset="0"/>
              </a:rPr>
              <a:t>1.Thời gian hình thành và địa phận của nước Văn Lang.</a:t>
            </a:r>
            <a:endParaRPr lang="en-US" altLang="vi-VN" sz="2800">
              <a:latin typeface="Times New Roman" pitchFamily="18" charset="0"/>
              <a:cs typeface="Times New Roman" pitchFamily="18" charset="0"/>
            </a:endParaRPr>
          </a:p>
        </p:txBody>
      </p:sp>
      <p:sp>
        <p:nvSpPr>
          <p:cNvPr id="12" name="TextBox 11"/>
          <p:cNvSpPr txBox="1">
            <a:spLocks noChangeArrowheads="1"/>
          </p:cNvSpPr>
          <p:nvPr/>
        </p:nvSpPr>
        <p:spPr bwMode="auto">
          <a:xfrm>
            <a:off x="10668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1000"/>
                                        <p:tgtEl>
                                          <p:spTgt spid="12">
                                            <p:txEl>
                                              <p:pRg st="2" end="2"/>
                                            </p:txEl>
                                          </p:spTgt>
                                        </p:tgtEl>
                                      </p:cBhvr>
                                    </p:animEffect>
                                    <p:anim calcmode="lin" valueType="num">
                                      <p:cBhvr>
                                        <p:cTn id="8"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7896"/>
                                        </p:tgtEl>
                                        <p:attrNameLst>
                                          <p:attrName>style.visibility</p:attrName>
                                        </p:attrNameLst>
                                      </p:cBhvr>
                                      <p:to>
                                        <p:strVal val="visible"/>
                                      </p:to>
                                    </p:set>
                                    <p:anim calcmode="lin" valueType="num">
                                      <p:cBhvr additive="base">
                                        <p:cTn id="14" dur="500" fill="hold"/>
                                        <p:tgtEl>
                                          <p:spTgt spid="37896"/>
                                        </p:tgtEl>
                                        <p:attrNameLst>
                                          <p:attrName>ppt_x</p:attrName>
                                        </p:attrNameLst>
                                      </p:cBhvr>
                                      <p:tavLst>
                                        <p:tav tm="0">
                                          <p:val>
                                            <p:strVal val="#ppt_x"/>
                                          </p:val>
                                        </p:tav>
                                        <p:tav tm="100000">
                                          <p:val>
                                            <p:strVal val="#ppt_x"/>
                                          </p:val>
                                        </p:tav>
                                      </p:tavLst>
                                    </p:anim>
                                    <p:anim calcmode="lin" valueType="num">
                                      <p:cBhvr additive="base">
                                        <p:cTn id="15" dur="500" fill="hold"/>
                                        <p:tgtEl>
                                          <p:spTgt spid="37896"/>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5124"/>
                                        </p:tgtEl>
                                        <p:attrNameLst>
                                          <p:attrName>style.visibility</p:attrName>
                                        </p:attrNameLst>
                                      </p:cBhvr>
                                      <p:to>
                                        <p:strVal val="visible"/>
                                      </p:to>
                                    </p:set>
                                    <p:animEffect transition="in" filter="barn(inVertical)">
                                      <p:cBhvr>
                                        <p:cTn id="20"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maxresdefa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9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885" name="Text Box 5"/>
          <p:cNvSpPr txBox="1">
            <a:spLocks noChangeArrowheads="1"/>
          </p:cNvSpPr>
          <p:nvPr/>
        </p:nvSpPr>
        <p:spPr bwMode="auto">
          <a:xfrm>
            <a:off x="2044700" y="5994400"/>
            <a:ext cx="4533900" cy="641350"/>
          </a:xfrm>
          <a:prstGeom prst="rect">
            <a:avLst/>
          </a:prstGeom>
          <a:no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Đấu vật</a:t>
            </a:r>
          </a:p>
        </p:txBody>
      </p:sp>
      <p:sp>
        <p:nvSpPr>
          <p:cNvPr id="506886" name="Text Box 6"/>
          <p:cNvSpPr txBox="1">
            <a:spLocks noChangeArrowheads="1"/>
          </p:cNvSpPr>
          <p:nvPr/>
        </p:nvSpPr>
        <p:spPr bwMode="auto">
          <a:xfrm>
            <a:off x="7947025" y="5797550"/>
            <a:ext cx="184150" cy="641350"/>
          </a:xfrm>
          <a:prstGeom prst="rect">
            <a:avLst/>
          </a:prstGeom>
          <a:noFill/>
          <a:ln>
            <a:noFill/>
          </a:ln>
          <a:effectLst/>
          <a:extLst/>
        </p:spPr>
        <p:txBody>
          <a:bodyPr wrap="none">
            <a:spAutoFit/>
          </a:bodyPr>
          <a:lstStyle/>
          <a:p>
            <a:pPr algn="ctr">
              <a:defRPr/>
            </a:pPr>
            <a:endParaRPr lang="vi-VN" sz="3600" b="1">
              <a:effectLst>
                <a:outerShdw blurRad="38100" dist="38100" dir="2700000" algn="tl">
                  <a:srgbClr val="FFFFFF"/>
                </a:outerShdw>
              </a:effectLst>
              <a:latin typeface="Times New Roman" pitchFamily="18" charset="0"/>
              <a:cs typeface="+mn-cs"/>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663700"/>
            <a:ext cx="2590800" cy="1219200"/>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algn="just">
              <a:defRPr/>
            </a:pPr>
            <a:r>
              <a:rPr lang="en-US" sz="4400" b="1" dirty="0" err="1">
                <a:solidFill>
                  <a:srgbClr val="FF0000"/>
                </a:solidFill>
                <a:latin typeface="Times New Roman" panose="02020603050405020304" pitchFamily="18" charset="0"/>
                <a:cs typeface="Times New Roman" panose="02020603050405020304" pitchFamily="18" charset="0"/>
              </a:rPr>
              <a:t>Ghi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nhớ</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58775" y="2613025"/>
            <a:ext cx="7943850" cy="4171950"/>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just">
              <a:defRPr/>
            </a:pPr>
            <a:r>
              <a:rPr lang="en-US" sz="3200" b="1" dirty="0" err="1">
                <a:solidFill>
                  <a:schemeClr val="tx1"/>
                </a:solidFill>
                <a:latin typeface="Times New Roman" panose="02020603050405020304" pitchFamily="18" charset="0"/>
                <a:cs typeface="Times New Roman" panose="02020603050405020304" pitchFamily="18" charset="0"/>
              </a:rPr>
              <a:t>Khoảng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năm</a:t>
            </a:r>
            <a:r>
              <a:rPr lang="en-US" sz="3200" b="1" dirty="0">
                <a:solidFill>
                  <a:schemeClr val="tx1"/>
                </a:solidFill>
                <a:latin typeface="Times New Roman" panose="02020603050405020304" pitchFamily="18" charset="0"/>
                <a:cs typeface="Times New Roman" panose="02020603050405020304" pitchFamily="18" charset="0"/>
              </a:rPr>
              <a:t> 700 TCN, </a:t>
            </a:r>
            <a:r>
              <a:rPr lang="en-US" sz="3200" b="1" dirty="0" err="1">
                <a:solidFill>
                  <a:schemeClr val="tx1"/>
                </a:solidFill>
                <a:latin typeface="Times New Roman" panose="02020603050405020304" pitchFamily="18" charset="0"/>
                <a:cs typeface="Times New Roman" panose="02020603050405020304" pitchFamily="18" charset="0"/>
              </a:rPr>
              <a:t>nhà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nước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đầu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tiên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nước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nước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Văn</a:t>
            </a:r>
            <a:r>
              <a:rPr lang="en-US" sz="3200" b="1" dirty="0">
                <a:solidFill>
                  <a:schemeClr val="tx1"/>
                </a:solidFill>
                <a:latin typeface="Times New Roman" panose="02020603050405020304" pitchFamily="18" charset="0"/>
                <a:cs typeface="Times New Roman" panose="02020603050405020304" pitchFamily="18" charset="0"/>
              </a:rPr>
              <a:t> Lang. </a:t>
            </a:r>
            <a:r>
              <a:rPr lang="en-US" sz="3200" b="1" dirty="0" err="1">
                <a:solidFill>
                  <a:schemeClr val="tx1"/>
                </a:solidFill>
                <a:latin typeface="Times New Roman" panose="02020603050405020304" pitchFamily="18" charset="0"/>
                <a:cs typeface="Times New Roman" panose="02020603050405020304" pitchFamily="18" charset="0"/>
              </a:rPr>
              <a:t>Vua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được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gọi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Hùng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Vương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Việt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ruộng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ươm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tơ</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dệt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lụa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đúc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đồng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vũ</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cụ</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sản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xuất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cuộc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sống</a:t>
            </a:r>
            <a:r>
              <a:rPr lang="en-US" sz="3200" b="1" dirty="0">
                <a:solidFill>
                  <a:schemeClr val="tx1"/>
                </a:solidFill>
                <a:latin typeface="Times New Roman" panose="02020603050405020304" pitchFamily="18" charset="0"/>
                <a:cs typeface="Times New Roman" panose="02020603050405020304" pitchFamily="18" charset="0"/>
              </a:rPr>
              <a:t> ở </a:t>
            </a:r>
            <a:r>
              <a:rPr lang="en-US" sz="3200" b="1" dirty="0" err="1">
                <a:solidFill>
                  <a:schemeClr val="tx1"/>
                </a:solidFill>
                <a:latin typeface="Times New Roman" panose="02020603050405020304" pitchFamily="18" charset="0"/>
                <a:cs typeface="Times New Roman" panose="02020603050405020304" pitchFamily="18" charset="0"/>
              </a:rPr>
              <a:t>làng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bản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giản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dị</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vui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tươi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hòa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hợp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với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thiên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nhiên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có</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nhiều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tục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lệ</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riêng</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33796" name="TextBox 6"/>
          <p:cNvSpPr txBox="1">
            <a:spLocks noChangeArrowheads="1"/>
          </p:cNvSpPr>
          <p:nvPr/>
        </p:nvSpPr>
        <p:spPr bwMode="auto">
          <a:xfrm>
            <a:off x="10287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descr="den_hung_1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7"/>
          <p:cNvSpPr txBox="1">
            <a:spLocks noChangeArrowheads="1"/>
          </p:cNvSpPr>
          <p:nvPr/>
        </p:nvSpPr>
        <p:spPr bwMode="auto">
          <a:xfrm>
            <a:off x="2743200" y="6064250"/>
            <a:ext cx="3441700" cy="6413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vi-VN" sz="3600" b="1">
                <a:solidFill>
                  <a:srgbClr val="CC0000"/>
                </a:solidFill>
                <a:latin typeface="Times New Roman" pitchFamily="18" charset="0"/>
                <a:ea typeface="-윤명조230"/>
                <a:cs typeface="-윤명조230"/>
              </a:rPr>
              <a:t>Cổng đền Hùng</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3576540475722657411416791209njpg13670001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5"/>
          <p:cNvSpPr txBox="1">
            <a:spLocks noChangeArrowheads="1"/>
          </p:cNvSpPr>
          <p:nvPr/>
        </p:nvSpPr>
        <p:spPr bwMode="auto">
          <a:xfrm>
            <a:off x="2946400" y="6216650"/>
            <a:ext cx="2692400" cy="6413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vi-VN" sz="3600" b="1">
                <a:solidFill>
                  <a:srgbClr val="CC0000"/>
                </a:solidFill>
                <a:latin typeface="Times New Roman" pitchFamily="18" charset="0"/>
                <a:ea typeface="-윤명조230"/>
                <a:cs typeface="-윤명조230"/>
              </a:rPr>
              <a:t>Đền Thượng</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den-tr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denhun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6405" name="Text Box 5"/>
          <p:cNvSpPr txBox="1">
            <a:spLocks noChangeArrowheads="1"/>
          </p:cNvSpPr>
          <p:nvPr/>
        </p:nvSpPr>
        <p:spPr bwMode="auto">
          <a:xfrm>
            <a:off x="3149600" y="6134100"/>
            <a:ext cx="3022600" cy="641350"/>
          </a:xfrm>
          <a:prstGeom prst="rect">
            <a:avLst/>
          </a:prstGeom>
          <a:no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Đền Hạ</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Mausoleum_of_Hung_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950" y="169863"/>
            <a:ext cx="5014913" cy="65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3336" name="Text Box 8"/>
          <p:cNvSpPr txBox="1">
            <a:spLocks noChangeArrowheads="1"/>
          </p:cNvSpPr>
          <p:nvPr/>
        </p:nvSpPr>
        <p:spPr bwMode="auto">
          <a:xfrm>
            <a:off x="7467600" y="2501900"/>
            <a:ext cx="1397000" cy="1739900"/>
          </a:xfrm>
          <a:prstGeom prst="rect">
            <a:avLst/>
          </a:prstGeom>
          <a:noFill/>
          <a:ln>
            <a:noFill/>
          </a:ln>
          <a:effectLst/>
          <a:extLst/>
        </p:spPr>
        <p:txBody>
          <a:bodyPr>
            <a:spAutoFit/>
          </a:bodyPr>
          <a:lstStyle/>
          <a:p>
            <a:pPr algn="ctr">
              <a:spcBef>
                <a:spcPct val="50000"/>
              </a:spcBef>
              <a:defRPr/>
            </a:pPr>
            <a:r>
              <a:rPr lang="en-US" sz="3600" b="1">
                <a:solidFill>
                  <a:srgbClr val="CC0000"/>
                </a:solidFill>
                <a:effectLst>
                  <a:outerShdw blurRad="38100" dist="38100" dir="2700000" algn="tl">
                    <a:srgbClr val="000000"/>
                  </a:outerShdw>
                </a:effectLst>
                <a:latin typeface="Times New Roman" pitchFamily="18" charset="0"/>
                <a:cs typeface="+mn-cs"/>
              </a:rPr>
              <a:t>Lăng Vua Hùng</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ChangeArrowheads="1"/>
          </p:cNvSpPr>
          <p:nvPr/>
        </p:nvSpPr>
        <p:spPr bwMode="auto">
          <a:xfrm>
            <a:off x="6019800" y="63246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2400" b="1" i="1">
                <a:latin typeface="Times New Roman" pitchFamily="18" charset="0"/>
                <a:cs typeface="Times New Roman" pitchFamily="18" charset="0"/>
              </a:rPr>
              <a:t>(Hồ Chí Minh)</a:t>
            </a:r>
          </a:p>
        </p:txBody>
      </p:sp>
      <p:pic>
        <p:nvPicPr>
          <p:cNvPr id="39939"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166100" cy="5237163"/>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39940" name="Text Box 9"/>
          <p:cNvSpPr txBox="1">
            <a:spLocks noChangeArrowheads="1"/>
          </p:cNvSpPr>
          <p:nvPr/>
        </p:nvSpPr>
        <p:spPr bwMode="auto">
          <a:xfrm>
            <a:off x="838200" y="53594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vi-VN" sz="2400" b="1">
                <a:solidFill>
                  <a:srgbClr val="0000FF"/>
                </a:solidFill>
                <a:latin typeface="Times New Roman" pitchFamily="18" charset="0"/>
                <a:ea typeface="-윤명조230"/>
                <a:cs typeface="Times New Roman" pitchFamily="18" charset="0"/>
              </a:rPr>
              <a:t>Bác Hồ đến thăm đền Hùng vào ngày 19/9/1954</a:t>
            </a:r>
          </a:p>
        </p:txBody>
      </p:sp>
      <p:sp>
        <p:nvSpPr>
          <p:cNvPr id="39941" name="Text Box 11"/>
          <p:cNvSpPr txBox="1">
            <a:spLocks noChangeArrowheads="1"/>
          </p:cNvSpPr>
          <p:nvPr/>
        </p:nvSpPr>
        <p:spPr bwMode="auto">
          <a:xfrm>
            <a:off x="0" y="5943600"/>
            <a:ext cx="670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2400" b="1">
                <a:solidFill>
                  <a:srgbClr val="CC0000"/>
                </a:solidFill>
                <a:latin typeface="Times New Roman" pitchFamily="18" charset="0"/>
                <a:cs typeface="Times New Roman" pitchFamily="18" charset="0"/>
              </a:rPr>
              <a:t>“Các vua Hùng đã có công dựng nước</a:t>
            </a:r>
          </a:p>
          <a:p>
            <a:pPr algn="ctr" eaLnBrk="1" hangingPunct="1">
              <a:spcBef>
                <a:spcPct val="0"/>
              </a:spcBef>
              <a:buFontTx/>
              <a:buNone/>
            </a:pPr>
            <a:r>
              <a:rPr lang="en-US" altLang="vi-VN" sz="2400" b="1">
                <a:solidFill>
                  <a:srgbClr val="CC0000"/>
                </a:solidFill>
                <a:latin typeface="Times New Roman" pitchFamily="18" charset="0"/>
                <a:cs typeface="Times New Roman" pitchFamily="18" charset="0"/>
              </a:rPr>
              <a:t>Bác cháu ta phải cùng nhau giữ lấy nước”</a:t>
            </a:r>
          </a:p>
        </p:txBody>
      </p:sp>
    </p:spTree>
  </p:cSld>
  <p:clrMapOvr>
    <a:masterClrMapping/>
  </p:clrMapOvr>
  <p:transition>
    <p:blind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33" name="Picture 9" descr="Kết quả hình ảnh cho le hoi den h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0"/>
            <a:ext cx="583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1" descr="Kết quả hình ảnh cho le hoi den h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52400"/>
            <a:ext cx="3276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circle(in)">
                                      <p:cBhvr>
                                        <p:cTn id="7" dur="2000"/>
                                        <p:tgtEl>
                                          <p:spTgt spid="26633"/>
                                        </p:tgtEl>
                                      </p:cBhvr>
                                    </p:animEffect>
                                  </p:childTnLst>
                                </p:cTn>
                              </p:par>
                              <p:par>
                                <p:cTn id="8" presetID="6" presetClass="entr" presetSubtype="16" fill="hold" nodeType="withEffect">
                                  <p:stCondLst>
                                    <p:cond delay="0"/>
                                  </p:stCondLst>
                                  <p:childTnLst>
                                    <p:set>
                                      <p:cBhvr>
                                        <p:cTn id="9" dur="1" fill="hold">
                                          <p:stCondLst>
                                            <p:cond delay="0"/>
                                          </p:stCondLst>
                                        </p:cTn>
                                        <p:tgtEl>
                                          <p:spTgt spid="26635"/>
                                        </p:tgtEl>
                                        <p:attrNameLst>
                                          <p:attrName>style.visibility</p:attrName>
                                        </p:attrNameLst>
                                      </p:cBhvr>
                                      <p:to>
                                        <p:strVal val="visible"/>
                                      </p:to>
                                    </p:set>
                                    <p:animEffect transition="in" filter="circle(in)">
                                      <p:cBhvr>
                                        <p:cTn id="10" dur="20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WordArt 11"/>
          <p:cNvSpPr>
            <a:spLocks noChangeArrowheads="1" noChangeShapeType="1" noTextEdit="1"/>
          </p:cNvSpPr>
          <p:nvPr/>
        </p:nvSpPr>
        <p:spPr bwMode="auto">
          <a:xfrm>
            <a:off x="2895600" y="3276600"/>
            <a:ext cx="4495800" cy="2590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ctr"/>
            <a:endParaRPr lang="vi-VN" sz="9000" b="1" kern="10">
              <a:gradFill rotWithShape="1">
                <a:gsLst>
                  <a:gs pos="0">
                    <a:srgbClr val="990000"/>
                  </a:gs>
                  <a:gs pos="100000">
                    <a:srgbClr val="009999"/>
                  </a:gs>
                </a:gsLst>
                <a:lin ang="5400000" scaled="1"/>
              </a:gradFill>
              <a:effectLst>
                <a:outerShdw dist="53882" dir="2700000" algn="ctr" rotWithShape="0">
                  <a:srgbClr val="C0C0C0">
                    <a:alpha val="79999"/>
                  </a:srgbClr>
                </a:outerShdw>
              </a:effectLst>
              <a:latin typeface="Times New Roman"/>
              <a:cs typeface="Times New Roman"/>
            </a:endParaRPr>
          </a:p>
        </p:txBody>
      </p:sp>
      <p:sp>
        <p:nvSpPr>
          <p:cNvPr id="27651" name="Oval 3"/>
          <p:cNvSpPr>
            <a:spLocks noChangeArrowheads="1"/>
          </p:cNvSpPr>
          <p:nvPr/>
        </p:nvSpPr>
        <p:spPr bwMode="auto">
          <a:xfrm>
            <a:off x="76200" y="1447800"/>
            <a:ext cx="762000" cy="9144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T</a:t>
            </a:r>
          </a:p>
        </p:txBody>
      </p:sp>
      <p:sp>
        <p:nvSpPr>
          <p:cNvPr id="27652" name="Oval 4"/>
          <p:cNvSpPr>
            <a:spLocks noChangeArrowheads="1"/>
          </p:cNvSpPr>
          <p:nvPr/>
        </p:nvSpPr>
        <p:spPr bwMode="auto">
          <a:xfrm>
            <a:off x="533400" y="914400"/>
            <a:ext cx="762000" cy="9144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R</a:t>
            </a:r>
          </a:p>
        </p:txBody>
      </p:sp>
      <p:sp>
        <p:nvSpPr>
          <p:cNvPr id="27653" name="Oval 5"/>
          <p:cNvSpPr>
            <a:spLocks noChangeArrowheads="1"/>
          </p:cNvSpPr>
          <p:nvPr/>
        </p:nvSpPr>
        <p:spPr bwMode="auto">
          <a:xfrm>
            <a:off x="762000" y="228600"/>
            <a:ext cx="762000" cy="9906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Ò</a:t>
            </a:r>
          </a:p>
        </p:txBody>
      </p:sp>
      <p:sp>
        <p:nvSpPr>
          <p:cNvPr id="27654" name="Oval 6"/>
          <p:cNvSpPr>
            <a:spLocks noChangeArrowheads="1"/>
          </p:cNvSpPr>
          <p:nvPr/>
        </p:nvSpPr>
        <p:spPr bwMode="auto">
          <a:xfrm>
            <a:off x="1371600" y="0"/>
            <a:ext cx="762000" cy="9906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C</a:t>
            </a:r>
          </a:p>
        </p:txBody>
      </p:sp>
      <p:sp>
        <p:nvSpPr>
          <p:cNvPr id="27655" name="Oval 7"/>
          <p:cNvSpPr>
            <a:spLocks noChangeArrowheads="1"/>
          </p:cNvSpPr>
          <p:nvPr/>
        </p:nvSpPr>
        <p:spPr bwMode="auto">
          <a:xfrm>
            <a:off x="1905000" y="381000"/>
            <a:ext cx="762000" cy="9144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H</a:t>
            </a:r>
          </a:p>
        </p:txBody>
      </p:sp>
      <p:sp>
        <p:nvSpPr>
          <p:cNvPr id="27656" name="Oval 8"/>
          <p:cNvSpPr>
            <a:spLocks noChangeArrowheads="1"/>
          </p:cNvSpPr>
          <p:nvPr/>
        </p:nvSpPr>
        <p:spPr bwMode="auto">
          <a:xfrm>
            <a:off x="2438400" y="0"/>
            <a:ext cx="762000" cy="9144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Ơ</a:t>
            </a:r>
          </a:p>
        </p:txBody>
      </p:sp>
      <p:sp>
        <p:nvSpPr>
          <p:cNvPr id="27657" name="Oval 9"/>
          <p:cNvSpPr>
            <a:spLocks noChangeArrowheads="1"/>
          </p:cNvSpPr>
          <p:nvPr/>
        </p:nvSpPr>
        <p:spPr bwMode="auto">
          <a:xfrm>
            <a:off x="2895600" y="457200"/>
            <a:ext cx="685800" cy="9144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I</a:t>
            </a:r>
          </a:p>
        </p:txBody>
      </p:sp>
      <p:sp>
        <p:nvSpPr>
          <p:cNvPr id="27658" name="Oval 10"/>
          <p:cNvSpPr>
            <a:spLocks noChangeArrowheads="1"/>
          </p:cNvSpPr>
          <p:nvPr/>
        </p:nvSpPr>
        <p:spPr bwMode="auto">
          <a:xfrm>
            <a:off x="3352800" y="0"/>
            <a:ext cx="762000" cy="9906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Ô</a:t>
            </a:r>
          </a:p>
        </p:txBody>
      </p:sp>
      <p:sp>
        <p:nvSpPr>
          <p:cNvPr id="27659" name="Oval 11"/>
          <p:cNvSpPr>
            <a:spLocks noChangeArrowheads="1"/>
          </p:cNvSpPr>
          <p:nvPr/>
        </p:nvSpPr>
        <p:spPr bwMode="auto">
          <a:xfrm>
            <a:off x="3962400" y="152400"/>
            <a:ext cx="762000" cy="9906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C</a:t>
            </a:r>
          </a:p>
        </p:txBody>
      </p:sp>
      <p:sp>
        <p:nvSpPr>
          <p:cNvPr id="27660" name="Oval 12"/>
          <p:cNvSpPr>
            <a:spLocks noChangeArrowheads="1"/>
          </p:cNvSpPr>
          <p:nvPr/>
        </p:nvSpPr>
        <p:spPr bwMode="auto">
          <a:xfrm>
            <a:off x="4495800" y="0"/>
            <a:ext cx="685800" cy="9906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H</a:t>
            </a:r>
          </a:p>
        </p:txBody>
      </p:sp>
      <p:sp>
        <p:nvSpPr>
          <p:cNvPr id="27661" name="Oval 13"/>
          <p:cNvSpPr>
            <a:spLocks noChangeArrowheads="1"/>
          </p:cNvSpPr>
          <p:nvPr/>
        </p:nvSpPr>
        <p:spPr bwMode="auto">
          <a:xfrm>
            <a:off x="5029200" y="381000"/>
            <a:ext cx="685800" cy="914400"/>
          </a:xfrm>
          <a:prstGeom prst="ellipse">
            <a:avLst/>
          </a:prstGeom>
          <a:gradFill rotWithShape="1">
            <a:gsLst>
              <a:gs pos="0">
                <a:srgbClr val="B30915"/>
              </a:gs>
              <a:gs pos="100000">
                <a:srgbClr val="FFFF00"/>
              </a:gs>
            </a:gsLst>
            <a:lin ang="2700000" scaled="1"/>
          </a:gradFill>
          <a:ln w="38100">
            <a:solidFill>
              <a:srgbClr val="FF00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3600" b="1">
                <a:latin typeface="Times New Roman" pitchFamily="18" charset="0"/>
              </a:rPr>
              <a:t>Ữ</a:t>
            </a:r>
          </a:p>
        </p:txBody>
      </p:sp>
      <p:sp>
        <p:nvSpPr>
          <p:cNvPr id="27662" name="Text Box 14"/>
          <p:cNvSpPr txBox="1">
            <a:spLocks noChangeArrowheads="1"/>
          </p:cNvSpPr>
          <p:nvPr/>
        </p:nvSpPr>
        <p:spPr bwMode="auto">
          <a:xfrm>
            <a:off x="2971800" y="1612900"/>
            <a:ext cx="5867400" cy="5245100"/>
          </a:xfrm>
          <a:prstGeom prst="rect">
            <a:avLst/>
          </a:prstGeom>
          <a:gradFill rotWithShape="1">
            <a:gsLst>
              <a:gs pos="0">
                <a:schemeClr val="bg1"/>
              </a:gs>
              <a:gs pos="100000">
                <a:srgbClr val="FF3399"/>
              </a:gs>
            </a:gsLst>
            <a:lin ang="18900000" scaled="1"/>
          </a:gradFill>
          <a:ln w="28575" algn="ctr">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a:spcBef>
                <a:spcPct val="0"/>
              </a:spcBef>
              <a:buFontTx/>
              <a:buNone/>
            </a:pPr>
            <a:r>
              <a:rPr lang="en-US" altLang="vi-VN" sz="2800">
                <a:latin typeface="Times New Roman" pitchFamily="18" charset="0"/>
              </a:rPr>
              <a:t>Có 7 ô hàng ngang và 1 ô hàng dọc. Chia lớp làm 2 đội A-B, mỗi đội lần lượt chọn ô chữ hàng ngang. Trong vòng 10 giây nếu trả lời đúng ghi được 10 điểm, nếu trả lời sai đội còn lại giành quyền trả lời. Đội nào đoán được ô chữ hàng dọc ghi được 30 điểm, nếu sai trò chơi sẽ tiếp tục cho đến khi tìm ra hết các từ hàng ngang. Đội nào ghi được nhiều điểm hơn sẽ giành chiến thắng.</a:t>
            </a:r>
          </a:p>
          <a:p>
            <a:pPr algn="just">
              <a:spcBef>
                <a:spcPct val="0"/>
              </a:spcBef>
              <a:buFontTx/>
              <a:buNone/>
            </a:pPr>
            <a:r>
              <a:rPr lang="en-US" altLang="vi-VN" sz="2800">
                <a:latin typeface="Times New Roman" pitchFamily="18" charset="0"/>
              </a:rPr>
              <a:t>                                                        </a:t>
            </a:r>
          </a:p>
        </p:txBody>
      </p:sp>
      <p:grpSp>
        <p:nvGrpSpPr>
          <p:cNvPr id="2" name="Group 15"/>
          <p:cNvGrpSpPr>
            <a:grpSpLocks/>
          </p:cNvGrpSpPr>
          <p:nvPr/>
        </p:nvGrpSpPr>
        <p:grpSpPr bwMode="auto">
          <a:xfrm>
            <a:off x="1524000" y="1219200"/>
            <a:ext cx="1393825" cy="1706563"/>
            <a:chOff x="946" y="756"/>
            <a:chExt cx="878" cy="1075"/>
          </a:xfrm>
        </p:grpSpPr>
        <p:sp>
          <p:nvSpPr>
            <p:cNvPr id="27664" name="AutoShape 16"/>
            <p:cNvSpPr>
              <a:spLocks noChangeArrowheads="1"/>
            </p:cNvSpPr>
            <p:nvPr/>
          </p:nvSpPr>
          <p:spPr bwMode="auto">
            <a:xfrm rot="-1242130">
              <a:off x="1008" y="824"/>
              <a:ext cx="816" cy="856"/>
            </a:xfrm>
            <a:prstGeom prst="star5">
              <a:avLst/>
            </a:prstGeom>
            <a:gradFill rotWithShape="1">
              <a:gsLst>
                <a:gs pos="0">
                  <a:schemeClr val="accent2"/>
                </a:gs>
                <a:gs pos="100000">
                  <a:srgbClr val="FFFF00"/>
                </a:gs>
              </a:gsLst>
              <a:lin ang="5400000" scaled="1"/>
            </a:gradFill>
            <a:ln w="9525" algn="ctr">
              <a:miter lim="800000"/>
              <a:headEnd/>
              <a:tailEnd/>
            </a:ln>
            <a:effectLst/>
            <a:scene3d>
              <a:camera prst="legacyPerspectiveTopRight">
                <a:rot lat="20699999" lon="19499999" rev="0"/>
              </a:camera>
              <a:lightRig rig="legacyFlat3" dir="b"/>
            </a:scene3d>
            <a:sp3d prstMaterial="legacyMatte">
              <a:bevelT w="13500" h="13500" prst="angle"/>
              <a:bevelB w="13500" h="13500" prst="angle"/>
              <a:extrusionClr>
                <a:srgbClr val="FF0066"/>
              </a:extrusionClr>
            </a:sp3d>
            <a:extLst/>
          </p:spPr>
          <p:txBody>
            <a:bodyPr wrap="none" anchor="ctr">
              <a:flatTx/>
            </a:bodyPr>
            <a:lstStyle/>
            <a:p>
              <a:pPr algn="ctr" eaLnBrk="0" hangingPunct="0">
                <a:defRPr/>
              </a:pPr>
              <a:r>
                <a:rPr lang="en-US" sz="3200">
                  <a:solidFill>
                    <a:srgbClr val="0000FF"/>
                  </a:solidFill>
                  <a:latin typeface="Times New Roman" pitchFamily="18" charset="0"/>
                  <a:cs typeface="Arial" charset="0"/>
                </a:rPr>
                <a:t>Luật chơi</a:t>
              </a:r>
            </a:p>
          </p:txBody>
        </p:sp>
        <p:pic>
          <p:nvPicPr>
            <p:cNvPr id="42003" name="Picture 25" descr="COLORB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6327552" flipV="1">
              <a:off x="1587" y="1389"/>
              <a:ext cx="42" cy="335"/>
            </a:xfrm>
            <a:prstGeom prst="rect">
              <a:avLst/>
            </a:prstGeom>
            <a:gradFill rotWithShape="0">
              <a:gsLst>
                <a:gs pos="0">
                  <a:schemeClr val="accent2"/>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2004" name="Picture 25" descr="COLORB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98630" flipV="1">
              <a:off x="1076" y="1071"/>
              <a:ext cx="47" cy="307"/>
            </a:xfrm>
            <a:prstGeom prst="rect">
              <a:avLst/>
            </a:prstGeom>
            <a:gradFill rotWithShape="0">
              <a:gsLst>
                <a:gs pos="0">
                  <a:schemeClr val="accent2"/>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2005" name="Picture 25" descr="COLORB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8852047" flipV="1">
              <a:off x="1344" y="756"/>
              <a:ext cx="47" cy="357"/>
            </a:xfrm>
            <a:prstGeom prst="rect">
              <a:avLst/>
            </a:prstGeom>
            <a:gradFill rotWithShape="0">
              <a:gsLst>
                <a:gs pos="0">
                  <a:schemeClr val="accent2"/>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2006" name="Picture 25" descr="COLORB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695121" flipV="1">
              <a:off x="1248" y="816"/>
              <a:ext cx="34" cy="393"/>
            </a:xfrm>
            <a:prstGeom prst="rect">
              <a:avLst/>
            </a:prstGeom>
            <a:gradFill rotWithShape="0">
              <a:gsLst>
                <a:gs pos="0">
                  <a:schemeClr val="accent2"/>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2007" name="Picture 25" descr="COLORB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4818" flipV="1">
              <a:off x="1247" y="1489"/>
              <a:ext cx="48" cy="335"/>
            </a:xfrm>
            <a:prstGeom prst="rect">
              <a:avLst/>
            </a:prstGeom>
            <a:gradFill rotWithShape="0">
              <a:gsLst>
                <a:gs pos="0">
                  <a:schemeClr val="accent2"/>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2008" name="Picture 25" descr="COLORB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154421" flipV="1">
              <a:off x="1597" y="890"/>
              <a:ext cx="52" cy="275"/>
            </a:xfrm>
            <a:prstGeom prst="rect">
              <a:avLst/>
            </a:prstGeom>
            <a:gradFill rotWithShape="0">
              <a:gsLst>
                <a:gs pos="0">
                  <a:schemeClr val="accent2"/>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2009" name="Picture 25" descr="COLORB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8520073" flipV="1">
              <a:off x="1654" y="1302"/>
              <a:ext cx="47" cy="301"/>
            </a:xfrm>
            <a:prstGeom prst="rect">
              <a:avLst/>
            </a:prstGeom>
            <a:gradFill rotWithShape="0">
              <a:gsLst>
                <a:gs pos="0">
                  <a:schemeClr val="accent2"/>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2010" name="Picture 25" descr="COLORB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846531" flipH="1" flipV="1">
              <a:off x="1337" y="1495"/>
              <a:ext cx="56" cy="336"/>
            </a:xfrm>
            <a:prstGeom prst="rect">
              <a:avLst/>
            </a:prstGeom>
            <a:gradFill rotWithShape="0">
              <a:gsLst>
                <a:gs pos="0">
                  <a:schemeClr val="accent2"/>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27" name="Picture 134" descr="S128x128P_1023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738938"/>
            <a:ext cx="152400"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4" descr="zeichen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9963" y="4235450"/>
            <a:ext cx="2057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7651"/>
                                        </p:tgtEl>
                                        <p:attrNameLst>
                                          <p:attrName>style.visibility</p:attrName>
                                        </p:attrNameLst>
                                      </p:cBhvr>
                                      <p:to>
                                        <p:strVal val="visible"/>
                                      </p:to>
                                    </p:set>
                                    <p:anim calcmode="discrete" valueType="clr">
                                      <p:cBhvr override="childStyle">
                                        <p:cTn id="7" dur="80"/>
                                        <p:tgtEl>
                                          <p:spTgt spid="276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1"/>
                                        </p:tgtEl>
                                        <p:attrNameLst>
                                          <p:attrName>fillcolor</p:attrName>
                                        </p:attrNameLst>
                                      </p:cBhvr>
                                      <p:tavLst>
                                        <p:tav tm="0">
                                          <p:val>
                                            <p:clrVal>
                                              <a:schemeClr val="accent2"/>
                                            </p:clrVal>
                                          </p:val>
                                        </p:tav>
                                        <p:tav tm="50000">
                                          <p:val>
                                            <p:clrVal>
                                              <a:schemeClr val="hlink"/>
                                            </p:clrVal>
                                          </p:val>
                                        </p:tav>
                                      </p:tavLst>
                                    </p:anim>
                                    <p:set>
                                      <p:cBhvr>
                                        <p:cTn id="9" dur="80"/>
                                        <p:tgtEl>
                                          <p:spTgt spid="27651"/>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27652"/>
                                        </p:tgtEl>
                                        <p:attrNameLst>
                                          <p:attrName>style.visibility</p:attrName>
                                        </p:attrNameLst>
                                      </p:cBhvr>
                                      <p:to>
                                        <p:strVal val="visible"/>
                                      </p:to>
                                    </p:set>
                                    <p:anim calcmode="discrete" valueType="clr">
                                      <p:cBhvr override="childStyle">
                                        <p:cTn id="12" dur="80"/>
                                        <p:tgtEl>
                                          <p:spTgt spid="2765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7652"/>
                                        </p:tgtEl>
                                        <p:attrNameLst>
                                          <p:attrName>fillcolor</p:attrName>
                                        </p:attrNameLst>
                                      </p:cBhvr>
                                      <p:tavLst>
                                        <p:tav tm="0">
                                          <p:val>
                                            <p:clrVal>
                                              <a:schemeClr val="accent2"/>
                                            </p:clrVal>
                                          </p:val>
                                        </p:tav>
                                        <p:tav tm="50000">
                                          <p:val>
                                            <p:clrVal>
                                              <a:schemeClr val="hlink"/>
                                            </p:clrVal>
                                          </p:val>
                                        </p:tav>
                                      </p:tavLst>
                                    </p:anim>
                                    <p:set>
                                      <p:cBhvr>
                                        <p:cTn id="14" dur="80"/>
                                        <p:tgtEl>
                                          <p:spTgt spid="27652"/>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27653"/>
                                        </p:tgtEl>
                                        <p:attrNameLst>
                                          <p:attrName>style.visibility</p:attrName>
                                        </p:attrNameLst>
                                      </p:cBhvr>
                                      <p:to>
                                        <p:strVal val="visible"/>
                                      </p:to>
                                    </p:set>
                                    <p:anim calcmode="discrete" valueType="clr">
                                      <p:cBhvr override="childStyle">
                                        <p:cTn id="17" dur="80"/>
                                        <p:tgtEl>
                                          <p:spTgt spid="27653"/>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7653"/>
                                        </p:tgtEl>
                                        <p:attrNameLst>
                                          <p:attrName>fillcolor</p:attrName>
                                        </p:attrNameLst>
                                      </p:cBhvr>
                                      <p:tavLst>
                                        <p:tav tm="0">
                                          <p:val>
                                            <p:clrVal>
                                              <a:schemeClr val="accent2"/>
                                            </p:clrVal>
                                          </p:val>
                                        </p:tav>
                                        <p:tav tm="50000">
                                          <p:val>
                                            <p:clrVal>
                                              <a:schemeClr val="hlink"/>
                                            </p:clrVal>
                                          </p:val>
                                        </p:tav>
                                      </p:tavLst>
                                    </p:anim>
                                    <p:set>
                                      <p:cBhvr>
                                        <p:cTn id="19" dur="80"/>
                                        <p:tgtEl>
                                          <p:spTgt spid="27653"/>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27654"/>
                                        </p:tgtEl>
                                        <p:attrNameLst>
                                          <p:attrName>style.visibility</p:attrName>
                                        </p:attrNameLst>
                                      </p:cBhvr>
                                      <p:to>
                                        <p:strVal val="visible"/>
                                      </p:to>
                                    </p:set>
                                    <p:anim calcmode="discrete" valueType="clr">
                                      <p:cBhvr override="childStyle">
                                        <p:cTn id="22" dur="80"/>
                                        <p:tgtEl>
                                          <p:spTgt spid="27654"/>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7654"/>
                                        </p:tgtEl>
                                        <p:attrNameLst>
                                          <p:attrName>fillcolor</p:attrName>
                                        </p:attrNameLst>
                                      </p:cBhvr>
                                      <p:tavLst>
                                        <p:tav tm="0">
                                          <p:val>
                                            <p:clrVal>
                                              <a:schemeClr val="accent2"/>
                                            </p:clrVal>
                                          </p:val>
                                        </p:tav>
                                        <p:tav tm="50000">
                                          <p:val>
                                            <p:clrVal>
                                              <a:schemeClr val="hlink"/>
                                            </p:clrVal>
                                          </p:val>
                                        </p:tav>
                                      </p:tavLst>
                                    </p:anim>
                                    <p:set>
                                      <p:cBhvr>
                                        <p:cTn id="24" dur="80"/>
                                        <p:tgtEl>
                                          <p:spTgt spid="27654"/>
                                        </p:tgtEl>
                                        <p:attrNameLst>
                                          <p:attrName>fill.type</p:attrName>
                                        </p:attrNameLst>
                                      </p:cBhvr>
                                      <p:to>
                                        <p:strVal val="solid"/>
                                      </p:to>
                                    </p:se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27655"/>
                                        </p:tgtEl>
                                        <p:attrNameLst>
                                          <p:attrName>style.visibility</p:attrName>
                                        </p:attrNameLst>
                                      </p:cBhvr>
                                      <p:to>
                                        <p:strVal val="visible"/>
                                      </p:to>
                                    </p:set>
                                    <p:anim calcmode="discrete" valueType="clr">
                                      <p:cBhvr override="childStyle">
                                        <p:cTn id="27" dur="80"/>
                                        <p:tgtEl>
                                          <p:spTgt spid="2765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7655"/>
                                        </p:tgtEl>
                                        <p:attrNameLst>
                                          <p:attrName>fillcolor</p:attrName>
                                        </p:attrNameLst>
                                      </p:cBhvr>
                                      <p:tavLst>
                                        <p:tav tm="0">
                                          <p:val>
                                            <p:clrVal>
                                              <a:schemeClr val="accent2"/>
                                            </p:clrVal>
                                          </p:val>
                                        </p:tav>
                                        <p:tav tm="50000">
                                          <p:val>
                                            <p:clrVal>
                                              <a:schemeClr val="hlink"/>
                                            </p:clrVal>
                                          </p:val>
                                        </p:tav>
                                      </p:tavLst>
                                    </p:anim>
                                    <p:set>
                                      <p:cBhvr>
                                        <p:cTn id="29" dur="80"/>
                                        <p:tgtEl>
                                          <p:spTgt spid="27655"/>
                                        </p:tgtEl>
                                        <p:attrNameLst>
                                          <p:attrName>fill.type</p:attrName>
                                        </p:attrNameLst>
                                      </p:cBhvr>
                                      <p:to>
                                        <p:strVal val="solid"/>
                                      </p:to>
                                    </p:set>
                                  </p:childTnLst>
                                </p:cTn>
                              </p:par>
                              <p:par>
                                <p:cTn id="30" presetID="27" presetClass="entr" presetSubtype="0" fill="hold" grpId="0" nodeType="withEffect">
                                  <p:stCondLst>
                                    <p:cond delay="0"/>
                                  </p:stCondLst>
                                  <p:iterate type="lt">
                                    <p:tmPct val="50000"/>
                                  </p:iterate>
                                  <p:childTnLst>
                                    <p:set>
                                      <p:cBhvr>
                                        <p:cTn id="31" dur="1" fill="hold">
                                          <p:stCondLst>
                                            <p:cond delay="0"/>
                                          </p:stCondLst>
                                        </p:cTn>
                                        <p:tgtEl>
                                          <p:spTgt spid="27656"/>
                                        </p:tgtEl>
                                        <p:attrNameLst>
                                          <p:attrName>style.visibility</p:attrName>
                                        </p:attrNameLst>
                                      </p:cBhvr>
                                      <p:to>
                                        <p:strVal val="visible"/>
                                      </p:to>
                                    </p:set>
                                    <p:anim calcmode="discrete" valueType="clr">
                                      <p:cBhvr override="childStyle">
                                        <p:cTn id="32" dur="80"/>
                                        <p:tgtEl>
                                          <p:spTgt spid="27656"/>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7656"/>
                                        </p:tgtEl>
                                        <p:attrNameLst>
                                          <p:attrName>fillcolor</p:attrName>
                                        </p:attrNameLst>
                                      </p:cBhvr>
                                      <p:tavLst>
                                        <p:tav tm="0">
                                          <p:val>
                                            <p:clrVal>
                                              <a:schemeClr val="accent2"/>
                                            </p:clrVal>
                                          </p:val>
                                        </p:tav>
                                        <p:tav tm="50000">
                                          <p:val>
                                            <p:clrVal>
                                              <a:schemeClr val="hlink"/>
                                            </p:clrVal>
                                          </p:val>
                                        </p:tav>
                                      </p:tavLst>
                                    </p:anim>
                                    <p:set>
                                      <p:cBhvr>
                                        <p:cTn id="34" dur="80"/>
                                        <p:tgtEl>
                                          <p:spTgt spid="27656"/>
                                        </p:tgtEl>
                                        <p:attrNameLst>
                                          <p:attrName>fill.type</p:attrName>
                                        </p:attrNameLst>
                                      </p:cBhvr>
                                      <p:to>
                                        <p:strVal val="solid"/>
                                      </p:to>
                                    </p:se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27657"/>
                                        </p:tgtEl>
                                        <p:attrNameLst>
                                          <p:attrName>style.visibility</p:attrName>
                                        </p:attrNameLst>
                                      </p:cBhvr>
                                      <p:to>
                                        <p:strVal val="visible"/>
                                      </p:to>
                                    </p:set>
                                    <p:anim calcmode="discrete" valueType="clr">
                                      <p:cBhvr override="childStyle">
                                        <p:cTn id="37" dur="80"/>
                                        <p:tgtEl>
                                          <p:spTgt spid="27657"/>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7657"/>
                                        </p:tgtEl>
                                        <p:attrNameLst>
                                          <p:attrName>fillcolor</p:attrName>
                                        </p:attrNameLst>
                                      </p:cBhvr>
                                      <p:tavLst>
                                        <p:tav tm="0">
                                          <p:val>
                                            <p:clrVal>
                                              <a:schemeClr val="accent2"/>
                                            </p:clrVal>
                                          </p:val>
                                        </p:tav>
                                        <p:tav tm="50000">
                                          <p:val>
                                            <p:clrVal>
                                              <a:schemeClr val="hlink"/>
                                            </p:clrVal>
                                          </p:val>
                                        </p:tav>
                                      </p:tavLst>
                                    </p:anim>
                                    <p:set>
                                      <p:cBhvr>
                                        <p:cTn id="39" dur="80"/>
                                        <p:tgtEl>
                                          <p:spTgt spid="27657"/>
                                        </p:tgtEl>
                                        <p:attrNameLst>
                                          <p:attrName>fill.type</p:attrName>
                                        </p:attrNameLst>
                                      </p:cBhvr>
                                      <p:to>
                                        <p:strVal val="solid"/>
                                      </p:to>
                                    </p:set>
                                  </p:childTnLst>
                                </p:cTn>
                              </p:par>
                              <p:par>
                                <p:cTn id="40" presetID="27" presetClass="entr" presetSubtype="0" fill="hold" grpId="0" nodeType="withEffect">
                                  <p:stCondLst>
                                    <p:cond delay="0"/>
                                  </p:stCondLst>
                                  <p:iterate type="lt">
                                    <p:tmPct val="50000"/>
                                  </p:iterate>
                                  <p:childTnLst>
                                    <p:set>
                                      <p:cBhvr>
                                        <p:cTn id="41" dur="1" fill="hold">
                                          <p:stCondLst>
                                            <p:cond delay="0"/>
                                          </p:stCondLst>
                                        </p:cTn>
                                        <p:tgtEl>
                                          <p:spTgt spid="27658"/>
                                        </p:tgtEl>
                                        <p:attrNameLst>
                                          <p:attrName>style.visibility</p:attrName>
                                        </p:attrNameLst>
                                      </p:cBhvr>
                                      <p:to>
                                        <p:strVal val="visible"/>
                                      </p:to>
                                    </p:set>
                                    <p:anim calcmode="discrete" valueType="clr">
                                      <p:cBhvr override="childStyle">
                                        <p:cTn id="42" dur="80"/>
                                        <p:tgtEl>
                                          <p:spTgt spid="27658"/>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7658"/>
                                        </p:tgtEl>
                                        <p:attrNameLst>
                                          <p:attrName>fillcolor</p:attrName>
                                        </p:attrNameLst>
                                      </p:cBhvr>
                                      <p:tavLst>
                                        <p:tav tm="0">
                                          <p:val>
                                            <p:clrVal>
                                              <a:schemeClr val="accent2"/>
                                            </p:clrVal>
                                          </p:val>
                                        </p:tav>
                                        <p:tav tm="50000">
                                          <p:val>
                                            <p:clrVal>
                                              <a:schemeClr val="hlink"/>
                                            </p:clrVal>
                                          </p:val>
                                        </p:tav>
                                      </p:tavLst>
                                    </p:anim>
                                    <p:set>
                                      <p:cBhvr>
                                        <p:cTn id="44" dur="80"/>
                                        <p:tgtEl>
                                          <p:spTgt spid="27658"/>
                                        </p:tgtEl>
                                        <p:attrNameLst>
                                          <p:attrName>fill.type</p:attrName>
                                        </p:attrNameLst>
                                      </p:cBhvr>
                                      <p:to>
                                        <p:strVal val="solid"/>
                                      </p:to>
                                    </p:set>
                                  </p:childTnLst>
                                </p:cTn>
                              </p:par>
                              <p:par>
                                <p:cTn id="45" presetID="27" presetClass="entr" presetSubtype="0" fill="hold" grpId="0" nodeType="withEffect">
                                  <p:stCondLst>
                                    <p:cond delay="0"/>
                                  </p:stCondLst>
                                  <p:iterate type="lt">
                                    <p:tmPct val="50000"/>
                                  </p:iterate>
                                  <p:childTnLst>
                                    <p:set>
                                      <p:cBhvr>
                                        <p:cTn id="46" dur="1" fill="hold">
                                          <p:stCondLst>
                                            <p:cond delay="0"/>
                                          </p:stCondLst>
                                        </p:cTn>
                                        <p:tgtEl>
                                          <p:spTgt spid="27659"/>
                                        </p:tgtEl>
                                        <p:attrNameLst>
                                          <p:attrName>style.visibility</p:attrName>
                                        </p:attrNameLst>
                                      </p:cBhvr>
                                      <p:to>
                                        <p:strVal val="visible"/>
                                      </p:to>
                                    </p:set>
                                    <p:anim calcmode="discrete" valueType="clr">
                                      <p:cBhvr override="childStyle">
                                        <p:cTn id="47" dur="80"/>
                                        <p:tgtEl>
                                          <p:spTgt spid="27659"/>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27659"/>
                                        </p:tgtEl>
                                        <p:attrNameLst>
                                          <p:attrName>fillcolor</p:attrName>
                                        </p:attrNameLst>
                                      </p:cBhvr>
                                      <p:tavLst>
                                        <p:tav tm="0">
                                          <p:val>
                                            <p:clrVal>
                                              <a:schemeClr val="accent2"/>
                                            </p:clrVal>
                                          </p:val>
                                        </p:tav>
                                        <p:tav tm="50000">
                                          <p:val>
                                            <p:clrVal>
                                              <a:schemeClr val="hlink"/>
                                            </p:clrVal>
                                          </p:val>
                                        </p:tav>
                                      </p:tavLst>
                                    </p:anim>
                                    <p:set>
                                      <p:cBhvr>
                                        <p:cTn id="49" dur="80"/>
                                        <p:tgtEl>
                                          <p:spTgt spid="27659"/>
                                        </p:tgtEl>
                                        <p:attrNameLst>
                                          <p:attrName>fill.type</p:attrName>
                                        </p:attrNameLst>
                                      </p:cBhvr>
                                      <p:to>
                                        <p:strVal val="solid"/>
                                      </p:to>
                                    </p:set>
                                  </p:childTnLst>
                                </p:cTn>
                              </p:par>
                              <p:par>
                                <p:cTn id="50" presetID="27" presetClass="entr" presetSubtype="0" fill="hold" grpId="0" nodeType="withEffect">
                                  <p:stCondLst>
                                    <p:cond delay="0"/>
                                  </p:stCondLst>
                                  <p:iterate type="lt">
                                    <p:tmPct val="50000"/>
                                  </p:iterate>
                                  <p:childTnLst>
                                    <p:set>
                                      <p:cBhvr>
                                        <p:cTn id="51" dur="1" fill="hold">
                                          <p:stCondLst>
                                            <p:cond delay="0"/>
                                          </p:stCondLst>
                                        </p:cTn>
                                        <p:tgtEl>
                                          <p:spTgt spid="27660"/>
                                        </p:tgtEl>
                                        <p:attrNameLst>
                                          <p:attrName>style.visibility</p:attrName>
                                        </p:attrNameLst>
                                      </p:cBhvr>
                                      <p:to>
                                        <p:strVal val="visible"/>
                                      </p:to>
                                    </p:set>
                                    <p:anim calcmode="discrete" valueType="clr">
                                      <p:cBhvr override="childStyle">
                                        <p:cTn id="52" dur="80"/>
                                        <p:tgtEl>
                                          <p:spTgt spid="27660"/>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27660"/>
                                        </p:tgtEl>
                                        <p:attrNameLst>
                                          <p:attrName>fillcolor</p:attrName>
                                        </p:attrNameLst>
                                      </p:cBhvr>
                                      <p:tavLst>
                                        <p:tav tm="0">
                                          <p:val>
                                            <p:clrVal>
                                              <a:schemeClr val="accent2"/>
                                            </p:clrVal>
                                          </p:val>
                                        </p:tav>
                                        <p:tav tm="50000">
                                          <p:val>
                                            <p:clrVal>
                                              <a:schemeClr val="hlink"/>
                                            </p:clrVal>
                                          </p:val>
                                        </p:tav>
                                      </p:tavLst>
                                    </p:anim>
                                    <p:set>
                                      <p:cBhvr>
                                        <p:cTn id="54" dur="80"/>
                                        <p:tgtEl>
                                          <p:spTgt spid="27660"/>
                                        </p:tgtEl>
                                        <p:attrNameLst>
                                          <p:attrName>fill.type</p:attrName>
                                        </p:attrNameLst>
                                      </p:cBhvr>
                                      <p:to>
                                        <p:strVal val="solid"/>
                                      </p:to>
                                    </p:set>
                                  </p:childTnLst>
                                </p:cTn>
                              </p:par>
                              <p:par>
                                <p:cTn id="55" presetID="27" presetClass="entr" presetSubtype="0" fill="hold" grpId="0" nodeType="withEffect">
                                  <p:stCondLst>
                                    <p:cond delay="0"/>
                                  </p:stCondLst>
                                  <p:iterate type="lt">
                                    <p:tmPct val="50000"/>
                                  </p:iterate>
                                  <p:childTnLst>
                                    <p:set>
                                      <p:cBhvr>
                                        <p:cTn id="56" dur="1" fill="hold">
                                          <p:stCondLst>
                                            <p:cond delay="0"/>
                                          </p:stCondLst>
                                        </p:cTn>
                                        <p:tgtEl>
                                          <p:spTgt spid="27661"/>
                                        </p:tgtEl>
                                        <p:attrNameLst>
                                          <p:attrName>style.visibility</p:attrName>
                                        </p:attrNameLst>
                                      </p:cBhvr>
                                      <p:to>
                                        <p:strVal val="visible"/>
                                      </p:to>
                                    </p:set>
                                    <p:anim calcmode="discrete" valueType="clr">
                                      <p:cBhvr override="childStyle">
                                        <p:cTn id="57" dur="80"/>
                                        <p:tgtEl>
                                          <p:spTgt spid="27661"/>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27661"/>
                                        </p:tgtEl>
                                        <p:attrNameLst>
                                          <p:attrName>fillcolor</p:attrName>
                                        </p:attrNameLst>
                                      </p:cBhvr>
                                      <p:tavLst>
                                        <p:tav tm="0">
                                          <p:val>
                                            <p:clrVal>
                                              <a:schemeClr val="accent2"/>
                                            </p:clrVal>
                                          </p:val>
                                        </p:tav>
                                        <p:tav tm="50000">
                                          <p:val>
                                            <p:clrVal>
                                              <a:schemeClr val="hlink"/>
                                            </p:clrVal>
                                          </p:val>
                                        </p:tav>
                                      </p:tavLst>
                                    </p:anim>
                                    <p:set>
                                      <p:cBhvr>
                                        <p:cTn id="59" dur="80"/>
                                        <p:tgtEl>
                                          <p:spTgt spid="27661"/>
                                        </p:tgtEl>
                                        <p:attrNameLst>
                                          <p:attrName>fill.type</p:attrName>
                                        </p:attrNameLst>
                                      </p:cBhvr>
                                      <p:to>
                                        <p:strVal val="solid"/>
                                      </p:to>
                                    </p:set>
                                  </p:childTnLst>
                                </p:cTn>
                              </p:par>
                              <p:par>
                                <p:cTn id="60" presetID="8" presetClass="entr" presetSubtype="16"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diamond(in)">
                                      <p:cBhvr>
                                        <p:cTn id="62" dur="1000"/>
                                        <p:tgtEl>
                                          <p:spTgt spid="27"/>
                                        </p:tgtEl>
                                      </p:cBhvr>
                                    </p:animEffect>
                                  </p:childTnLst>
                                  <p:subTnLst>
                                    <p:audio>
                                      <p:cMediaNode>
                                        <p:cTn display="0" masterRel="sameClick">
                                          <p:stCondLst>
                                            <p:cond evt="begin" delay="0">
                                              <p:tn val="60"/>
                                            </p:cond>
                                          </p:stCondLst>
                                          <p:endCondLst>
                                            <p:cond evt="onStopAudio" delay="0">
                                              <p:tgtEl>
                                                <p:sldTgt/>
                                              </p:tgtEl>
                                            </p:cond>
                                          </p:endCondLst>
                                        </p:cTn>
                                        <p:tgtEl>
                                          <p:sndTgt r:embed="rId2" name="applause.wav"/>
                                        </p:tgtEl>
                                      </p:cMediaNode>
                                    </p:audio>
                                  </p:subTnLst>
                                </p:cTn>
                              </p:par>
                              <p:par>
                                <p:cTn id="63" presetID="8" presetClass="exit" presetSubtype="16" fill="hold" nodeType="withEffect">
                                  <p:stCondLst>
                                    <p:cond delay="0"/>
                                  </p:stCondLst>
                                  <p:childTnLst>
                                    <p:animEffect transition="out" filter="diamond(in)">
                                      <p:cBhvr>
                                        <p:cTn id="64" dur="5000"/>
                                        <p:tgtEl>
                                          <p:spTgt spid="27"/>
                                        </p:tgtEl>
                                      </p:cBhvr>
                                    </p:animEffect>
                                    <p:set>
                                      <p:cBhvr>
                                        <p:cTn id="65" dur="1" fill="hold">
                                          <p:stCondLst>
                                            <p:cond delay="4999"/>
                                          </p:stCondLst>
                                        </p:cTn>
                                        <p:tgtEl>
                                          <p:spTgt spid="27"/>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2" name="applause.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2000"/>
                                        <p:tgtEl>
                                          <p:spTgt spid="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27662"/>
                                        </p:tgtEl>
                                        <p:attrNameLst>
                                          <p:attrName>style.visibility</p:attrName>
                                        </p:attrNameLst>
                                      </p:cBhvr>
                                      <p:to>
                                        <p:strVal val="visible"/>
                                      </p:to>
                                    </p:set>
                                    <p:animEffect transition="in" filter="checkerboard(across)">
                                      <p:cBhvr>
                                        <p:cTn id="75" dur="5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2" grpId="0" animBg="1"/>
      <p:bldP spid="27653" grpId="0" animBg="1"/>
      <p:bldP spid="27654" grpId="0" animBg="1"/>
      <p:bldP spid="27655" grpId="0" animBg="1"/>
      <p:bldP spid="27656" grpId="0" animBg="1"/>
      <p:bldP spid="27657" grpId="0" animBg="1"/>
      <p:bldP spid="27658" grpId="0" animBg="1"/>
      <p:bldP spid="27659" grpId="0" animBg="1"/>
      <p:bldP spid="27660" grpId="0" animBg="1"/>
      <p:bldP spid="27661" grpId="0" animBg="1"/>
      <p:bldP spid="276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 name="Rectangle 18"/>
          <p:cNvSpPr/>
          <p:nvPr/>
        </p:nvSpPr>
        <p:spPr>
          <a:xfrm>
            <a:off x="6477000" y="6477000"/>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FF"/>
                </a:solidFill>
              </a:rPr>
              <a:t>2018</a:t>
            </a:r>
          </a:p>
        </p:txBody>
      </p:sp>
      <p:sp>
        <p:nvSpPr>
          <p:cNvPr id="21" name="Rectangle 20"/>
          <p:cNvSpPr/>
          <p:nvPr/>
        </p:nvSpPr>
        <p:spPr>
          <a:xfrm>
            <a:off x="3048000" y="5715000"/>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itchFamily="18" charset="0"/>
                <a:cs typeface="Times New Roman" pitchFamily="18" charset="0"/>
              </a:rPr>
              <a:t>CN</a:t>
            </a:r>
          </a:p>
        </p:txBody>
      </p:sp>
      <p:grpSp>
        <p:nvGrpSpPr>
          <p:cNvPr id="3" name="Group 26"/>
          <p:cNvGrpSpPr>
            <a:grpSpLocks/>
          </p:cNvGrpSpPr>
          <p:nvPr/>
        </p:nvGrpSpPr>
        <p:grpSpPr bwMode="auto">
          <a:xfrm>
            <a:off x="914400" y="6172200"/>
            <a:ext cx="7010400" cy="249238"/>
            <a:chOff x="771525" y="5362575"/>
            <a:chExt cx="7010400" cy="248444"/>
          </a:xfrm>
        </p:grpSpPr>
        <p:cxnSp>
          <p:nvCxnSpPr>
            <p:cNvPr id="16" name="Straight Arrow Connector 15"/>
            <p:cNvCxnSpPr/>
            <p:nvPr/>
          </p:nvCxnSpPr>
          <p:spPr>
            <a:xfrm>
              <a:off x="771525" y="5486006"/>
              <a:ext cx="7010400" cy="158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896465" y="5495495"/>
              <a:ext cx="227872" cy="3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239658" y="5475717"/>
              <a:ext cx="227872"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020458" y="5485212"/>
              <a:ext cx="227872"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2819400" y="6477000"/>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0000FF"/>
                </a:solidFill>
              </a:rPr>
              <a:t>0</a:t>
            </a:r>
          </a:p>
        </p:txBody>
      </p:sp>
      <p:sp>
        <p:nvSpPr>
          <p:cNvPr id="24" name="Rectangle 23"/>
          <p:cNvSpPr/>
          <p:nvPr/>
        </p:nvSpPr>
        <p:spPr>
          <a:xfrm>
            <a:off x="1524000" y="6477000"/>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0000FF"/>
                </a:solidFill>
              </a:rPr>
              <a:t>700</a:t>
            </a:r>
          </a:p>
        </p:txBody>
      </p:sp>
      <p:sp>
        <p:nvSpPr>
          <p:cNvPr id="25" name="Rectangle 24"/>
          <p:cNvSpPr/>
          <p:nvPr/>
        </p:nvSpPr>
        <p:spPr>
          <a:xfrm>
            <a:off x="914400" y="5715000"/>
            <a:ext cx="2514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nước Văn Lang</a:t>
            </a:r>
          </a:p>
        </p:txBody>
      </p:sp>
      <p:sp>
        <p:nvSpPr>
          <p:cNvPr id="7194" name="Text Box 26"/>
          <p:cNvSpPr txBox="1">
            <a:spLocks noChangeArrowheads="1"/>
          </p:cNvSpPr>
          <p:nvPr/>
        </p:nvSpPr>
        <p:spPr bwMode="auto">
          <a:xfrm>
            <a:off x="0" y="5257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vi-VN" sz="2400" b="1">
                <a:latin typeface="Times New Roman" pitchFamily="18" charset="0"/>
                <a:cs typeface="Times New Roman" pitchFamily="18" charset="0"/>
              </a:rPr>
              <a:t>Xác định thời gian ra đời của nước Văn Lang trên trục thời gian.</a:t>
            </a:r>
            <a:endParaRPr lang="en-US" altLang="vi-VN" sz="2400">
              <a:latin typeface="Times New Roman" pitchFamily="18" charset="0"/>
              <a:cs typeface="Times New Roman" pitchFamily="18" charset="0"/>
            </a:endParaRPr>
          </a:p>
        </p:txBody>
      </p:sp>
      <p:sp>
        <p:nvSpPr>
          <p:cNvPr id="6153" name="Text Box 27"/>
          <p:cNvSpPr txBox="1">
            <a:spLocks noChangeArrowheads="1"/>
          </p:cNvSpPr>
          <p:nvPr/>
        </p:nvSpPr>
        <p:spPr bwMode="auto">
          <a:xfrm>
            <a:off x="0" y="2057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n-US" altLang="vi-VN" sz="2800" b="1">
                <a:solidFill>
                  <a:srgbClr val="0000FF"/>
                </a:solidFill>
                <a:latin typeface="Times New Roman" pitchFamily="18" charset="0"/>
                <a:cs typeface="Times New Roman" pitchFamily="18" charset="0"/>
              </a:rPr>
              <a:t>1.Thời gian hình thành và địa phận của nước Văn Lang.</a:t>
            </a:r>
            <a:endParaRPr lang="en-US" altLang="vi-VN" sz="2800">
              <a:solidFill>
                <a:srgbClr val="0000FF"/>
              </a:solidFill>
              <a:latin typeface="Times New Roman" pitchFamily="18" charset="0"/>
              <a:cs typeface="Times New Roman" pitchFamily="18" charset="0"/>
            </a:endParaRPr>
          </a:p>
        </p:txBody>
      </p:sp>
      <p:sp>
        <p:nvSpPr>
          <p:cNvPr id="6154" name="TextBox 25"/>
          <p:cNvSpPr txBox="1">
            <a:spLocks noChangeArrowheads="1"/>
          </p:cNvSpPr>
          <p:nvPr/>
        </p:nvSpPr>
        <p:spPr bwMode="auto">
          <a:xfrm>
            <a:off x="10668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graphicFrame>
        <p:nvGraphicFramePr>
          <p:cNvPr id="30" name="Table 29"/>
          <p:cNvGraphicFramePr>
            <a:graphicFrameLocks noGrp="1"/>
          </p:cNvGraphicFramePr>
          <p:nvPr/>
        </p:nvGraphicFramePr>
        <p:xfrm>
          <a:off x="381000" y="2743200"/>
          <a:ext cx="8305800" cy="2132241"/>
        </p:xfrm>
        <a:graphic>
          <a:graphicData uri="http://schemas.openxmlformats.org/drawingml/2006/table">
            <a:tbl>
              <a:tblPr firstRow="1" bandRow="1">
                <a:tableStyleId>{5C22544A-7EE6-4342-B048-85BDC9FD1C3A}</a:tableStyleId>
              </a:tblPr>
              <a:tblGrid>
                <a:gridCol w="4076700"/>
                <a:gridCol w="4229100"/>
              </a:tblGrid>
              <a:tr h="518040">
                <a:tc gridSpan="2">
                  <a:txBody>
                    <a:bodyPr/>
                    <a:lstStyle/>
                    <a:p>
                      <a:pPr algn="ctr"/>
                      <a:r>
                        <a:rPr lang="en-US" sz="2800" b="1" dirty="0" err="1" smtClean="0">
                          <a:solidFill>
                            <a:srgbClr val="00B0F0"/>
                          </a:solidFill>
                          <a:latin typeface="Times New Roman" panose="02020603050405020304" pitchFamily="18" charset="0"/>
                          <a:cs typeface="Times New Roman" panose="02020603050405020304" pitchFamily="18" charset="0"/>
                        </a:rPr>
                        <a:t>Nhà</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nước</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đầu</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tiên</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của</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người</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Lạc</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Việt</a:t>
                      </a:r>
                      <a:endParaRPr lang="vi-VN" sz="2800" b="1" dirty="0">
                        <a:solidFill>
                          <a:srgbClr val="00B0F0"/>
                        </a:solidFill>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040">
                <a:tc>
                  <a:txBody>
                    <a:bodyPr/>
                    <a:lstStyle/>
                    <a:p>
                      <a:r>
                        <a:rPr lang="en-US" sz="2800" dirty="0" err="1" smtClean="0">
                          <a:latin typeface="Times New Roman" panose="02020603050405020304" pitchFamily="18" charset="0"/>
                          <a:cs typeface="Times New Roman" panose="02020603050405020304" pitchFamily="18" charset="0"/>
                        </a:rPr>
                        <a:t>Tên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nước</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7893">
                <a:tc>
                  <a:txBody>
                    <a:bodyPr/>
                    <a:lstStyle/>
                    <a:p>
                      <a:r>
                        <a:rPr lang="en-US" sz="2800" dirty="0" err="1" smtClean="0">
                          <a:latin typeface="Times New Roman" panose="02020603050405020304" pitchFamily="18" charset="0"/>
                          <a:cs typeface="Times New Roman" panose="02020603050405020304" pitchFamily="18" charset="0"/>
                        </a:rPr>
                        <a:t>Thời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điểm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ra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đời</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800" dirty="0" smtClean="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040">
                <a:tc>
                  <a:txBody>
                    <a:bodyPr/>
                    <a:lstStyle/>
                    <a:p>
                      <a:r>
                        <a:rPr lang="en-US" sz="2800" dirty="0" err="1" smtClean="0">
                          <a:latin typeface="Times New Roman" panose="02020603050405020304" pitchFamily="18" charset="0"/>
                          <a:cs typeface="Times New Roman" panose="02020603050405020304" pitchFamily="18" charset="0"/>
                        </a:rPr>
                        <a:t>Khu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vực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thành</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9" name="Table 28"/>
          <p:cNvGraphicFramePr>
            <a:graphicFrameLocks noGrp="1"/>
          </p:cNvGraphicFramePr>
          <p:nvPr/>
        </p:nvGraphicFramePr>
        <p:xfrm>
          <a:off x="381000" y="2743200"/>
          <a:ext cx="8305800" cy="2132241"/>
        </p:xfrm>
        <a:graphic>
          <a:graphicData uri="http://schemas.openxmlformats.org/drawingml/2006/table">
            <a:tbl>
              <a:tblPr firstRow="1" bandRow="1">
                <a:tableStyleId>{5C22544A-7EE6-4342-B048-85BDC9FD1C3A}</a:tableStyleId>
              </a:tblPr>
              <a:tblGrid>
                <a:gridCol w="4076700"/>
                <a:gridCol w="4229100"/>
              </a:tblGrid>
              <a:tr h="518040">
                <a:tc gridSpan="2">
                  <a:txBody>
                    <a:bodyPr/>
                    <a:lstStyle/>
                    <a:p>
                      <a:pPr algn="ctr"/>
                      <a:r>
                        <a:rPr lang="en-US" sz="2800" b="1" dirty="0" err="1" smtClean="0">
                          <a:solidFill>
                            <a:srgbClr val="00B0F0"/>
                          </a:solidFill>
                          <a:latin typeface="Times New Roman" panose="02020603050405020304" pitchFamily="18" charset="0"/>
                          <a:cs typeface="Times New Roman" panose="02020603050405020304" pitchFamily="18" charset="0"/>
                        </a:rPr>
                        <a:t>Nhà</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nước</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đầu</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tiên</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của</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người</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Lạc</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Việt</a:t>
                      </a:r>
                      <a:endParaRPr lang="vi-VN" sz="2800" b="1" dirty="0">
                        <a:solidFill>
                          <a:srgbClr val="00B0F0"/>
                        </a:solidFill>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040">
                <a:tc>
                  <a:txBody>
                    <a:bodyPr/>
                    <a:lstStyle/>
                    <a:p>
                      <a:r>
                        <a:rPr lang="en-US" sz="2800" dirty="0" err="1" smtClean="0">
                          <a:latin typeface="Times New Roman" panose="02020603050405020304" pitchFamily="18" charset="0"/>
                          <a:cs typeface="Times New Roman" panose="02020603050405020304" pitchFamily="18" charset="0"/>
                        </a:rPr>
                        <a:t>Tên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nước</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err="1" smtClean="0">
                          <a:latin typeface="Times New Roman" panose="02020603050405020304" pitchFamily="18" charset="0"/>
                          <a:cs typeface="Times New Roman" panose="02020603050405020304" pitchFamily="18" charset="0"/>
                        </a:rPr>
                        <a:t>Văn</a:t>
                      </a:r>
                      <a:r>
                        <a:rPr lang="en-US" sz="2800" baseline="0" dirty="0" smtClean="0">
                          <a:latin typeface="Times New Roman" panose="02020603050405020304" pitchFamily="18" charset="0"/>
                          <a:cs typeface="Times New Roman" panose="02020603050405020304" pitchFamily="18" charset="0"/>
                        </a:rPr>
                        <a:t> Lang</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7893">
                <a:tc>
                  <a:txBody>
                    <a:bodyPr/>
                    <a:lstStyle/>
                    <a:p>
                      <a:r>
                        <a:rPr lang="en-US" sz="2800" dirty="0" err="1" smtClean="0">
                          <a:latin typeface="Times New Roman" panose="02020603050405020304" pitchFamily="18" charset="0"/>
                          <a:cs typeface="Times New Roman" panose="02020603050405020304" pitchFamily="18" charset="0"/>
                        </a:rPr>
                        <a:t>Thời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điểm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ra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đời</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800" dirty="0" smtClean="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040">
                <a:tc>
                  <a:txBody>
                    <a:bodyPr/>
                    <a:lstStyle/>
                    <a:p>
                      <a:r>
                        <a:rPr lang="en-US" sz="2800" dirty="0" err="1" smtClean="0">
                          <a:latin typeface="Times New Roman" panose="02020603050405020304" pitchFamily="18" charset="0"/>
                          <a:cs typeface="Times New Roman" panose="02020603050405020304" pitchFamily="18" charset="0"/>
                        </a:rPr>
                        <a:t>Khu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vực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thành</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8" name="Table 27"/>
          <p:cNvGraphicFramePr>
            <a:graphicFrameLocks noGrp="1"/>
          </p:cNvGraphicFramePr>
          <p:nvPr/>
        </p:nvGraphicFramePr>
        <p:xfrm>
          <a:off x="381000" y="2743200"/>
          <a:ext cx="8305800" cy="2132241"/>
        </p:xfrm>
        <a:graphic>
          <a:graphicData uri="http://schemas.openxmlformats.org/drawingml/2006/table">
            <a:tbl>
              <a:tblPr firstRow="1" bandRow="1">
                <a:tableStyleId>{5C22544A-7EE6-4342-B048-85BDC9FD1C3A}</a:tableStyleId>
              </a:tblPr>
              <a:tblGrid>
                <a:gridCol w="4076700"/>
                <a:gridCol w="4229100"/>
              </a:tblGrid>
              <a:tr h="518040">
                <a:tc gridSpan="2">
                  <a:txBody>
                    <a:bodyPr/>
                    <a:lstStyle/>
                    <a:p>
                      <a:pPr algn="ctr"/>
                      <a:r>
                        <a:rPr lang="en-US" sz="2800" b="1" dirty="0" err="1" smtClean="0">
                          <a:solidFill>
                            <a:srgbClr val="00B0F0"/>
                          </a:solidFill>
                          <a:latin typeface="Times New Roman" panose="02020603050405020304" pitchFamily="18" charset="0"/>
                          <a:cs typeface="Times New Roman" panose="02020603050405020304" pitchFamily="18" charset="0"/>
                        </a:rPr>
                        <a:t>Nhà</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nước</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đầu</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tiên</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của</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người</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Lạc</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Việt</a:t>
                      </a:r>
                      <a:endParaRPr lang="vi-VN" sz="2800" b="1" dirty="0">
                        <a:solidFill>
                          <a:srgbClr val="00B0F0"/>
                        </a:solidFill>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040">
                <a:tc>
                  <a:txBody>
                    <a:bodyPr/>
                    <a:lstStyle/>
                    <a:p>
                      <a:r>
                        <a:rPr lang="en-US" sz="2800" dirty="0" err="1" smtClean="0">
                          <a:latin typeface="Times New Roman" panose="02020603050405020304" pitchFamily="18" charset="0"/>
                          <a:cs typeface="Times New Roman" panose="02020603050405020304" pitchFamily="18" charset="0"/>
                        </a:rPr>
                        <a:t>Tên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nước</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err="1" smtClean="0">
                          <a:latin typeface="Times New Roman" panose="02020603050405020304" pitchFamily="18" charset="0"/>
                          <a:cs typeface="Times New Roman" panose="02020603050405020304" pitchFamily="18" charset="0"/>
                        </a:rPr>
                        <a:t>Văn</a:t>
                      </a:r>
                      <a:r>
                        <a:rPr lang="en-US" sz="2800" baseline="0" dirty="0" smtClean="0">
                          <a:latin typeface="Times New Roman" panose="02020603050405020304" pitchFamily="18" charset="0"/>
                          <a:cs typeface="Times New Roman" panose="02020603050405020304" pitchFamily="18" charset="0"/>
                        </a:rPr>
                        <a:t> Lang</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7893">
                <a:tc>
                  <a:txBody>
                    <a:bodyPr/>
                    <a:lstStyle/>
                    <a:p>
                      <a:r>
                        <a:rPr lang="en-US" sz="2800" dirty="0" err="1" smtClean="0">
                          <a:latin typeface="Times New Roman" panose="02020603050405020304" pitchFamily="18" charset="0"/>
                          <a:cs typeface="Times New Roman" panose="02020603050405020304" pitchFamily="18" charset="0"/>
                        </a:rPr>
                        <a:t>Thời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điểm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ra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đời</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Times New Roman" panose="02020603050405020304" pitchFamily="18" charset="0"/>
                          <a:cs typeface="Times New Roman" panose="02020603050405020304" pitchFamily="18" charset="0"/>
                        </a:rPr>
                        <a:t>Khoảng</a:t>
                      </a:r>
                      <a:r>
                        <a:rPr lang="en-US" sz="2800" baseline="0" smtClean="0">
                          <a:latin typeface="Times New Roman" panose="02020603050405020304" pitchFamily="18" charset="0"/>
                          <a:cs typeface="Times New Roman" panose="02020603050405020304" pitchFamily="18" charset="0"/>
                        </a:rPr>
                        <a:t> năm 700 TCN</a:t>
                      </a:r>
                      <a:endParaRPr lang="vi-VN" sz="2800" dirty="0" smtClean="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040">
                <a:tc>
                  <a:txBody>
                    <a:bodyPr/>
                    <a:lstStyle/>
                    <a:p>
                      <a:r>
                        <a:rPr lang="en-US" sz="2800" dirty="0" err="1" smtClean="0">
                          <a:latin typeface="Times New Roman" panose="02020603050405020304" pitchFamily="18" charset="0"/>
                          <a:cs typeface="Times New Roman" panose="02020603050405020304" pitchFamily="18" charset="0"/>
                        </a:rPr>
                        <a:t>Khu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vực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thành</a:t>
                      </a:r>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800" dirty="0">
                        <a:latin typeface="Times New Roman" panose="02020603050405020304" pitchFamily="18" charset="0"/>
                        <a:cs typeface="Times New Roman" panose="02020603050405020304" pitchFamily="18" charset="0"/>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nvGraphicFramePr>
        <p:xfrm>
          <a:off x="381000" y="2698750"/>
          <a:ext cx="8305800" cy="2559188"/>
        </p:xfrm>
        <a:graphic>
          <a:graphicData uri="http://schemas.openxmlformats.org/drawingml/2006/table">
            <a:tbl>
              <a:tblPr firstRow="1" bandRow="1">
                <a:tableStyleId>{5C22544A-7EE6-4342-B048-85BDC9FD1C3A}</a:tableStyleId>
              </a:tblPr>
              <a:tblGrid>
                <a:gridCol w="4076700"/>
                <a:gridCol w="4229100"/>
              </a:tblGrid>
              <a:tr h="518106">
                <a:tc gridSpan="2">
                  <a:txBody>
                    <a:bodyPr/>
                    <a:lstStyle/>
                    <a:p>
                      <a:pPr algn="ctr"/>
                      <a:r>
                        <a:rPr lang="en-US" sz="2800" b="1" dirty="0" err="1" smtClean="0">
                          <a:solidFill>
                            <a:srgbClr val="00B0F0"/>
                          </a:solidFill>
                          <a:latin typeface="Times New Roman" panose="02020603050405020304" pitchFamily="18" charset="0"/>
                          <a:cs typeface="Times New Roman" panose="02020603050405020304" pitchFamily="18" charset="0"/>
                        </a:rPr>
                        <a:t>Nhà</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nước</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đầu</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tiên</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của</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người</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Lạc</a:t>
                      </a:r>
                      <a:r>
                        <a:rPr lang="en-US" sz="2800" b="1" baseline="0" dirty="0" smtClean="0">
                          <a:solidFill>
                            <a:srgbClr val="00B0F0"/>
                          </a:solidFill>
                          <a:latin typeface="Times New Roman" panose="02020603050405020304" pitchFamily="18" charset="0"/>
                          <a:cs typeface="Times New Roman" panose="02020603050405020304" pitchFamily="18" charset="0"/>
                        </a:rPr>
                        <a:t> </a:t>
                      </a:r>
                      <a:r>
                        <a:rPr lang="en-US" sz="2800" b="1" baseline="0" dirty="0" err="1" smtClean="0">
                          <a:solidFill>
                            <a:srgbClr val="00B0F0"/>
                          </a:solidFill>
                          <a:latin typeface="Times New Roman" panose="02020603050405020304" pitchFamily="18" charset="0"/>
                          <a:cs typeface="Times New Roman" panose="02020603050405020304" pitchFamily="18" charset="0"/>
                        </a:rPr>
                        <a:t>Việt</a:t>
                      </a:r>
                      <a:endParaRPr lang="vi-VN" sz="2800" b="1" dirty="0">
                        <a:solidFill>
                          <a:srgbClr val="00B0F0"/>
                        </a:solidFill>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06">
                <a:tc>
                  <a:txBody>
                    <a:bodyPr/>
                    <a:lstStyle/>
                    <a:p>
                      <a:r>
                        <a:rPr lang="en-US" sz="2800" dirty="0" err="1" smtClean="0">
                          <a:latin typeface="Times New Roman" panose="02020603050405020304" pitchFamily="18" charset="0"/>
                          <a:cs typeface="Times New Roman" panose="02020603050405020304" pitchFamily="18" charset="0"/>
                        </a:rPr>
                        <a:t>Tên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nước</a:t>
                      </a:r>
                      <a:endParaRPr lang="vi-VN" sz="2800" dirty="0">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err="1" smtClean="0">
                          <a:latin typeface="Times New Roman" panose="02020603050405020304" pitchFamily="18" charset="0"/>
                          <a:cs typeface="Times New Roman" panose="02020603050405020304" pitchFamily="18" charset="0"/>
                        </a:rPr>
                        <a:t>Văn</a:t>
                      </a:r>
                      <a:r>
                        <a:rPr lang="en-US" sz="2800" baseline="0" dirty="0" smtClean="0">
                          <a:latin typeface="Times New Roman" panose="02020603050405020304" pitchFamily="18" charset="0"/>
                          <a:cs typeface="Times New Roman" panose="02020603050405020304" pitchFamily="18" charset="0"/>
                        </a:rPr>
                        <a:t> Lang</a:t>
                      </a:r>
                      <a:endParaRPr lang="vi-VN" sz="2800" dirty="0">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8048">
                <a:tc>
                  <a:txBody>
                    <a:bodyPr/>
                    <a:lstStyle/>
                    <a:p>
                      <a:r>
                        <a:rPr lang="en-US" sz="2800" dirty="0" err="1" smtClean="0">
                          <a:latin typeface="Times New Roman" panose="02020603050405020304" pitchFamily="18" charset="0"/>
                          <a:cs typeface="Times New Roman" panose="02020603050405020304" pitchFamily="18" charset="0"/>
                        </a:rPr>
                        <a:t>Thời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điểm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ra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đời</a:t>
                      </a:r>
                      <a:endParaRPr lang="vi-VN" sz="2800" dirty="0">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Times New Roman" panose="02020603050405020304" pitchFamily="18" charset="0"/>
                          <a:cs typeface="Times New Roman" panose="02020603050405020304" pitchFamily="18" charset="0"/>
                        </a:rPr>
                        <a:t>Khoảng</a:t>
                      </a:r>
                      <a:r>
                        <a:rPr lang="en-US" sz="2800" baseline="0" smtClean="0">
                          <a:latin typeface="Times New Roman" panose="02020603050405020304" pitchFamily="18" charset="0"/>
                          <a:cs typeface="Times New Roman" panose="02020603050405020304" pitchFamily="18" charset="0"/>
                        </a:rPr>
                        <a:t> năm 700 TCN</a:t>
                      </a:r>
                      <a:endParaRPr lang="vi-VN" sz="2800" dirty="0" smtClean="0">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4791">
                <a:tc>
                  <a:txBody>
                    <a:bodyPr/>
                    <a:lstStyle/>
                    <a:p>
                      <a:r>
                        <a:rPr lang="en-US" sz="2800" dirty="0" err="1" smtClean="0">
                          <a:latin typeface="Times New Roman" panose="02020603050405020304" pitchFamily="18" charset="0"/>
                          <a:cs typeface="Times New Roman" panose="02020603050405020304" pitchFamily="18" charset="0"/>
                        </a:rPr>
                        <a:t>Khu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vực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thành</a:t>
                      </a:r>
                      <a:endParaRPr lang="vi-VN" sz="2800" dirty="0">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err="1" smtClean="0">
                          <a:latin typeface="Times New Roman" panose="02020603050405020304" pitchFamily="18" charset="0"/>
                          <a:cs typeface="Times New Roman" panose="02020603050405020304" pitchFamily="18" charset="0"/>
                        </a:rPr>
                        <a:t>Khu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vực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sông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Hồng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sông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Mã</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sông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Cả</a:t>
                      </a:r>
                      <a:endParaRPr lang="vi-VN" sz="2800" dirty="0">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194"/>
                                        </p:tgtEl>
                                        <p:attrNameLst>
                                          <p:attrName>style.visibility</p:attrName>
                                        </p:attrNameLst>
                                      </p:cBhvr>
                                      <p:to>
                                        <p:strVal val="visible"/>
                                      </p:to>
                                    </p:set>
                                    <p:animEffect transition="in" filter="barn(inVertical)">
                                      <p:cBhvr>
                                        <p:cTn id="27" dur="500"/>
                                        <p:tgtEl>
                                          <p:spTgt spid="7194"/>
                                        </p:tgtEl>
                                      </p:cBhvr>
                                    </p:animEffect>
                                  </p:childTnLst>
                                </p:cTn>
                              </p:par>
                            </p:childTnLst>
                          </p:cTn>
                        </p:par>
                        <p:par>
                          <p:cTn id="28" fill="hold" nodeType="afterGroup">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linds(horizontal)">
                                      <p:cBhvr>
                                        <p:cTn id="36" dur="500"/>
                                        <p:tgtEl>
                                          <p:spTgt spid="2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amond(in)">
                                      <p:cBhvr>
                                        <p:cTn id="46" dur="500"/>
                                        <p:tgtEl>
                                          <p:spTgt spid="1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linds(horizontal)">
                                      <p:cBhvr>
                                        <p:cTn id="51" dur="500"/>
                                        <p:tgtEl>
                                          <p:spTgt spid="2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4" grpId="0"/>
      <p:bldP spid="25" grpId="0"/>
      <p:bldP spid="719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34" descr="S128x128P_1023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791200"/>
            <a:ext cx="45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WordArt 56"/>
          <p:cNvSpPr>
            <a:spLocks noChangeArrowheads="1" noChangeShapeType="1" noTextEdit="1"/>
          </p:cNvSpPr>
          <p:nvPr/>
        </p:nvSpPr>
        <p:spPr bwMode="auto">
          <a:xfrm>
            <a:off x="2438400" y="20638"/>
            <a:ext cx="4495800" cy="588962"/>
          </a:xfrm>
          <a:prstGeom prst="rect">
            <a:avLst/>
          </a:prstGeom>
        </p:spPr>
        <p:txBody>
          <a:bodyPr wrap="none" fromWordArt="1">
            <a:prstTxWarp prst="textPlain">
              <a:avLst>
                <a:gd name="adj" fmla="val 50000"/>
              </a:avLst>
            </a:prstTxWarp>
            <a:scene3d>
              <a:camera prst="legacyObliqueTopRight"/>
              <a:lightRig rig="legacyFlat2" dir="t"/>
            </a:scene3d>
            <a:sp3d extrusionH="227000" prstMaterial="legacyMatte">
              <a:extrusionClr>
                <a:srgbClr val="FFFF00"/>
              </a:extrusionClr>
            </a:sp3d>
          </a:bodyPr>
          <a:lstStyle/>
          <a:p>
            <a:pPr algn="ctr"/>
            <a:r>
              <a:rPr lang="vi-VN" sz="3600" b="1" kern="10">
                <a:ln w="9525">
                  <a:round/>
                  <a:headEnd/>
                  <a:tailEnd/>
                </a:ln>
                <a:gradFill rotWithShape="1">
                  <a:gsLst>
                    <a:gs pos="0">
                      <a:srgbClr val="FFFF00"/>
                    </a:gs>
                    <a:gs pos="100000">
                      <a:srgbClr val="FF9933"/>
                    </a:gs>
                  </a:gsLst>
                  <a:path path="rect">
                    <a:fillToRect l="50000" t="50000" r="50000" b="50000"/>
                  </a:path>
                </a:gradFill>
                <a:latin typeface="Times New Roman"/>
                <a:cs typeface="Times New Roman"/>
              </a:rPr>
              <a:t>TRÒ CHƠI Ô CHỮ</a:t>
            </a:r>
          </a:p>
        </p:txBody>
      </p:sp>
      <p:grpSp>
        <p:nvGrpSpPr>
          <p:cNvPr id="1029" name="Group 6"/>
          <p:cNvGrpSpPr>
            <a:grpSpLocks/>
          </p:cNvGrpSpPr>
          <p:nvPr/>
        </p:nvGrpSpPr>
        <p:grpSpPr bwMode="auto">
          <a:xfrm>
            <a:off x="4217988" y="838200"/>
            <a:ext cx="1420812" cy="584200"/>
            <a:chOff x="3089" y="816"/>
            <a:chExt cx="847" cy="272"/>
          </a:xfrm>
        </p:grpSpPr>
        <p:grpSp>
          <p:nvGrpSpPr>
            <p:cNvPr id="1153" name="Group 7"/>
            <p:cNvGrpSpPr>
              <a:grpSpLocks/>
            </p:cNvGrpSpPr>
            <p:nvPr/>
          </p:nvGrpSpPr>
          <p:grpSpPr bwMode="auto">
            <a:xfrm>
              <a:off x="3089" y="816"/>
              <a:ext cx="559" cy="272"/>
              <a:chOff x="3089" y="816"/>
              <a:chExt cx="559" cy="272"/>
            </a:xfrm>
          </p:grpSpPr>
          <p:sp>
            <p:nvSpPr>
              <p:cNvPr id="1155" name="AutoShape 14"/>
              <p:cNvSpPr>
                <a:spLocks noChangeArrowheads="1"/>
              </p:cNvSpPr>
              <p:nvPr/>
            </p:nvSpPr>
            <p:spPr bwMode="auto">
              <a:xfrm>
                <a:off x="3089" y="816"/>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56" name="AutoShape 14"/>
              <p:cNvSpPr>
                <a:spLocks noChangeArrowheads="1"/>
              </p:cNvSpPr>
              <p:nvPr/>
            </p:nvSpPr>
            <p:spPr bwMode="auto">
              <a:xfrm>
                <a:off x="3377" y="816"/>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grpSp>
        <p:sp>
          <p:nvSpPr>
            <p:cNvPr id="1154" name="AutoShape 14"/>
            <p:cNvSpPr>
              <a:spLocks noChangeArrowheads="1"/>
            </p:cNvSpPr>
            <p:nvPr/>
          </p:nvSpPr>
          <p:spPr bwMode="auto">
            <a:xfrm>
              <a:off x="3665" y="816"/>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grpSp>
      <p:sp>
        <p:nvSpPr>
          <p:cNvPr id="1030" name="AutoShape 14"/>
          <p:cNvSpPr>
            <a:spLocks noChangeArrowheads="1"/>
          </p:cNvSpPr>
          <p:nvPr/>
        </p:nvSpPr>
        <p:spPr bwMode="auto">
          <a:xfrm>
            <a:off x="3760788" y="1447800"/>
            <a:ext cx="430212" cy="5842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031" name="AutoShape 14"/>
          <p:cNvSpPr>
            <a:spLocks noChangeArrowheads="1"/>
          </p:cNvSpPr>
          <p:nvPr/>
        </p:nvSpPr>
        <p:spPr bwMode="auto">
          <a:xfrm>
            <a:off x="4217988" y="1447800"/>
            <a:ext cx="430212" cy="5842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032" name="AutoShape 14"/>
          <p:cNvSpPr>
            <a:spLocks noChangeArrowheads="1"/>
          </p:cNvSpPr>
          <p:nvPr/>
        </p:nvSpPr>
        <p:spPr bwMode="auto">
          <a:xfrm>
            <a:off x="4675188" y="1447800"/>
            <a:ext cx="506412" cy="5842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033" name="AutoShape 14"/>
          <p:cNvSpPr>
            <a:spLocks noChangeArrowheads="1"/>
          </p:cNvSpPr>
          <p:nvPr/>
        </p:nvSpPr>
        <p:spPr bwMode="auto">
          <a:xfrm>
            <a:off x="5208588" y="1447800"/>
            <a:ext cx="430212" cy="5842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034" name="AutoShape 14"/>
          <p:cNvSpPr>
            <a:spLocks noChangeArrowheads="1"/>
          </p:cNvSpPr>
          <p:nvPr/>
        </p:nvSpPr>
        <p:spPr bwMode="auto">
          <a:xfrm>
            <a:off x="5665788" y="1447800"/>
            <a:ext cx="430212" cy="5842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035" name="AutoShape 14"/>
          <p:cNvSpPr>
            <a:spLocks noChangeArrowheads="1"/>
          </p:cNvSpPr>
          <p:nvPr/>
        </p:nvSpPr>
        <p:spPr bwMode="auto">
          <a:xfrm>
            <a:off x="6122988" y="1447800"/>
            <a:ext cx="430212" cy="5842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grpSp>
        <p:nvGrpSpPr>
          <p:cNvPr id="1036" name="Group 17"/>
          <p:cNvGrpSpPr>
            <a:grpSpLocks/>
          </p:cNvGrpSpPr>
          <p:nvPr/>
        </p:nvGrpSpPr>
        <p:grpSpPr bwMode="auto">
          <a:xfrm>
            <a:off x="4217988" y="2057400"/>
            <a:ext cx="1878012" cy="584200"/>
            <a:chOff x="3089" y="1392"/>
            <a:chExt cx="1135" cy="272"/>
          </a:xfrm>
        </p:grpSpPr>
        <p:sp>
          <p:nvSpPr>
            <p:cNvPr id="1149" name="AutoShape 14"/>
            <p:cNvSpPr>
              <a:spLocks noChangeArrowheads="1"/>
            </p:cNvSpPr>
            <p:nvPr/>
          </p:nvSpPr>
          <p:spPr bwMode="auto">
            <a:xfrm>
              <a:off x="3089" y="139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50" name="AutoShape 14"/>
            <p:cNvSpPr>
              <a:spLocks noChangeArrowheads="1"/>
            </p:cNvSpPr>
            <p:nvPr/>
          </p:nvSpPr>
          <p:spPr bwMode="auto">
            <a:xfrm>
              <a:off x="3377" y="139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51" name="AutoShape 14"/>
            <p:cNvSpPr>
              <a:spLocks noChangeArrowheads="1"/>
            </p:cNvSpPr>
            <p:nvPr/>
          </p:nvSpPr>
          <p:spPr bwMode="auto">
            <a:xfrm>
              <a:off x="3665" y="139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52" name="AutoShape 14"/>
            <p:cNvSpPr>
              <a:spLocks noChangeArrowheads="1"/>
            </p:cNvSpPr>
            <p:nvPr/>
          </p:nvSpPr>
          <p:spPr bwMode="auto">
            <a:xfrm>
              <a:off x="3953" y="139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grpSp>
      <p:grpSp>
        <p:nvGrpSpPr>
          <p:cNvPr id="1037" name="Group 22"/>
          <p:cNvGrpSpPr>
            <a:grpSpLocks/>
          </p:cNvGrpSpPr>
          <p:nvPr/>
        </p:nvGrpSpPr>
        <p:grpSpPr bwMode="auto">
          <a:xfrm>
            <a:off x="4217988" y="2667000"/>
            <a:ext cx="2868612" cy="584200"/>
            <a:chOff x="3089" y="1680"/>
            <a:chExt cx="1711" cy="272"/>
          </a:xfrm>
        </p:grpSpPr>
        <p:sp>
          <p:nvSpPr>
            <p:cNvPr id="1143" name="AutoShape 14"/>
            <p:cNvSpPr>
              <a:spLocks noChangeArrowheads="1"/>
            </p:cNvSpPr>
            <p:nvPr/>
          </p:nvSpPr>
          <p:spPr bwMode="auto">
            <a:xfrm>
              <a:off x="3089" y="1680"/>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44" name="AutoShape 14"/>
            <p:cNvSpPr>
              <a:spLocks noChangeArrowheads="1"/>
            </p:cNvSpPr>
            <p:nvPr/>
          </p:nvSpPr>
          <p:spPr bwMode="auto">
            <a:xfrm>
              <a:off x="3953" y="1680"/>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45" name="AutoShape 14"/>
            <p:cNvSpPr>
              <a:spLocks noChangeArrowheads="1"/>
            </p:cNvSpPr>
            <p:nvPr/>
          </p:nvSpPr>
          <p:spPr bwMode="auto">
            <a:xfrm>
              <a:off x="3377" y="1680"/>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46" name="AutoShape 14"/>
            <p:cNvSpPr>
              <a:spLocks noChangeArrowheads="1"/>
            </p:cNvSpPr>
            <p:nvPr/>
          </p:nvSpPr>
          <p:spPr bwMode="auto">
            <a:xfrm>
              <a:off x="4241" y="1680"/>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47" name="AutoShape 14"/>
            <p:cNvSpPr>
              <a:spLocks noChangeArrowheads="1"/>
            </p:cNvSpPr>
            <p:nvPr/>
          </p:nvSpPr>
          <p:spPr bwMode="auto">
            <a:xfrm>
              <a:off x="3665" y="1680"/>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48" name="AutoShape 14"/>
            <p:cNvSpPr>
              <a:spLocks noChangeArrowheads="1"/>
            </p:cNvSpPr>
            <p:nvPr/>
          </p:nvSpPr>
          <p:spPr bwMode="auto">
            <a:xfrm>
              <a:off x="4529" y="1680"/>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grpSp>
      <p:grpSp>
        <p:nvGrpSpPr>
          <p:cNvPr id="1038" name="Group 29"/>
          <p:cNvGrpSpPr>
            <a:grpSpLocks/>
          </p:cNvGrpSpPr>
          <p:nvPr/>
        </p:nvGrpSpPr>
        <p:grpSpPr bwMode="auto">
          <a:xfrm>
            <a:off x="3733800" y="3276600"/>
            <a:ext cx="914400" cy="533400"/>
            <a:chOff x="2801" y="1968"/>
            <a:chExt cx="559" cy="272"/>
          </a:xfrm>
        </p:grpSpPr>
        <p:sp>
          <p:nvSpPr>
            <p:cNvPr id="1141" name="AutoShape 14"/>
            <p:cNvSpPr>
              <a:spLocks noChangeArrowheads="1"/>
            </p:cNvSpPr>
            <p:nvPr/>
          </p:nvSpPr>
          <p:spPr bwMode="auto">
            <a:xfrm>
              <a:off x="2801" y="1968"/>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42" name="AutoShape 14"/>
            <p:cNvSpPr>
              <a:spLocks noChangeArrowheads="1"/>
            </p:cNvSpPr>
            <p:nvPr/>
          </p:nvSpPr>
          <p:spPr bwMode="auto">
            <a:xfrm>
              <a:off x="3089" y="1968"/>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grpSp>
      <p:grpSp>
        <p:nvGrpSpPr>
          <p:cNvPr id="1039" name="Group 32"/>
          <p:cNvGrpSpPr>
            <a:grpSpLocks/>
          </p:cNvGrpSpPr>
          <p:nvPr/>
        </p:nvGrpSpPr>
        <p:grpSpPr bwMode="auto">
          <a:xfrm>
            <a:off x="1447800" y="3810000"/>
            <a:ext cx="3630613" cy="533400"/>
            <a:chOff x="960" y="2352"/>
            <a:chExt cx="2287" cy="272"/>
          </a:xfrm>
        </p:grpSpPr>
        <p:sp>
          <p:nvSpPr>
            <p:cNvPr id="1133" name="AutoShape 14"/>
            <p:cNvSpPr>
              <a:spLocks noChangeArrowheads="1"/>
            </p:cNvSpPr>
            <p:nvPr/>
          </p:nvSpPr>
          <p:spPr bwMode="auto">
            <a:xfrm>
              <a:off x="2688"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34" name="AutoShape 14"/>
            <p:cNvSpPr>
              <a:spLocks noChangeArrowheads="1"/>
            </p:cNvSpPr>
            <p:nvPr/>
          </p:nvSpPr>
          <p:spPr bwMode="auto">
            <a:xfrm>
              <a:off x="2976"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35" name="AutoShape 14"/>
            <p:cNvSpPr>
              <a:spLocks noChangeArrowheads="1"/>
            </p:cNvSpPr>
            <p:nvPr/>
          </p:nvSpPr>
          <p:spPr bwMode="auto">
            <a:xfrm>
              <a:off x="2400"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36" name="AutoShape 14"/>
            <p:cNvSpPr>
              <a:spLocks noChangeArrowheads="1"/>
            </p:cNvSpPr>
            <p:nvPr/>
          </p:nvSpPr>
          <p:spPr bwMode="auto">
            <a:xfrm>
              <a:off x="2112"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37" name="AutoShape 14"/>
            <p:cNvSpPr>
              <a:spLocks noChangeArrowheads="1"/>
            </p:cNvSpPr>
            <p:nvPr/>
          </p:nvSpPr>
          <p:spPr bwMode="auto">
            <a:xfrm>
              <a:off x="1824"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38" name="AutoShape 14"/>
            <p:cNvSpPr>
              <a:spLocks noChangeArrowheads="1"/>
            </p:cNvSpPr>
            <p:nvPr/>
          </p:nvSpPr>
          <p:spPr bwMode="auto">
            <a:xfrm>
              <a:off x="1536"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39" name="AutoShape 14"/>
            <p:cNvSpPr>
              <a:spLocks noChangeArrowheads="1"/>
            </p:cNvSpPr>
            <p:nvPr/>
          </p:nvSpPr>
          <p:spPr bwMode="auto">
            <a:xfrm>
              <a:off x="1248"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40" name="AutoShape 14"/>
            <p:cNvSpPr>
              <a:spLocks noChangeArrowheads="1"/>
            </p:cNvSpPr>
            <p:nvPr/>
          </p:nvSpPr>
          <p:spPr bwMode="auto">
            <a:xfrm>
              <a:off x="960" y="2352"/>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grpSp>
      <p:grpSp>
        <p:nvGrpSpPr>
          <p:cNvPr id="1040" name="Group 41"/>
          <p:cNvGrpSpPr>
            <a:grpSpLocks/>
          </p:cNvGrpSpPr>
          <p:nvPr/>
        </p:nvGrpSpPr>
        <p:grpSpPr bwMode="auto">
          <a:xfrm>
            <a:off x="2797175" y="4419600"/>
            <a:ext cx="1851025" cy="533400"/>
            <a:chOff x="2208" y="2544"/>
            <a:chExt cx="1135" cy="272"/>
          </a:xfrm>
        </p:grpSpPr>
        <p:sp>
          <p:nvSpPr>
            <p:cNvPr id="1129" name="AutoShape 14"/>
            <p:cNvSpPr>
              <a:spLocks noChangeArrowheads="1"/>
            </p:cNvSpPr>
            <p:nvPr/>
          </p:nvSpPr>
          <p:spPr bwMode="auto">
            <a:xfrm>
              <a:off x="3072" y="2544"/>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30" name="AutoShape 14"/>
            <p:cNvSpPr>
              <a:spLocks noChangeArrowheads="1"/>
            </p:cNvSpPr>
            <p:nvPr/>
          </p:nvSpPr>
          <p:spPr bwMode="auto">
            <a:xfrm>
              <a:off x="2784" y="2544"/>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31" name="AutoShape 14"/>
            <p:cNvSpPr>
              <a:spLocks noChangeArrowheads="1"/>
            </p:cNvSpPr>
            <p:nvPr/>
          </p:nvSpPr>
          <p:spPr bwMode="auto">
            <a:xfrm>
              <a:off x="2496" y="2544"/>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132" name="AutoShape 14"/>
            <p:cNvSpPr>
              <a:spLocks noChangeArrowheads="1"/>
            </p:cNvSpPr>
            <p:nvPr/>
          </p:nvSpPr>
          <p:spPr bwMode="auto">
            <a:xfrm>
              <a:off x="2208" y="2544"/>
              <a:ext cx="271" cy="272"/>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grpSp>
      <p:sp>
        <p:nvSpPr>
          <p:cNvPr id="28718" name="Oval 46"/>
          <p:cNvSpPr>
            <a:spLocks noChangeArrowheads="1"/>
          </p:cNvSpPr>
          <p:nvPr/>
        </p:nvSpPr>
        <p:spPr bwMode="auto">
          <a:xfrm>
            <a:off x="685800" y="914400"/>
            <a:ext cx="457200" cy="457200"/>
          </a:xfrm>
          <a:prstGeom prst="ellipse">
            <a:avLst/>
          </a:prstGeom>
          <a:gradFill rotWithShape="1">
            <a:gsLst>
              <a:gs pos="0">
                <a:srgbClr val="FFFF00"/>
              </a:gs>
              <a:gs pos="100000">
                <a:srgbClr val="CC0066"/>
              </a:gs>
            </a:gsLst>
            <a:lin ang="5400000" scaled="1"/>
          </a:gradFill>
          <a:ln w="38100" algn="ctr">
            <a:solidFill>
              <a:srgbClr val="C4042D"/>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800"/>
              <a:t>1</a:t>
            </a:r>
          </a:p>
        </p:txBody>
      </p:sp>
      <p:sp>
        <p:nvSpPr>
          <p:cNvPr id="28719" name="Oval 47"/>
          <p:cNvSpPr>
            <a:spLocks noChangeArrowheads="1"/>
          </p:cNvSpPr>
          <p:nvPr/>
        </p:nvSpPr>
        <p:spPr bwMode="auto">
          <a:xfrm>
            <a:off x="990600" y="1524000"/>
            <a:ext cx="457200" cy="457200"/>
          </a:xfrm>
          <a:prstGeom prst="ellipse">
            <a:avLst/>
          </a:prstGeom>
          <a:gradFill rotWithShape="1">
            <a:gsLst>
              <a:gs pos="0">
                <a:srgbClr val="FFFF00"/>
              </a:gs>
              <a:gs pos="100000">
                <a:srgbClr val="CC0066"/>
              </a:gs>
            </a:gsLst>
            <a:lin ang="5400000" scaled="1"/>
          </a:gradFill>
          <a:ln w="38100" algn="ctr">
            <a:solidFill>
              <a:srgbClr val="C4042D"/>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800"/>
              <a:t>2</a:t>
            </a:r>
          </a:p>
        </p:txBody>
      </p:sp>
      <p:sp>
        <p:nvSpPr>
          <p:cNvPr id="28720" name="Oval 48"/>
          <p:cNvSpPr>
            <a:spLocks noChangeArrowheads="1"/>
          </p:cNvSpPr>
          <p:nvPr/>
        </p:nvSpPr>
        <p:spPr bwMode="auto">
          <a:xfrm>
            <a:off x="685800" y="2057400"/>
            <a:ext cx="457200" cy="457200"/>
          </a:xfrm>
          <a:prstGeom prst="ellipse">
            <a:avLst/>
          </a:prstGeom>
          <a:gradFill rotWithShape="1">
            <a:gsLst>
              <a:gs pos="0">
                <a:srgbClr val="FFFF00"/>
              </a:gs>
              <a:gs pos="100000">
                <a:srgbClr val="CC0066"/>
              </a:gs>
            </a:gsLst>
            <a:lin ang="5400000" scaled="1"/>
          </a:gradFill>
          <a:ln w="38100" algn="ctr">
            <a:solidFill>
              <a:srgbClr val="C4042D"/>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800"/>
              <a:t>3</a:t>
            </a:r>
          </a:p>
        </p:txBody>
      </p:sp>
      <p:sp>
        <p:nvSpPr>
          <p:cNvPr id="28721" name="Oval 49"/>
          <p:cNvSpPr>
            <a:spLocks noChangeArrowheads="1"/>
          </p:cNvSpPr>
          <p:nvPr/>
        </p:nvSpPr>
        <p:spPr bwMode="auto">
          <a:xfrm>
            <a:off x="914400" y="2667000"/>
            <a:ext cx="457200" cy="457200"/>
          </a:xfrm>
          <a:prstGeom prst="ellipse">
            <a:avLst/>
          </a:prstGeom>
          <a:gradFill rotWithShape="1">
            <a:gsLst>
              <a:gs pos="0">
                <a:srgbClr val="FFFF00"/>
              </a:gs>
              <a:gs pos="100000">
                <a:srgbClr val="CC0066"/>
              </a:gs>
            </a:gsLst>
            <a:lin ang="5400000" scaled="1"/>
          </a:gradFill>
          <a:ln w="38100" algn="ctr">
            <a:solidFill>
              <a:srgbClr val="C4042D"/>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800"/>
              <a:t>4</a:t>
            </a:r>
          </a:p>
        </p:txBody>
      </p:sp>
      <p:sp>
        <p:nvSpPr>
          <p:cNvPr id="28722" name="Oval 50"/>
          <p:cNvSpPr>
            <a:spLocks noChangeArrowheads="1"/>
          </p:cNvSpPr>
          <p:nvPr/>
        </p:nvSpPr>
        <p:spPr bwMode="auto">
          <a:xfrm>
            <a:off x="609600" y="3276600"/>
            <a:ext cx="457200" cy="457200"/>
          </a:xfrm>
          <a:prstGeom prst="ellipse">
            <a:avLst/>
          </a:prstGeom>
          <a:gradFill rotWithShape="1">
            <a:gsLst>
              <a:gs pos="0">
                <a:srgbClr val="FFFF00"/>
              </a:gs>
              <a:gs pos="100000">
                <a:srgbClr val="CC0066"/>
              </a:gs>
            </a:gsLst>
            <a:lin ang="5400000" scaled="1"/>
          </a:gradFill>
          <a:ln w="38100" algn="ctr">
            <a:solidFill>
              <a:srgbClr val="C4042D"/>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800"/>
              <a:t>5</a:t>
            </a:r>
          </a:p>
        </p:txBody>
      </p:sp>
      <p:sp>
        <p:nvSpPr>
          <p:cNvPr id="28723" name="Oval 51"/>
          <p:cNvSpPr>
            <a:spLocks noChangeArrowheads="1"/>
          </p:cNvSpPr>
          <p:nvPr/>
        </p:nvSpPr>
        <p:spPr bwMode="auto">
          <a:xfrm>
            <a:off x="838200" y="3886200"/>
            <a:ext cx="457200" cy="457200"/>
          </a:xfrm>
          <a:prstGeom prst="ellipse">
            <a:avLst/>
          </a:prstGeom>
          <a:gradFill rotWithShape="1">
            <a:gsLst>
              <a:gs pos="0">
                <a:srgbClr val="FFFF00"/>
              </a:gs>
              <a:gs pos="100000">
                <a:srgbClr val="CC0066"/>
              </a:gs>
            </a:gsLst>
            <a:lin ang="5400000" scaled="1"/>
          </a:gradFill>
          <a:ln w="38100" algn="ctr">
            <a:solidFill>
              <a:srgbClr val="C4042D"/>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800"/>
              <a:t>6</a:t>
            </a:r>
          </a:p>
        </p:txBody>
      </p:sp>
      <p:sp>
        <p:nvSpPr>
          <p:cNvPr id="28724" name="Oval 52"/>
          <p:cNvSpPr>
            <a:spLocks noChangeArrowheads="1"/>
          </p:cNvSpPr>
          <p:nvPr/>
        </p:nvSpPr>
        <p:spPr bwMode="auto">
          <a:xfrm>
            <a:off x="609600" y="4419600"/>
            <a:ext cx="457200" cy="457200"/>
          </a:xfrm>
          <a:prstGeom prst="ellipse">
            <a:avLst/>
          </a:prstGeom>
          <a:gradFill rotWithShape="1">
            <a:gsLst>
              <a:gs pos="0">
                <a:srgbClr val="FFFF00"/>
              </a:gs>
              <a:gs pos="100000">
                <a:srgbClr val="CC0066"/>
              </a:gs>
            </a:gsLst>
            <a:lin ang="5400000" scaled="1"/>
          </a:gradFill>
          <a:ln w="38100" algn="ctr">
            <a:solidFill>
              <a:srgbClr val="C4042D"/>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800"/>
              <a:t>7</a:t>
            </a:r>
          </a:p>
        </p:txBody>
      </p:sp>
      <p:sp>
        <p:nvSpPr>
          <p:cNvPr id="28725" name="AutoShape 53"/>
          <p:cNvSpPr>
            <a:spLocks noChangeArrowheads="1"/>
          </p:cNvSpPr>
          <p:nvPr/>
        </p:nvSpPr>
        <p:spPr bwMode="auto">
          <a:xfrm>
            <a:off x="7315200" y="685800"/>
            <a:ext cx="457200" cy="609600"/>
          </a:xfrm>
          <a:prstGeom prst="smileyFace">
            <a:avLst>
              <a:gd name="adj" fmla="val 4653"/>
            </a:avLst>
          </a:prstGeom>
          <a:gradFill rotWithShape="0">
            <a:gsLst>
              <a:gs pos="0">
                <a:schemeClr val="bg1"/>
              </a:gs>
              <a:gs pos="100000">
                <a:srgbClr val="FF3399"/>
              </a:gs>
            </a:gsLst>
            <a:lin ang="18900000" scaled="1"/>
          </a:gradFill>
          <a:ln w="9525">
            <a:solidFill>
              <a:srgbClr val="FF66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vi-VN" altLang="vi-VN" sz="1800"/>
          </a:p>
        </p:txBody>
      </p:sp>
      <p:sp>
        <p:nvSpPr>
          <p:cNvPr id="28726" name="AutoShape 54"/>
          <p:cNvSpPr>
            <a:spLocks noChangeArrowheads="1"/>
          </p:cNvSpPr>
          <p:nvPr/>
        </p:nvSpPr>
        <p:spPr bwMode="auto">
          <a:xfrm>
            <a:off x="7696200" y="1371600"/>
            <a:ext cx="457200" cy="609600"/>
          </a:xfrm>
          <a:prstGeom prst="smileyFace">
            <a:avLst>
              <a:gd name="adj" fmla="val 4653"/>
            </a:avLst>
          </a:prstGeom>
          <a:gradFill rotWithShape="0">
            <a:gsLst>
              <a:gs pos="0">
                <a:schemeClr val="bg1"/>
              </a:gs>
              <a:gs pos="100000">
                <a:srgbClr val="FF3399"/>
              </a:gs>
            </a:gsLst>
            <a:lin ang="18900000" scaled="1"/>
          </a:gradFill>
          <a:ln w="9525">
            <a:solidFill>
              <a:srgbClr val="FF66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vi-VN" altLang="vi-VN" sz="1800"/>
          </a:p>
        </p:txBody>
      </p:sp>
      <p:sp>
        <p:nvSpPr>
          <p:cNvPr id="28727" name="AutoShape 55"/>
          <p:cNvSpPr>
            <a:spLocks noChangeArrowheads="1"/>
          </p:cNvSpPr>
          <p:nvPr/>
        </p:nvSpPr>
        <p:spPr bwMode="auto">
          <a:xfrm>
            <a:off x="7315200" y="1981200"/>
            <a:ext cx="457200" cy="609600"/>
          </a:xfrm>
          <a:prstGeom prst="smileyFace">
            <a:avLst>
              <a:gd name="adj" fmla="val 4653"/>
            </a:avLst>
          </a:prstGeom>
          <a:gradFill rotWithShape="0">
            <a:gsLst>
              <a:gs pos="0">
                <a:schemeClr val="bg1"/>
              </a:gs>
              <a:gs pos="100000">
                <a:srgbClr val="FF3399"/>
              </a:gs>
            </a:gsLst>
            <a:lin ang="18900000" scaled="1"/>
          </a:gradFill>
          <a:ln w="9525">
            <a:solidFill>
              <a:srgbClr val="FF66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vi-VN" altLang="vi-VN" sz="1800"/>
          </a:p>
        </p:txBody>
      </p:sp>
      <p:sp>
        <p:nvSpPr>
          <p:cNvPr id="28728" name="AutoShape 56"/>
          <p:cNvSpPr>
            <a:spLocks noChangeArrowheads="1"/>
          </p:cNvSpPr>
          <p:nvPr/>
        </p:nvSpPr>
        <p:spPr bwMode="auto">
          <a:xfrm>
            <a:off x="7696200" y="2590800"/>
            <a:ext cx="457200" cy="609600"/>
          </a:xfrm>
          <a:prstGeom prst="smileyFace">
            <a:avLst>
              <a:gd name="adj" fmla="val 4653"/>
            </a:avLst>
          </a:prstGeom>
          <a:gradFill rotWithShape="0">
            <a:gsLst>
              <a:gs pos="0">
                <a:schemeClr val="bg1"/>
              </a:gs>
              <a:gs pos="100000">
                <a:srgbClr val="FF3399"/>
              </a:gs>
            </a:gsLst>
            <a:lin ang="18900000" scaled="1"/>
          </a:gradFill>
          <a:ln w="9525">
            <a:solidFill>
              <a:srgbClr val="FF66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vi-VN" altLang="vi-VN" sz="1800"/>
          </a:p>
        </p:txBody>
      </p:sp>
      <p:sp>
        <p:nvSpPr>
          <p:cNvPr id="28729" name="AutoShape 57"/>
          <p:cNvSpPr>
            <a:spLocks noChangeArrowheads="1"/>
          </p:cNvSpPr>
          <p:nvPr/>
        </p:nvSpPr>
        <p:spPr bwMode="auto">
          <a:xfrm>
            <a:off x="7315200" y="3276600"/>
            <a:ext cx="457200" cy="609600"/>
          </a:xfrm>
          <a:prstGeom prst="smileyFace">
            <a:avLst>
              <a:gd name="adj" fmla="val 4653"/>
            </a:avLst>
          </a:prstGeom>
          <a:gradFill rotWithShape="0">
            <a:gsLst>
              <a:gs pos="0">
                <a:schemeClr val="bg1"/>
              </a:gs>
              <a:gs pos="100000">
                <a:srgbClr val="FF3399"/>
              </a:gs>
            </a:gsLst>
            <a:lin ang="18900000" scaled="1"/>
          </a:gradFill>
          <a:ln w="9525">
            <a:solidFill>
              <a:srgbClr val="FF66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vi-VN" altLang="vi-VN" sz="1800"/>
          </a:p>
        </p:txBody>
      </p:sp>
      <p:sp>
        <p:nvSpPr>
          <p:cNvPr id="28730" name="AutoShape 58"/>
          <p:cNvSpPr>
            <a:spLocks noChangeArrowheads="1"/>
          </p:cNvSpPr>
          <p:nvPr/>
        </p:nvSpPr>
        <p:spPr bwMode="auto">
          <a:xfrm>
            <a:off x="7696200" y="3886200"/>
            <a:ext cx="457200" cy="609600"/>
          </a:xfrm>
          <a:prstGeom prst="smileyFace">
            <a:avLst>
              <a:gd name="adj" fmla="val 4653"/>
            </a:avLst>
          </a:prstGeom>
          <a:gradFill rotWithShape="0">
            <a:gsLst>
              <a:gs pos="0">
                <a:schemeClr val="bg1"/>
              </a:gs>
              <a:gs pos="100000">
                <a:srgbClr val="FF3399"/>
              </a:gs>
            </a:gsLst>
            <a:lin ang="18900000" scaled="1"/>
          </a:gradFill>
          <a:ln w="9525">
            <a:solidFill>
              <a:srgbClr val="FF66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vi-VN" altLang="vi-VN" sz="1800"/>
          </a:p>
        </p:txBody>
      </p:sp>
      <p:sp>
        <p:nvSpPr>
          <p:cNvPr id="28731" name="AutoShape 59"/>
          <p:cNvSpPr>
            <a:spLocks noChangeArrowheads="1"/>
          </p:cNvSpPr>
          <p:nvPr/>
        </p:nvSpPr>
        <p:spPr bwMode="auto">
          <a:xfrm>
            <a:off x="7239000" y="4343400"/>
            <a:ext cx="457200" cy="609600"/>
          </a:xfrm>
          <a:prstGeom prst="smileyFace">
            <a:avLst>
              <a:gd name="adj" fmla="val 4653"/>
            </a:avLst>
          </a:prstGeom>
          <a:gradFill rotWithShape="0">
            <a:gsLst>
              <a:gs pos="0">
                <a:schemeClr val="bg1"/>
              </a:gs>
              <a:gs pos="100000">
                <a:srgbClr val="FF3399"/>
              </a:gs>
            </a:gsLst>
            <a:lin ang="18900000" scaled="1"/>
          </a:gradFill>
          <a:ln w="9525">
            <a:solidFill>
              <a:srgbClr val="FF6600"/>
            </a:solidFill>
            <a:round/>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vi-VN" altLang="vi-VN" sz="1800"/>
          </a:p>
        </p:txBody>
      </p:sp>
      <p:sp>
        <p:nvSpPr>
          <p:cNvPr id="28732" name="AutoShape 60"/>
          <p:cNvSpPr>
            <a:spLocks noChangeArrowheads="1"/>
          </p:cNvSpPr>
          <p:nvPr/>
        </p:nvSpPr>
        <p:spPr bwMode="auto">
          <a:xfrm>
            <a:off x="2667000" y="5334000"/>
            <a:ext cx="6248400" cy="1066800"/>
          </a:xfrm>
          <a:prstGeom prst="flowChartAlternateProcess">
            <a:avLst/>
          </a:prstGeom>
          <a:gradFill rotWithShape="1">
            <a:gsLst>
              <a:gs pos="0">
                <a:srgbClr val="FF0000"/>
              </a:gs>
              <a:gs pos="100000">
                <a:schemeClr val="bg1"/>
              </a:gs>
            </a:gsLst>
            <a:lin ang="0" scaled="1"/>
          </a:gradFill>
          <a:ln w="9525" algn="ctr">
            <a:solidFill>
              <a:srgbClr val="FF660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400" b="1">
                <a:solidFill>
                  <a:srgbClr val="0000FF"/>
                </a:solidFill>
                <a:latin typeface="Times New Roman" pitchFamily="18" charset="0"/>
              </a:rPr>
              <a:t>Hàng ngang số 1 – gồm 3 ô chữ:</a:t>
            </a:r>
          </a:p>
          <a:p>
            <a:pPr algn="ctr">
              <a:spcBef>
                <a:spcPct val="0"/>
              </a:spcBef>
              <a:buFontTx/>
              <a:buNone/>
            </a:pPr>
            <a:r>
              <a:rPr lang="en-US" altLang="vi-VN" sz="2400" b="1">
                <a:solidFill>
                  <a:srgbClr val="0000FF"/>
                </a:solidFill>
                <a:latin typeface="Times New Roman" pitchFamily="18" charset="0"/>
              </a:rPr>
              <a:t>Đây là người đứng đầu nhà nước Văn Lang. </a:t>
            </a:r>
          </a:p>
        </p:txBody>
      </p:sp>
      <p:grpSp>
        <p:nvGrpSpPr>
          <p:cNvPr id="11" name="Group 61"/>
          <p:cNvGrpSpPr>
            <a:grpSpLocks/>
          </p:cNvGrpSpPr>
          <p:nvPr/>
        </p:nvGrpSpPr>
        <p:grpSpPr bwMode="auto">
          <a:xfrm>
            <a:off x="4191000" y="838200"/>
            <a:ext cx="1447800" cy="533400"/>
            <a:chOff x="3600" y="528"/>
            <a:chExt cx="912" cy="336"/>
          </a:xfrm>
        </p:grpSpPr>
        <p:sp>
          <p:nvSpPr>
            <p:cNvPr id="1126" name="Text Box 62"/>
            <p:cNvSpPr txBox="1">
              <a:spLocks noChangeArrowheads="1"/>
            </p:cNvSpPr>
            <p:nvPr/>
          </p:nvSpPr>
          <p:spPr bwMode="auto">
            <a:xfrm>
              <a:off x="3600" y="537"/>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rgbClr val="DE0000"/>
                  </a:solidFill>
                  <a:latin typeface="Times New Roman" pitchFamily="18" charset="0"/>
                </a:rPr>
                <a:t>V</a:t>
              </a:r>
            </a:p>
          </p:txBody>
        </p:sp>
        <p:sp>
          <p:nvSpPr>
            <p:cNvPr id="1127" name="Text Box 63"/>
            <p:cNvSpPr txBox="1">
              <a:spLocks noChangeArrowheads="1"/>
            </p:cNvSpPr>
            <p:nvPr/>
          </p:nvSpPr>
          <p:spPr bwMode="auto">
            <a:xfrm>
              <a:off x="3888" y="52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U</a:t>
              </a:r>
            </a:p>
          </p:txBody>
        </p:sp>
        <p:sp>
          <p:nvSpPr>
            <p:cNvPr id="1128" name="Text Box 64"/>
            <p:cNvSpPr txBox="1">
              <a:spLocks noChangeArrowheads="1"/>
            </p:cNvSpPr>
            <p:nvPr/>
          </p:nvSpPr>
          <p:spPr bwMode="auto">
            <a:xfrm>
              <a:off x="4224" y="52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A</a:t>
              </a:r>
            </a:p>
          </p:txBody>
        </p:sp>
      </p:grpSp>
      <p:grpSp>
        <p:nvGrpSpPr>
          <p:cNvPr id="12" name="Group 65"/>
          <p:cNvGrpSpPr>
            <a:grpSpLocks/>
          </p:cNvGrpSpPr>
          <p:nvPr/>
        </p:nvGrpSpPr>
        <p:grpSpPr bwMode="auto">
          <a:xfrm>
            <a:off x="4191000" y="2057400"/>
            <a:ext cx="1905000" cy="519113"/>
            <a:chOff x="2640" y="1296"/>
            <a:chExt cx="1200" cy="327"/>
          </a:xfrm>
        </p:grpSpPr>
        <p:sp>
          <p:nvSpPr>
            <p:cNvPr id="1122" name="Text Box 66"/>
            <p:cNvSpPr txBox="1">
              <a:spLocks noChangeArrowheads="1"/>
            </p:cNvSpPr>
            <p:nvPr/>
          </p:nvSpPr>
          <p:spPr bwMode="auto">
            <a:xfrm>
              <a:off x="2640" y="1296"/>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rgbClr val="DE0000"/>
                  </a:solidFill>
                  <a:latin typeface="Times New Roman" pitchFamily="18" charset="0"/>
                </a:rPr>
                <a:t>N</a:t>
              </a:r>
            </a:p>
          </p:txBody>
        </p:sp>
        <p:sp>
          <p:nvSpPr>
            <p:cNvPr id="1123" name="Text Box 67"/>
            <p:cNvSpPr txBox="1">
              <a:spLocks noChangeArrowheads="1"/>
            </p:cNvSpPr>
            <p:nvPr/>
          </p:nvSpPr>
          <p:spPr bwMode="auto">
            <a:xfrm>
              <a:off x="2928" y="1296"/>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Ô</a:t>
              </a:r>
            </a:p>
          </p:txBody>
        </p:sp>
        <p:sp>
          <p:nvSpPr>
            <p:cNvPr id="1124" name="Text Box 68"/>
            <p:cNvSpPr txBox="1">
              <a:spLocks noChangeArrowheads="1"/>
            </p:cNvSpPr>
            <p:nvPr/>
          </p:nvSpPr>
          <p:spPr bwMode="auto">
            <a:xfrm>
              <a:off x="3264" y="1296"/>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T</a:t>
              </a:r>
            </a:p>
          </p:txBody>
        </p:sp>
        <p:sp>
          <p:nvSpPr>
            <p:cNvPr id="1125" name="Text Box 69"/>
            <p:cNvSpPr txBox="1">
              <a:spLocks noChangeArrowheads="1"/>
            </p:cNvSpPr>
            <p:nvPr/>
          </p:nvSpPr>
          <p:spPr bwMode="auto">
            <a:xfrm>
              <a:off x="3552" y="1296"/>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Ì</a:t>
              </a:r>
            </a:p>
          </p:txBody>
        </p:sp>
      </p:grpSp>
      <p:grpSp>
        <p:nvGrpSpPr>
          <p:cNvPr id="13" name="Group 70"/>
          <p:cNvGrpSpPr>
            <a:grpSpLocks/>
          </p:cNvGrpSpPr>
          <p:nvPr/>
        </p:nvGrpSpPr>
        <p:grpSpPr bwMode="auto">
          <a:xfrm>
            <a:off x="4191000" y="2667000"/>
            <a:ext cx="2895600" cy="519113"/>
            <a:chOff x="2640" y="1680"/>
            <a:chExt cx="1824" cy="327"/>
          </a:xfrm>
        </p:grpSpPr>
        <p:sp>
          <p:nvSpPr>
            <p:cNvPr id="1116" name="Text Box 71"/>
            <p:cNvSpPr txBox="1">
              <a:spLocks noChangeArrowheads="1"/>
            </p:cNvSpPr>
            <p:nvPr/>
          </p:nvSpPr>
          <p:spPr bwMode="auto">
            <a:xfrm>
              <a:off x="4176" y="168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N</a:t>
              </a:r>
            </a:p>
          </p:txBody>
        </p:sp>
        <p:sp>
          <p:nvSpPr>
            <p:cNvPr id="1117" name="Text Box 72"/>
            <p:cNvSpPr txBox="1">
              <a:spLocks noChangeArrowheads="1"/>
            </p:cNvSpPr>
            <p:nvPr/>
          </p:nvSpPr>
          <p:spPr bwMode="auto">
            <a:xfrm>
              <a:off x="3888" y="168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Â</a:t>
              </a:r>
            </a:p>
          </p:txBody>
        </p:sp>
        <p:sp>
          <p:nvSpPr>
            <p:cNvPr id="1118" name="Text Box 73"/>
            <p:cNvSpPr txBox="1">
              <a:spLocks noChangeArrowheads="1"/>
            </p:cNvSpPr>
            <p:nvPr/>
          </p:nvSpPr>
          <p:spPr bwMode="auto">
            <a:xfrm>
              <a:off x="3552" y="168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D</a:t>
              </a:r>
            </a:p>
          </p:txBody>
        </p:sp>
        <p:sp>
          <p:nvSpPr>
            <p:cNvPr id="1119" name="Text Box 74"/>
            <p:cNvSpPr txBox="1">
              <a:spLocks noChangeArrowheads="1"/>
            </p:cNvSpPr>
            <p:nvPr/>
          </p:nvSpPr>
          <p:spPr bwMode="auto">
            <a:xfrm>
              <a:off x="3264" y="168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C</a:t>
              </a:r>
            </a:p>
          </p:txBody>
        </p:sp>
        <p:sp>
          <p:nvSpPr>
            <p:cNvPr id="1120" name="Text Box 75"/>
            <p:cNvSpPr txBox="1">
              <a:spLocks noChangeArrowheads="1"/>
            </p:cNvSpPr>
            <p:nvPr/>
          </p:nvSpPr>
          <p:spPr bwMode="auto">
            <a:xfrm>
              <a:off x="2976" y="168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Ạ</a:t>
              </a:r>
            </a:p>
          </p:txBody>
        </p:sp>
        <p:sp>
          <p:nvSpPr>
            <p:cNvPr id="1121" name="Text Box 76"/>
            <p:cNvSpPr txBox="1">
              <a:spLocks noChangeArrowheads="1"/>
            </p:cNvSpPr>
            <p:nvPr/>
          </p:nvSpPr>
          <p:spPr bwMode="auto">
            <a:xfrm>
              <a:off x="2640" y="168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rgbClr val="DE0000"/>
                  </a:solidFill>
                  <a:latin typeface="Times New Roman" pitchFamily="18" charset="0"/>
                </a:rPr>
                <a:t>L</a:t>
              </a:r>
            </a:p>
          </p:txBody>
        </p:sp>
      </p:grpSp>
      <p:grpSp>
        <p:nvGrpSpPr>
          <p:cNvPr id="14" name="Group 77"/>
          <p:cNvGrpSpPr>
            <a:grpSpLocks/>
          </p:cNvGrpSpPr>
          <p:nvPr/>
        </p:nvGrpSpPr>
        <p:grpSpPr bwMode="auto">
          <a:xfrm>
            <a:off x="1447800" y="3810000"/>
            <a:ext cx="3657600" cy="519113"/>
            <a:chOff x="912" y="2400"/>
            <a:chExt cx="2304" cy="327"/>
          </a:xfrm>
        </p:grpSpPr>
        <p:sp>
          <p:nvSpPr>
            <p:cNvPr id="1108" name="Text Box 78"/>
            <p:cNvSpPr txBox="1">
              <a:spLocks noChangeArrowheads="1"/>
            </p:cNvSpPr>
            <p:nvPr/>
          </p:nvSpPr>
          <p:spPr bwMode="auto">
            <a:xfrm>
              <a:off x="2352" y="240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Ộ</a:t>
              </a:r>
            </a:p>
          </p:txBody>
        </p:sp>
        <p:sp>
          <p:nvSpPr>
            <p:cNvPr id="1109" name="Text Box 79"/>
            <p:cNvSpPr txBox="1">
              <a:spLocks noChangeArrowheads="1"/>
            </p:cNvSpPr>
            <p:nvPr/>
          </p:nvSpPr>
          <p:spPr bwMode="auto">
            <a:xfrm>
              <a:off x="2640" y="240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rgbClr val="DE0000"/>
                  </a:solidFill>
                  <a:latin typeface="Times New Roman" pitchFamily="18" charset="0"/>
                </a:rPr>
                <a:t>N</a:t>
              </a:r>
            </a:p>
          </p:txBody>
        </p:sp>
        <p:sp>
          <p:nvSpPr>
            <p:cNvPr id="1110" name="Text Box 80"/>
            <p:cNvSpPr txBox="1">
              <a:spLocks noChangeArrowheads="1"/>
            </p:cNvSpPr>
            <p:nvPr/>
          </p:nvSpPr>
          <p:spPr bwMode="auto">
            <a:xfrm>
              <a:off x="2928" y="240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G</a:t>
              </a:r>
            </a:p>
          </p:txBody>
        </p:sp>
        <p:sp>
          <p:nvSpPr>
            <p:cNvPr id="1111" name="Text Box 81"/>
            <p:cNvSpPr txBox="1">
              <a:spLocks noChangeArrowheads="1"/>
            </p:cNvSpPr>
            <p:nvPr/>
          </p:nvSpPr>
          <p:spPr bwMode="auto">
            <a:xfrm>
              <a:off x="2064" y="240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U</a:t>
              </a:r>
            </a:p>
          </p:txBody>
        </p:sp>
        <p:sp>
          <p:nvSpPr>
            <p:cNvPr id="1112" name="Text Box 82"/>
            <p:cNvSpPr txBox="1">
              <a:spLocks noChangeArrowheads="1"/>
            </p:cNvSpPr>
            <p:nvPr/>
          </p:nvSpPr>
          <p:spPr bwMode="auto">
            <a:xfrm>
              <a:off x="1776" y="240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R</a:t>
              </a:r>
            </a:p>
          </p:txBody>
        </p:sp>
        <p:sp>
          <p:nvSpPr>
            <p:cNvPr id="1113" name="Text Box 83"/>
            <p:cNvSpPr txBox="1">
              <a:spLocks noChangeArrowheads="1"/>
            </p:cNvSpPr>
            <p:nvPr/>
          </p:nvSpPr>
          <p:spPr bwMode="auto">
            <a:xfrm>
              <a:off x="1488" y="240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M</a:t>
              </a:r>
            </a:p>
          </p:txBody>
        </p:sp>
        <p:sp>
          <p:nvSpPr>
            <p:cNvPr id="1114" name="Text Box 84"/>
            <p:cNvSpPr txBox="1">
              <a:spLocks noChangeArrowheads="1"/>
            </p:cNvSpPr>
            <p:nvPr/>
          </p:nvSpPr>
          <p:spPr bwMode="auto">
            <a:xfrm>
              <a:off x="1200" y="240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À</a:t>
              </a:r>
            </a:p>
          </p:txBody>
        </p:sp>
        <p:sp>
          <p:nvSpPr>
            <p:cNvPr id="1115" name="Text Box 85"/>
            <p:cNvSpPr txBox="1">
              <a:spLocks noChangeArrowheads="1"/>
            </p:cNvSpPr>
            <p:nvPr/>
          </p:nvSpPr>
          <p:spPr bwMode="auto">
            <a:xfrm>
              <a:off x="912" y="240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L</a:t>
              </a:r>
            </a:p>
          </p:txBody>
        </p:sp>
      </p:grpSp>
      <p:grpSp>
        <p:nvGrpSpPr>
          <p:cNvPr id="15" name="Group 86"/>
          <p:cNvGrpSpPr>
            <a:grpSpLocks/>
          </p:cNvGrpSpPr>
          <p:nvPr/>
        </p:nvGrpSpPr>
        <p:grpSpPr bwMode="auto">
          <a:xfrm>
            <a:off x="2819400" y="4419600"/>
            <a:ext cx="1828800" cy="519113"/>
            <a:chOff x="1776" y="2784"/>
            <a:chExt cx="1152" cy="327"/>
          </a:xfrm>
        </p:grpSpPr>
        <p:sp>
          <p:nvSpPr>
            <p:cNvPr id="1104" name="Text Box 87"/>
            <p:cNvSpPr txBox="1">
              <a:spLocks noChangeArrowheads="1"/>
            </p:cNvSpPr>
            <p:nvPr/>
          </p:nvSpPr>
          <p:spPr bwMode="auto">
            <a:xfrm>
              <a:off x="1776" y="278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Đ</a:t>
              </a:r>
            </a:p>
          </p:txBody>
        </p:sp>
        <p:sp>
          <p:nvSpPr>
            <p:cNvPr id="1105" name="Text Box 88"/>
            <p:cNvSpPr txBox="1">
              <a:spLocks noChangeArrowheads="1"/>
            </p:cNvSpPr>
            <p:nvPr/>
          </p:nvSpPr>
          <p:spPr bwMode="auto">
            <a:xfrm>
              <a:off x="2016" y="278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Ồ</a:t>
              </a:r>
            </a:p>
          </p:txBody>
        </p:sp>
        <p:sp>
          <p:nvSpPr>
            <p:cNvPr id="1106" name="Text Box 89"/>
            <p:cNvSpPr txBox="1">
              <a:spLocks noChangeArrowheads="1"/>
            </p:cNvSpPr>
            <p:nvPr/>
          </p:nvSpPr>
          <p:spPr bwMode="auto">
            <a:xfrm>
              <a:off x="2304" y="278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N</a:t>
              </a:r>
            </a:p>
          </p:txBody>
        </p:sp>
        <p:sp>
          <p:nvSpPr>
            <p:cNvPr id="1107" name="Text Box 90"/>
            <p:cNvSpPr txBox="1">
              <a:spLocks noChangeArrowheads="1"/>
            </p:cNvSpPr>
            <p:nvPr/>
          </p:nvSpPr>
          <p:spPr bwMode="auto">
            <a:xfrm>
              <a:off x="2640" y="278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rgbClr val="DE0000"/>
                  </a:solidFill>
                  <a:latin typeface="Times New Roman" pitchFamily="18" charset="0"/>
                </a:rPr>
                <a:t>G</a:t>
              </a:r>
            </a:p>
          </p:txBody>
        </p:sp>
      </p:grpSp>
      <p:pic>
        <p:nvPicPr>
          <p:cNvPr id="2" name="Picture 134" descr="S128x128P_1023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500813"/>
            <a:ext cx="457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64" name="AutoShape 92"/>
          <p:cNvSpPr>
            <a:spLocks noChangeArrowheads="1"/>
          </p:cNvSpPr>
          <p:nvPr/>
        </p:nvSpPr>
        <p:spPr bwMode="auto">
          <a:xfrm>
            <a:off x="2438400" y="5257800"/>
            <a:ext cx="6400800" cy="1066800"/>
          </a:xfrm>
          <a:prstGeom prst="flowChartAlternateProcess">
            <a:avLst/>
          </a:prstGeom>
          <a:gradFill rotWithShape="1">
            <a:gsLst>
              <a:gs pos="0">
                <a:srgbClr val="FF0000"/>
              </a:gs>
              <a:gs pos="100000">
                <a:schemeClr val="bg1"/>
              </a:gs>
            </a:gsLst>
            <a:lin ang="0" scaled="1"/>
          </a:gradFill>
          <a:ln w="9525" algn="ctr">
            <a:solidFill>
              <a:srgbClr val="FF660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400" b="1">
                <a:solidFill>
                  <a:srgbClr val="0000FF"/>
                </a:solidFill>
                <a:latin typeface="Times New Roman" pitchFamily="18" charset="0"/>
              </a:rPr>
              <a:t>Hàng ngang số 2  – gồm 9 ô chữ:</a:t>
            </a:r>
          </a:p>
          <a:p>
            <a:pPr algn="ctr">
              <a:spcBef>
                <a:spcPct val="0"/>
              </a:spcBef>
              <a:buFontTx/>
              <a:buNone/>
            </a:pPr>
            <a:r>
              <a:rPr lang="en-US" altLang="vi-VN" sz="2400" b="1">
                <a:solidFill>
                  <a:srgbClr val="0000FF"/>
                </a:solidFill>
                <a:latin typeface="Times New Roman" pitchFamily="18" charset="0"/>
              </a:rPr>
              <a:t>Nhà nước Văn Lang ra đời vào khoảng </a:t>
            </a:r>
          </a:p>
          <a:p>
            <a:pPr algn="ctr">
              <a:spcBef>
                <a:spcPct val="0"/>
              </a:spcBef>
              <a:buFontTx/>
              <a:buNone/>
            </a:pPr>
            <a:r>
              <a:rPr lang="en-US" altLang="vi-VN" sz="2400" b="1">
                <a:solidFill>
                  <a:srgbClr val="0000FF"/>
                </a:solidFill>
                <a:latin typeface="Times New Roman" pitchFamily="18" charset="0"/>
              </a:rPr>
              <a:t>thời gian nào?</a:t>
            </a:r>
          </a:p>
        </p:txBody>
      </p:sp>
      <p:sp>
        <p:nvSpPr>
          <p:cNvPr id="28765" name="AutoShape 93"/>
          <p:cNvSpPr>
            <a:spLocks noChangeArrowheads="1"/>
          </p:cNvSpPr>
          <p:nvPr/>
        </p:nvSpPr>
        <p:spPr bwMode="auto">
          <a:xfrm>
            <a:off x="2057400" y="5334000"/>
            <a:ext cx="6858000" cy="1066800"/>
          </a:xfrm>
          <a:prstGeom prst="flowChartAlternateProcess">
            <a:avLst/>
          </a:prstGeom>
          <a:gradFill rotWithShape="1">
            <a:gsLst>
              <a:gs pos="0">
                <a:srgbClr val="FF0000"/>
              </a:gs>
              <a:gs pos="100000">
                <a:schemeClr val="bg1"/>
              </a:gs>
            </a:gsLst>
            <a:lin ang="0" scaled="1"/>
          </a:gradFill>
          <a:ln w="9525" algn="ctr">
            <a:solidFill>
              <a:srgbClr val="FF660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vi-VN" sz="2400" b="1">
                <a:solidFill>
                  <a:srgbClr val="0000FF"/>
                </a:solidFill>
                <a:latin typeface="Times New Roman" pitchFamily="18" charset="0"/>
              </a:rPr>
              <a:t>Hàng ngang số 3 – gồm 4 ô chữ:</a:t>
            </a:r>
          </a:p>
          <a:p>
            <a:pPr>
              <a:spcBef>
                <a:spcPct val="0"/>
              </a:spcBef>
              <a:buFontTx/>
              <a:buNone/>
            </a:pPr>
            <a:r>
              <a:rPr lang="en-US" altLang="vi-VN" sz="2400" b="1">
                <a:solidFill>
                  <a:srgbClr val="0000FF"/>
                </a:solidFill>
                <a:latin typeface="Times New Roman" pitchFamily="18" charset="0"/>
              </a:rPr>
              <a:t>Đây là tầng lớp thấp kém nhất dưới thời Văn Lang.</a:t>
            </a:r>
          </a:p>
        </p:txBody>
      </p:sp>
      <p:sp>
        <p:nvSpPr>
          <p:cNvPr id="28766" name="AutoShape 94"/>
          <p:cNvSpPr>
            <a:spLocks noChangeArrowheads="1"/>
          </p:cNvSpPr>
          <p:nvPr/>
        </p:nvSpPr>
        <p:spPr bwMode="auto">
          <a:xfrm>
            <a:off x="2133600" y="5334000"/>
            <a:ext cx="6553200" cy="1066800"/>
          </a:xfrm>
          <a:prstGeom prst="flowChartAlternateProcess">
            <a:avLst/>
          </a:prstGeom>
          <a:gradFill rotWithShape="1">
            <a:gsLst>
              <a:gs pos="0">
                <a:srgbClr val="FF0000"/>
              </a:gs>
              <a:gs pos="100000">
                <a:schemeClr val="bg1"/>
              </a:gs>
            </a:gsLst>
            <a:lin ang="0" scaled="1"/>
          </a:gradFill>
          <a:ln w="9525" algn="ctr">
            <a:solidFill>
              <a:srgbClr val="FF660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400" b="1">
                <a:solidFill>
                  <a:srgbClr val="0000FF"/>
                </a:solidFill>
                <a:latin typeface="Times New Roman" pitchFamily="18" charset="0"/>
              </a:rPr>
              <a:t>Hàng ngang số 4 – gồm 6 ô chữ:</a:t>
            </a:r>
          </a:p>
          <a:p>
            <a:pPr algn="ctr">
              <a:spcBef>
                <a:spcPct val="0"/>
              </a:spcBef>
              <a:buFontTx/>
              <a:buNone/>
            </a:pPr>
            <a:r>
              <a:rPr lang="en-US" altLang="vi-VN" sz="2400" b="1">
                <a:solidFill>
                  <a:srgbClr val="0000FF"/>
                </a:solidFill>
                <a:latin typeface="Times New Roman" pitchFamily="18" charset="0"/>
              </a:rPr>
              <a:t>Dân thường dưới thời Văn Lang còn gọi là gì?</a:t>
            </a:r>
          </a:p>
        </p:txBody>
      </p:sp>
      <p:sp>
        <p:nvSpPr>
          <p:cNvPr id="28767" name="AutoShape 95"/>
          <p:cNvSpPr>
            <a:spLocks noChangeArrowheads="1"/>
          </p:cNvSpPr>
          <p:nvPr/>
        </p:nvSpPr>
        <p:spPr bwMode="auto">
          <a:xfrm>
            <a:off x="2057400" y="5410200"/>
            <a:ext cx="6553200" cy="1066800"/>
          </a:xfrm>
          <a:prstGeom prst="flowChartAlternateProcess">
            <a:avLst/>
          </a:prstGeom>
          <a:gradFill rotWithShape="1">
            <a:gsLst>
              <a:gs pos="0">
                <a:srgbClr val="FF0000"/>
              </a:gs>
              <a:gs pos="100000">
                <a:schemeClr val="bg1"/>
              </a:gs>
            </a:gsLst>
            <a:lin ang="0" scaled="1"/>
          </a:gradFill>
          <a:ln w="9525" algn="ctr">
            <a:solidFill>
              <a:srgbClr val="FF660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400" b="1">
                <a:solidFill>
                  <a:srgbClr val="0000FF"/>
                </a:solidFill>
                <a:latin typeface="Times New Roman" pitchFamily="18" charset="0"/>
              </a:rPr>
              <a:t>Hàng ngang số 5 – gồm 6 ô chữ:</a:t>
            </a:r>
          </a:p>
          <a:p>
            <a:pPr algn="ctr">
              <a:spcBef>
                <a:spcPct val="0"/>
              </a:spcBef>
              <a:buFontTx/>
              <a:buNone/>
            </a:pPr>
            <a:r>
              <a:rPr lang="en-US" altLang="vi-VN" sz="2400" b="1">
                <a:solidFill>
                  <a:srgbClr val="0000FF"/>
                </a:solidFill>
                <a:latin typeface="Times New Roman" pitchFamily="18" charset="0"/>
              </a:rPr>
              <a:t>Đây là một trong những loại trang sức mà </a:t>
            </a:r>
          </a:p>
          <a:p>
            <a:pPr algn="ctr">
              <a:spcBef>
                <a:spcPct val="0"/>
              </a:spcBef>
              <a:buFontTx/>
              <a:buNone/>
            </a:pPr>
            <a:r>
              <a:rPr lang="en-US" altLang="vi-VN" sz="2400" b="1">
                <a:solidFill>
                  <a:srgbClr val="0000FF"/>
                </a:solidFill>
                <a:latin typeface="Times New Roman" pitchFamily="18" charset="0"/>
              </a:rPr>
              <a:t>phụ nữ thời Văn Lang thích đeo.</a:t>
            </a:r>
          </a:p>
        </p:txBody>
      </p:sp>
      <p:sp>
        <p:nvSpPr>
          <p:cNvPr id="28768" name="AutoShape 96"/>
          <p:cNvSpPr>
            <a:spLocks noChangeArrowheads="1"/>
          </p:cNvSpPr>
          <p:nvPr/>
        </p:nvSpPr>
        <p:spPr bwMode="auto">
          <a:xfrm>
            <a:off x="2133600" y="5334000"/>
            <a:ext cx="6553200" cy="1066800"/>
          </a:xfrm>
          <a:prstGeom prst="flowChartAlternateProcess">
            <a:avLst/>
          </a:prstGeom>
          <a:gradFill rotWithShape="1">
            <a:gsLst>
              <a:gs pos="0">
                <a:srgbClr val="FF0000"/>
              </a:gs>
              <a:gs pos="100000">
                <a:schemeClr val="bg1"/>
              </a:gs>
            </a:gsLst>
            <a:lin ang="0" scaled="1"/>
          </a:gradFill>
          <a:ln w="9525" algn="ctr">
            <a:solidFill>
              <a:srgbClr val="FF660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400" b="1">
                <a:solidFill>
                  <a:srgbClr val="0000FF"/>
                </a:solidFill>
                <a:latin typeface="Times New Roman" pitchFamily="18" charset="0"/>
              </a:rPr>
              <a:t>Hàng ngang số 6 – gồm 8 ô chữ:</a:t>
            </a:r>
          </a:p>
          <a:p>
            <a:pPr algn="ctr">
              <a:spcBef>
                <a:spcPct val="0"/>
              </a:spcBef>
              <a:buFontTx/>
              <a:buNone/>
            </a:pPr>
            <a:r>
              <a:rPr lang="en-US" altLang="vi-VN" sz="2400" b="1">
                <a:solidFill>
                  <a:srgbClr val="0000FF"/>
                </a:solidFill>
                <a:latin typeface="Times New Roman" pitchFamily="18" charset="0"/>
              </a:rPr>
              <a:t>Đây là nghề chính của lạc dân.</a:t>
            </a:r>
          </a:p>
        </p:txBody>
      </p:sp>
      <p:sp>
        <p:nvSpPr>
          <p:cNvPr id="28769" name="AutoShape 97"/>
          <p:cNvSpPr>
            <a:spLocks noChangeArrowheads="1"/>
          </p:cNvSpPr>
          <p:nvPr/>
        </p:nvSpPr>
        <p:spPr bwMode="auto">
          <a:xfrm>
            <a:off x="2209800" y="5334000"/>
            <a:ext cx="6781800" cy="1219200"/>
          </a:xfrm>
          <a:prstGeom prst="flowChartAlternateProcess">
            <a:avLst/>
          </a:prstGeom>
          <a:gradFill rotWithShape="1">
            <a:gsLst>
              <a:gs pos="0">
                <a:srgbClr val="FF0000"/>
              </a:gs>
              <a:gs pos="100000">
                <a:schemeClr val="bg1"/>
              </a:gs>
            </a:gsLst>
            <a:lin ang="0" scaled="1"/>
          </a:gradFill>
          <a:ln w="9525" algn="ctr">
            <a:solidFill>
              <a:srgbClr val="FF660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400" b="1">
                <a:solidFill>
                  <a:srgbClr val="0000FF"/>
                </a:solidFill>
                <a:latin typeface="Times New Roman" pitchFamily="18" charset="0"/>
              </a:rPr>
              <a:t>Hàng ngang số 7 – gồm 4 ô chữ:</a:t>
            </a:r>
          </a:p>
          <a:p>
            <a:pPr algn="ctr">
              <a:spcBef>
                <a:spcPct val="0"/>
              </a:spcBef>
              <a:buFontTx/>
              <a:buNone/>
            </a:pPr>
            <a:r>
              <a:rPr lang="en-US" altLang="vi-VN" sz="2400" b="1">
                <a:solidFill>
                  <a:srgbClr val="0000FF"/>
                </a:solidFill>
                <a:latin typeface="Times New Roman" pitchFamily="18" charset="0"/>
              </a:rPr>
              <a:t>Đây là chất liệu chủ yếu để làm đồ dùng, trang sức </a:t>
            </a:r>
          </a:p>
          <a:p>
            <a:pPr algn="ctr">
              <a:spcBef>
                <a:spcPct val="0"/>
              </a:spcBef>
              <a:buFontTx/>
              <a:buNone/>
            </a:pPr>
            <a:r>
              <a:rPr lang="en-US" altLang="vi-VN" sz="2400" b="1">
                <a:solidFill>
                  <a:srgbClr val="0000FF"/>
                </a:solidFill>
                <a:latin typeface="Times New Roman" pitchFamily="18" charset="0"/>
              </a:rPr>
              <a:t>dưới thời Văn Lang</a:t>
            </a:r>
          </a:p>
        </p:txBody>
      </p:sp>
      <p:sp>
        <p:nvSpPr>
          <p:cNvPr id="28770" name="Rectangle 98"/>
          <p:cNvSpPr>
            <a:spLocks noChangeArrowheads="1"/>
          </p:cNvSpPr>
          <p:nvPr/>
        </p:nvSpPr>
        <p:spPr bwMode="auto">
          <a:xfrm>
            <a:off x="0" y="0"/>
            <a:ext cx="1447800" cy="609600"/>
          </a:xfrm>
          <a:prstGeom prst="rect">
            <a:avLst/>
          </a:prstGeom>
          <a:gradFill rotWithShape="1">
            <a:gsLst>
              <a:gs pos="0">
                <a:srgbClr val="66FFFF"/>
              </a:gs>
              <a:gs pos="100000">
                <a:srgbClr val="FF0000"/>
              </a:gs>
            </a:gsLst>
            <a:lin ang="5400000" scaled="1"/>
          </a:gradFill>
          <a:ln w="57150" cmpd="thinThick" algn="ctr">
            <a:solidFill>
              <a:schemeClr val="folHlink"/>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vi-VN" sz="2800">
                <a:solidFill>
                  <a:schemeClr val="tx2"/>
                </a:solidFill>
                <a:latin typeface="Times New Roman" pitchFamily="18" charset="0"/>
              </a:rPr>
              <a:t>Từ khóa</a:t>
            </a:r>
          </a:p>
        </p:txBody>
      </p:sp>
      <p:sp>
        <p:nvSpPr>
          <p:cNvPr id="1069" name="AutoShape 14"/>
          <p:cNvSpPr>
            <a:spLocks noChangeArrowheads="1"/>
          </p:cNvSpPr>
          <p:nvPr/>
        </p:nvSpPr>
        <p:spPr bwMode="auto">
          <a:xfrm>
            <a:off x="4662488" y="3276600"/>
            <a:ext cx="442912" cy="5334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070" name="AutoShape 14"/>
          <p:cNvSpPr>
            <a:spLocks noChangeArrowheads="1"/>
          </p:cNvSpPr>
          <p:nvPr/>
        </p:nvSpPr>
        <p:spPr bwMode="auto">
          <a:xfrm>
            <a:off x="2362200" y="3276600"/>
            <a:ext cx="442913" cy="5334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071" name="AutoShape 14"/>
          <p:cNvSpPr>
            <a:spLocks noChangeArrowheads="1"/>
          </p:cNvSpPr>
          <p:nvPr/>
        </p:nvSpPr>
        <p:spPr bwMode="auto">
          <a:xfrm>
            <a:off x="3276600" y="3276600"/>
            <a:ext cx="442913" cy="5334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072" name="AutoShape 14"/>
          <p:cNvSpPr>
            <a:spLocks noChangeArrowheads="1"/>
          </p:cNvSpPr>
          <p:nvPr/>
        </p:nvSpPr>
        <p:spPr bwMode="auto">
          <a:xfrm>
            <a:off x="2362200" y="1447800"/>
            <a:ext cx="430213" cy="5842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073" name="AutoShape 14"/>
          <p:cNvSpPr>
            <a:spLocks noChangeArrowheads="1"/>
          </p:cNvSpPr>
          <p:nvPr/>
        </p:nvSpPr>
        <p:spPr bwMode="auto">
          <a:xfrm>
            <a:off x="2819400" y="1447800"/>
            <a:ext cx="430213" cy="5842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sp>
        <p:nvSpPr>
          <p:cNvPr id="1074" name="AutoShape 14"/>
          <p:cNvSpPr>
            <a:spLocks noChangeArrowheads="1"/>
          </p:cNvSpPr>
          <p:nvPr/>
        </p:nvSpPr>
        <p:spPr bwMode="auto">
          <a:xfrm>
            <a:off x="2819400" y="3276600"/>
            <a:ext cx="442913" cy="5334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grpSp>
        <p:nvGrpSpPr>
          <p:cNvPr id="16" name="Group 106"/>
          <p:cNvGrpSpPr>
            <a:grpSpLocks/>
          </p:cNvGrpSpPr>
          <p:nvPr/>
        </p:nvGrpSpPr>
        <p:grpSpPr bwMode="auto">
          <a:xfrm>
            <a:off x="2362200" y="3276600"/>
            <a:ext cx="2743200" cy="519113"/>
            <a:chOff x="1488" y="2064"/>
            <a:chExt cx="1728" cy="327"/>
          </a:xfrm>
        </p:grpSpPr>
        <p:sp>
          <p:nvSpPr>
            <p:cNvPr id="1098" name="Text Box 107"/>
            <p:cNvSpPr txBox="1">
              <a:spLocks noChangeArrowheads="1"/>
            </p:cNvSpPr>
            <p:nvPr/>
          </p:nvSpPr>
          <p:spPr bwMode="auto">
            <a:xfrm>
              <a:off x="2640" y="206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rgbClr val="DE0000"/>
                  </a:solidFill>
                  <a:latin typeface="Times New Roman" pitchFamily="18" charset="0"/>
                </a:rPr>
                <a:t>A</a:t>
              </a:r>
            </a:p>
          </p:txBody>
        </p:sp>
        <p:sp>
          <p:nvSpPr>
            <p:cNvPr id="1099" name="Text Box 108"/>
            <p:cNvSpPr txBox="1">
              <a:spLocks noChangeArrowheads="1"/>
            </p:cNvSpPr>
            <p:nvPr/>
          </p:nvSpPr>
          <p:spPr bwMode="auto">
            <a:xfrm>
              <a:off x="2352" y="206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T</a:t>
              </a:r>
            </a:p>
          </p:txBody>
        </p:sp>
        <p:sp>
          <p:nvSpPr>
            <p:cNvPr id="1100" name="Text Box 109"/>
            <p:cNvSpPr txBox="1">
              <a:spLocks noChangeArrowheads="1"/>
            </p:cNvSpPr>
            <p:nvPr/>
          </p:nvSpPr>
          <p:spPr bwMode="auto">
            <a:xfrm>
              <a:off x="2928" y="206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I</a:t>
              </a:r>
            </a:p>
          </p:txBody>
        </p:sp>
        <p:sp>
          <p:nvSpPr>
            <p:cNvPr id="1101" name="Text Box 110"/>
            <p:cNvSpPr txBox="1">
              <a:spLocks noChangeArrowheads="1"/>
            </p:cNvSpPr>
            <p:nvPr/>
          </p:nvSpPr>
          <p:spPr bwMode="auto">
            <a:xfrm>
              <a:off x="2064" y="206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A</a:t>
              </a:r>
            </a:p>
          </p:txBody>
        </p:sp>
        <p:sp>
          <p:nvSpPr>
            <p:cNvPr id="1102" name="Text Box 111"/>
            <p:cNvSpPr txBox="1">
              <a:spLocks noChangeArrowheads="1"/>
            </p:cNvSpPr>
            <p:nvPr/>
          </p:nvSpPr>
          <p:spPr bwMode="auto">
            <a:xfrm>
              <a:off x="1776" y="206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O</a:t>
              </a:r>
            </a:p>
          </p:txBody>
        </p:sp>
        <p:sp>
          <p:nvSpPr>
            <p:cNvPr id="1103" name="Text Box 112"/>
            <p:cNvSpPr txBox="1">
              <a:spLocks noChangeArrowheads="1"/>
            </p:cNvSpPr>
            <p:nvPr/>
          </p:nvSpPr>
          <p:spPr bwMode="auto">
            <a:xfrm>
              <a:off x="1488" y="206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H</a:t>
              </a:r>
            </a:p>
          </p:txBody>
        </p:sp>
      </p:grpSp>
      <p:pic>
        <p:nvPicPr>
          <p:cNvPr id="28785" name="Picture 113" descr="nature%20(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838200"/>
            <a:ext cx="2438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7" name="AutoShape 14"/>
          <p:cNvSpPr>
            <a:spLocks noChangeArrowheads="1"/>
          </p:cNvSpPr>
          <p:nvPr/>
        </p:nvSpPr>
        <p:spPr bwMode="auto">
          <a:xfrm>
            <a:off x="3276600" y="1447800"/>
            <a:ext cx="430213" cy="584200"/>
          </a:xfrm>
          <a:prstGeom prst="bevel">
            <a:avLst>
              <a:gd name="adj" fmla="val 12500"/>
            </a:avLst>
          </a:prstGeom>
          <a:gradFill rotWithShape="1">
            <a:gsLst>
              <a:gs pos="0">
                <a:srgbClr val="0000FF"/>
              </a:gs>
              <a:gs pos="50000">
                <a:srgbClr val="CCFFFF"/>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vi-VN" altLang="vi-VN" sz="1800" b="1">
              <a:latin typeface="Garamond" pitchFamily="18" charset="0"/>
            </a:endParaRPr>
          </a:p>
        </p:txBody>
      </p:sp>
      <p:grpSp>
        <p:nvGrpSpPr>
          <p:cNvPr id="17" name="Group 115"/>
          <p:cNvGrpSpPr>
            <a:grpSpLocks/>
          </p:cNvGrpSpPr>
          <p:nvPr/>
        </p:nvGrpSpPr>
        <p:grpSpPr bwMode="auto">
          <a:xfrm>
            <a:off x="2362200" y="1447800"/>
            <a:ext cx="4191000" cy="533400"/>
            <a:chOff x="1488" y="912"/>
            <a:chExt cx="2640" cy="336"/>
          </a:xfrm>
        </p:grpSpPr>
        <p:grpSp>
          <p:nvGrpSpPr>
            <p:cNvPr id="1088" name="Group 116"/>
            <p:cNvGrpSpPr>
              <a:grpSpLocks/>
            </p:cNvGrpSpPr>
            <p:nvPr/>
          </p:nvGrpSpPr>
          <p:grpSpPr bwMode="auto">
            <a:xfrm>
              <a:off x="1488" y="912"/>
              <a:ext cx="2640" cy="336"/>
              <a:chOff x="1488" y="912"/>
              <a:chExt cx="2640" cy="336"/>
            </a:xfrm>
          </p:grpSpPr>
          <p:sp>
            <p:nvSpPr>
              <p:cNvPr id="1090" name="Text Box 117"/>
              <p:cNvSpPr txBox="1">
                <a:spLocks noChangeArrowheads="1"/>
              </p:cNvSpPr>
              <p:nvPr/>
            </p:nvSpPr>
            <p:spPr bwMode="auto">
              <a:xfrm>
                <a:off x="2352" y="921"/>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N</a:t>
                </a:r>
              </a:p>
            </p:txBody>
          </p:sp>
          <p:sp>
            <p:nvSpPr>
              <p:cNvPr id="1091" name="Text Box 118"/>
              <p:cNvSpPr txBox="1">
                <a:spLocks noChangeArrowheads="1"/>
              </p:cNvSpPr>
              <p:nvPr/>
            </p:nvSpPr>
            <p:spPr bwMode="auto">
              <a:xfrm>
                <a:off x="2640" y="9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rgbClr val="DE0000"/>
                    </a:solidFill>
                    <a:latin typeface="Times New Roman" pitchFamily="18" charset="0"/>
                  </a:rPr>
                  <a:t>Ă</a:t>
                </a:r>
              </a:p>
            </p:txBody>
          </p:sp>
          <p:sp>
            <p:nvSpPr>
              <p:cNvPr id="1092" name="Text Box 119"/>
              <p:cNvSpPr txBox="1">
                <a:spLocks noChangeArrowheads="1"/>
              </p:cNvSpPr>
              <p:nvPr/>
            </p:nvSpPr>
            <p:spPr bwMode="auto">
              <a:xfrm>
                <a:off x="2928" y="9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M</a:t>
                </a:r>
              </a:p>
            </p:txBody>
          </p:sp>
          <p:sp>
            <p:nvSpPr>
              <p:cNvPr id="1093" name="Text Box 120"/>
              <p:cNvSpPr txBox="1">
                <a:spLocks noChangeArrowheads="1"/>
              </p:cNvSpPr>
              <p:nvPr/>
            </p:nvSpPr>
            <p:spPr bwMode="auto">
              <a:xfrm>
                <a:off x="3264" y="9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T</a:t>
                </a:r>
              </a:p>
            </p:txBody>
          </p:sp>
          <p:sp>
            <p:nvSpPr>
              <p:cNvPr id="1094" name="Text Box 121"/>
              <p:cNvSpPr txBox="1">
                <a:spLocks noChangeArrowheads="1"/>
              </p:cNvSpPr>
              <p:nvPr/>
            </p:nvSpPr>
            <p:spPr bwMode="auto">
              <a:xfrm>
                <a:off x="3552" y="9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C</a:t>
                </a:r>
              </a:p>
            </p:txBody>
          </p:sp>
          <p:sp>
            <p:nvSpPr>
              <p:cNvPr id="1095" name="Text Box 122"/>
              <p:cNvSpPr txBox="1">
                <a:spLocks noChangeArrowheads="1"/>
              </p:cNvSpPr>
              <p:nvPr/>
            </p:nvSpPr>
            <p:spPr bwMode="auto">
              <a:xfrm>
                <a:off x="3840" y="9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N</a:t>
                </a:r>
              </a:p>
            </p:txBody>
          </p:sp>
          <p:sp>
            <p:nvSpPr>
              <p:cNvPr id="1096" name="Text Box 123"/>
              <p:cNvSpPr txBox="1">
                <a:spLocks noChangeArrowheads="1"/>
              </p:cNvSpPr>
              <p:nvPr/>
            </p:nvSpPr>
            <p:spPr bwMode="auto">
              <a:xfrm>
                <a:off x="1776" y="9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0</a:t>
                </a:r>
              </a:p>
            </p:txBody>
          </p:sp>
          <p:sp>
            <p:nvSpPr>
              <p:cNvPr id="1097" name="Text Box 124"/>
              <p:cNvSpPr txBox="1">
                <a:spLocks noChangeArrowheads="1"/>
              </p:cNvSpPr>
              <p:nvPr/>
            </p:nvSpPr>
            <p:spPr bwMode="auto">
              <a:xfrm>
                <a:off x="1488" y="9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7</a:t>
                </a:r>
              </a:p>
            </p:txBody>
          </p:sp>
        </p:grpSp>
        <p:sp>
          <p:nvSpPr>
            <p:cNvPr id="1089" name="Text Box 125"/>
            <p:cNvSpPr txBox="1">
              <a:spLocks noChangeArrowheads="1"/>
            </p:cNvSpPr>
            <p:nvPr/>
          </p:nvSpPr>
          <p:spPr bwMode="auto">
            <a:xfrm>
              <a:off x="2064" y="9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pPr>
              <a:r>
                <a:rPr lang="en-US" altLang="vi-VN" sz="2800">
                  <a:solidFill>
                    <a:schemeClr val="tx2"/>
                  </a:solidFill>
                  <a:latin typeface="Times New Roman" pitchFamily="18" charset="0"/>
                </a:rPr>
                <a:t>0</a:t>
              </a:r>
            </a:p>
          </p:txBody>
        </p:sp>
      </p:grpSp>
      <p:grpSp>
        <p:nvGrpSpPr>
          <p:cNvPr id="19" name="Group 126"/>
          <p:cNvGrpSpPr>
            <a:grpSpLocks/>
          </p:cNvGrpSpPr>
          <p:nvPr/>
        </p:nvGrpSpPr>
        <p:grpSpPr bwMode="auto">
          <a:xfrm>
            <a:off x="4191000" y="838200"/>
            <a:ext cx="430213" cy="4114800"/>
            <a:chOff x="2657" y="528"/>
            <a:chExt cx="271" cy="2592"/>
          </a:xfrm>
        </p:grpSpPr>
        <p:sp>
          <p:nvSpPr>
            <p:cNvPr id="1081" name="AutoShape 17"/>
            <p:cNvSpPr>
              <a:spLocks noChangeArrowheads="1"/>
            </p:cNvSpPr>
            <p:nvPr/>
          </p:nvSpPr>
          <p:spPr bwMode="auto">
            <a:xfrm>
              <a:off x="2657" y="528"/>
              <a:ext cx="271" cy="336"/>
            </a:xfrm>
            <a:prstGeom prst="bevel">
              <a:avLst>
                <a:gd name="adj" fmla="val 12500"/>
              </a:avLst>
            </a:prstGeom>
            <a:gradFill rotWithShape="1">
              <a:gsLst>
                <a:gs pos="0">
                  <a:srgbClr val="3366FF"/>
                </a:gs>
                <a:gs pos="100000">
                  <a:schemeClr val="bg1"/>
                </a:gs>
              </a:gsLst>
              <a:path path="rect">
                <a:fillToRect r="100000" b="100000"/>
              </a:path>
            </a:gradFill>
            <a:ln w="9525">
              <a:solidFill>
                <a:srgbClr val="FF0000"/>
              </a:solidFill>
              <a:miter lim="800000"/>
              <a:headEnd/>
              <a:tailEnd/>
            </a:ln>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vi-VN" sz="2800" b="1">
                  <a:solidFill>
                    <a:srgbClr val="FF3300"/>
                  </a:solidFill>
                  <a:latin typeface="Times New Roman" pitchFamily="18" charset="0"/>
                </a:rPr>
                <a:t>V</a:t>
              </a:r>
            </a:p>
          </p:txBody>
        </p:sp>
        <p:sp>
          <p:nvSpPr>
            <p:cNvPr id="1082" name="AutoShape 17"/>
            <p:cNvSpPr>
              <a:spLocks noChangeArrowheads="1"/>
            </p:cNvSpPr>
            <p:nvPr/>
          </p:nvSpPr>
          <p:spPr bwMode="auto">
            <a:xfrm>
              <a:off x="2657" y="864"/>
              <a:ext cx="271" cy="384"/>
            </a:xfrm>
            <a:prstGeom prst="bevel">
              <a:avLst>
                <a:gd name="adj" fmla="val 12500"/>
              </a:avLst>
            </a:prstGeom>
            <a:gradFill rotWithShape="1">
              <a:gsLst>
                <a:gs pos="0">
                  <a:srgbClr val="3366FF"/>
                </a:gs>
                <a:gs pos="100000">
                  <a:schemeClr val="bg1"/>
                </a:gs>
              </a:gsLst>
              <a:path path="rect">
                <a:fillToRect r="100000" b="100000"/>
              </a:path>
            </a:gradFill>
            <a:ln w="9525">
              <a:solidFill>
                <a:srgbClr val="FF0000"/>
              </a:solidFill>
              <a:miter lim="800000"/>
              <a:headEnd/>
              <a:tailEnd/>
            </a:ln>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vi-VN" sz="2800" b="1">
                  <a:solidFill>
                    <a:srgbClr val="FF3300"/>
                  </a:solidFill>
                  <a:latin typeface="Times New Roman" pitchFamily="18" charset="0"/>
                </a:rPr>
                <a:t>Ă</a:t>
              </a:r>
            </a:p>
          </p:txBody>
        </p:sp>
        <p:sp>
          <p:nvSpPr>
            <p:cNvPr id="1083" name="AutoShape 17"/>
            <p:cNvSpPr>
              <a:spLocks noChangeArrowheads="1"/>
            </p:cNvSpPr>
            <p:nvPr/>
          </p:nvSpPr>
          <p:spPr bwMode="auto">
            <a:xfrm>
              <a:off x="2657" y="1248"/>
              <a:ext cx="271" cy="384"/>
            </a:xfrm>
            <a:prstGeom prst="bevel">
              <a:avLst>
                <a:gd name="adj" fmla="val 12500"/>
              </a:avLst>
            </a:prstGeom>
            <a:gradFill rotWithShape="1">
              <a:gsLst>
                <a:gs pos="0">
                  <a:srgbClr val="3366FF"/>
                </a:gs>
                <a:gs pos="100000">
                  <a:schemeClr val="bg1"/>
                </a:gs>
              </a:gsLst>
              <a:path path="rect">
                <a:fillToRect r="100000" b="100000"/>
              </a:path>
            </a:gradFill>
            <a:ln w="9525">
              <a:solidFill>
                <a:srgbClr val="FF0000"/>
              </a:solidFill>
              <a:miter lim="800000"/>
              <a:headEnd/>
              <a:tailEnd/>
            </a:ln>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vi-VN" sz="2800" b="1">
                  <a:solidFill>
                    <a:srgbClr val="FF3300"/>
                  </a:solidFill>
                  <a:latin typeface="Times New Roman" pitchFamily="18" charset="0"/>
                </a:rPr>
                <a:t>N</a:t>
              </a:r>
            </a:p>
          </p:txBody>
        </p:sp>
        <p:sp>
          <p:nvSpPr>
            <p:cNvPr id="1084" name="AutoShape 17"/>
            <p:cNvSpPr>
              <a:spLocks noChangeArrowheads="1"/>
            </p:cNvSpPr>
            <p:nvPr/>
          </p:nvSpPr>
          <p:spPr bwMode="auto">
            <a:xfrm>
              <a:off x="2657" y="1632"/>
              <a:ext cx="271" cy="384"/>
            </a:xfrm>
            <a:prstGeom prst="bevel">
              <a:avLst>
                <a:gd name="adj" fmla="val 12500"/>
              </a:avLst>
            </a:prstGeom>
            <a:gradFill rotWithShape="1">
              <a:gsLst>
                <a:gs pos="0">
                  <a:srgbClr val="3366FF"/>
                </a:gs>
                <a:gs pos="100000">
                  <a:schemeClr val="bg1"/>
                </a:gs>
              </a:gsLst>
              <a:path path="rect">
                <a:fillToRect r="100000" b="100000"/>
              </a:path>
            </a:gradFill>
            <a:ln w="9525">
              <a:solidFill>
                <a:srgbClr val="FF0000"/>
              </a:solidFill>
              <a:miter lim="800000"/>
              <a:headEnd/>
              <a:tailEnd/>
            </a:ln>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vi-VN" sz="2800" b="1">
                  <a:solidFill>
                    <a:srgbClr val="FF3300"/>
                  </a:solidFill>
                  <a:latin typeface="Times New Roman" pitchFamily="18" charset="0"/>
                </a:rPr>
                <a:t>L</a:t>
              </a:r>
            </a:p>
          </p:txBody>
        </p:sp>
        <p:sp>
          <p:nvSpPr>
            <p:cNvPr id="1085" name="AutoShape 17"/>
            <p:cNvSpPr>
              <a:spLocks noChangeArrowheads="1"/>
            </p:cNvSpPr>
            <p:nvPr/>
          </p:nvSpPr>
          <p:spPr bwMode="auto">
            <a:xfrm>
              <a:off x="2657" y="2016"/>
              <a:ext cx="271" cy="384"/>
            </a:xfrm>
            <a:prstGeom prst="bevel">
              <a:avLst>
                <a:gd name="adj" fmla="val 12500"/>
              </a:avLst>
            </a:prstGeom>
            <a:gradFill rotWithShape="1">
              <a:gsLst>
                <a:gs pos="0">
                  <a:srgbClr val="3366FF"/>
                </a:gs>
                <a:gs pos="100000">
                  <a:schemeClr val="bg1"/>
                </a:gs>
              </a:gsLst>
              <a:path path="rect">
                <a:fillToRect r="100000" b="100000"/>
              </a:path>
            </a:gradFill>
            <a:ln w="9525">
              <a:solidFill>
                <a:srgbClr val="FF0000"/>
              </a:solidFill>
              <a:miter lim="800000"/>
              <a:headEnd/>
              <a:tailEnd/>
            </a:ln>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vi-VN" sz="2800" b="1">
                  <a:solidFill>
                    <a:srgbClr val="FF3300"/>
                  </a:solidFill>
                  <a:latin typeface="Times New Roman" pitchFamily="18" charset="0"/>
                </a:rPr>
                <a:t>A</a:t>
              </a:r>
            </a:p>
          </p:txBody>
        </p:sp>
        <p:sp>
          <p:nvSpPr>
            <p:cNvPr id="1086" name="AutoShape 17"/>
            <p:cNvSpPr>
              <a:spLocks noChangeArrowheads="1"/>
            </p:cNvSpPr>
            <p:nvPr/>
          </p:nvSpPr>
          <p:spPr bwMode="auto">
            <a:xfrm>
              <a:off x="2657" y="2400"/>
              <a:ext cx="271" cy="384"/>
            </a:xfrm>
            <a:prstGeom prst="bevel">
              <a:avLst>
                <a:gd name="adj" fmla="val 12500"/>
              </a:avLst>
            </a:prstGeom>
            <a:gradFill rotWithShape="1">
              <a:gsLst>
                <a:gs pos="0">
                  <a:srgbClr val="3366FF"/>
                </a:gs>
                <a:gs pos="100000">
                  <a:schemeClr val="bg1"/>
                </a:gs>
              </a:gsLst>
              <a:path path="rect">
                <a:fillToRect r="100000" b="100000"/>
              </a:path>
            </a:gradFill>
            <a:ln w="9525">
              <a:solidFill>
                <a:srgbClr val="FF0000"/>
              </a:solidFill>
              <a:miter lim="800000"/>
              <a:headEnd/>
              <a:tailEnd/>
            </a:ln>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vi-VN" sz="2800" b="1">
                  <a:solidFill>
                    <a:srgbClr val="FF3300"/>
                  </a:solidFill>
                  <a:latin typeface="Times New Roman" pitchFamily="18" charset="0"/>
                </a:rPr>
                <a:t>N</a:t>
              </a:r>
            </a:p>
          </p:txBody>
        </p:sp>
        <p:sp>
          <p:nvSpPr>
            <p:cNvPr id="1087" name="AutoShape 17"/>
            <p:cNvSpPr>
              <a:spLocks noChangeArrowheads="1"/>
            </p:cNvSpPr>
            <p:nvPr/>
          </p:nvSpPr>
          <p:spPr bwMode="auto">
            <a:xfrm>
              <a:off x="2657" y="2784"/>
              <a:ext cx="271" cy="336"/>
            </a:xfrm>
            <a:prstGeom prst="bevel">
              <a:avLst>
                <a:gd name="adj" fmla="val 12500"/>
              </a:avLst>
            </a:prstGeom>
            <a:gradFill rotWithShape="1">
              <a:gsLst>
                <a:gs pos="0">
                  <a:srgbClr val="3366FF"/>
                </a:gs>
                <a:gs pos="100000">
                  <a:schemeClr val="bg1"/>
                </a:gs>
              </a:gsLst>
              <a:path path="rect">
                <a:fillToRect r="100000" b="100000"/>
              </a:path>
            </a:gradFill>
            <a:ln w="9525">
              <a:solidFill>
                <a:srgbClr val="FF0000"/>
              </a:solidFill>
              <a:miter lim="800000"/>
              <a:headEnd/>
              <a:tailEnd/>
            </a:ln>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vi-VN" sz="2800" b="1">
                  <a:solidFill>
                    <a:srgbClr val="FF3300"/>
                  </a:solidFill>
                  <a:latin typeface="Times New Roman" pitchFamily="18" charset="0"/>
                </a:rPr>
                <a:t>G</a:t>
              </a:r>
            </a:p>
          </p:txBody>
        </p:sp>
      </p:grpSp>
      <p:pic>
        <p:nvPicPr>
          <p:cNvPr id="28806" name="Picture 4" descr="CMISC104">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911725"/>
            <a:ext cx="18288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FOfficeDoc1"/>
          <p:cNvPicPr preferRelativeResize="0">
            <a:picLocks noChangeAspect="1" noChangeArrowheads="1" noChangeShapeType="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7772400" y="0"/>
            <a:ext cx="13716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7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732"/>
                                        </p:tgtEl>
                                        <p:attrNameLst>
                                          <p:attrName>style.visibility</p:attrName>
                                        </p:attrNameLst>
                                      </p:cBhvr>
                                      <p:to>
                                        <p:strVal val="visible"/>
                                      </p:to>
                                    </p:set>
                                    <p:anim calcmode="discrete" valueType="clr">
                                      <p:cBhvr override="childStyle">
                                        <p:cTn id="7" dur="50"/>
                                        <p:tgtEl>
                                          <p:spTgt spid="28732"/>
                                        </p:tgtEl>
                                        <p:attrNameLst>
                                          <p:attrName>style.color</p:attrName>
                                        </p:attrNameLst>
                                      </p:cBhvr>
                                      <p:tavLst>
                                        <p:tav tm="0">
                                          <p:val>
                                            <p:clrVal>
                                              <a:schemeClr val="accent2"/>
                                            </p:clrVal>
                                          </p:val>
                                        </p:tav>
                                        <p:tav tm="50000">
                                          <p:val>
                                            <p:clrVal>
                                              <a:schemeClr val="hlink"/>
                                            </p:clrVal>
                                          </p:val>
                                        </p:tav>
                                      </p:tavLst>
                                    </p:anim>
                                    <p:anim calcmode="discrete" valueType="clr">
                                      <p:cBhvr>
                                        <p:cTn id="8" dur="50"/>
                                        <p:tgtEl>
                                          <p:spTgt spid="28732"/>
                                        </p:tgtEl>
                                        <p:attrNameLst>
                                          <p:attrName>fillcolor</p:attrName>
                                        </p:attrNameLst>
                                      </p:cBhvr>
                                      <p:tavLst>
                                        <p:tav tm="0">
                                          <p:val>
                                            <p:clrVal>
                                              <a:schemeClr val="accent2"/>
                                            </p:clrVal>
                                          </p:val>
                                        </p:tav>
                                        <p:tav tm="50000">
                                          <p:val>
                                            <p:clrVal>
                                              <a:schemeClr val="hlink"/>
                                            </p:clrVal>
                                          </p:val>
                                        </p:tav>
                                      </p:tavLst>
                                    </p:anim>
                                    <p:set>
                                      <p:cBhvr>
                                        <p:cTn id="9" dur="50"/>
                                        <p:tgtEl>
                                          <p:spTgt spid="28732"/>
                                        </p:tgtEl>
                                        <p:attrNameLst>
                                          <p:attrName>fill.type</p:attrName>
                                        </p:attrNameLst>
                                      </p:cBhvr>
                                      <p:to>
                                        <p:strVal val="solid"/>
                                      </p:to>
                                    </p:set>
                                  </p:childTnLst>
                                </p:cTn>
                              </p:par>
                              <p:par>
                                <p:cTn id="10" presetID="53" presetClass="entr" presetSubtype="0" fill="hold" nodeType="withEffect">
                                  <p:stCondLst>
                                    <p:cond delay="0"/>
                                  </p:stCondLst>
                                  <p:childTnLst>
                                    <p:set>
                                      <p:cBhvr>
                                        <p:cTn id="11" dur="1" fill="hold">
                                          <p:stCondLst>
                                            <p:cond delay="0"/>
                                          </p:stCondLst>
                                        </p:cTn>
                                        <p:tgtEl>
                                          <p:spTgt spid="28806"/>
                                        </p:tgtEl>
                                        <p:attrNameLst>
                                          <p:attrName>style.visibility</p:attrName>
                                        </p:attrNameLst>
                                      </p:cBhvr>
                                      <p:to>
                                        <p:strVal val="visible"/>
                                      </p:to>
                                    </p:set>
                                    <p:anim calcmode="lin" valueType="num">
                                      <p:cBhvr>
                                        <p:cTn id="12" dur="50" fill="hold"/>
                                        <p:tgtEl>
                                          <p:spTgt spid="28806"/>
                                        </p:tgtEl>
                                        <p:attrNameLst>
                                          <p:attrName>ppt_w</p:attrName>
                                        </p:attrNameLst>
                                      </p:cBhvr>
                                      <p:tavLst>
                                        <p:tav tm="0">
                                          <p:val>
                                            <p:fltVal val="0"/>
                                          </p:val>
                                        </p:tav>
                                        <p:tav tm="100000">
                                          <p:val>
                                            <p:strVal val="#ppt_w"/>
                                          </p:val>
                                        </p:tav>
                                      </p:tavLst>
                                    </p:anim>
                                    <p:anim calcmode="lin" valueType="num">
                                      <p:cBhvr>
                                        <p:cTn id="13" dur="50" fill="hold"/>
                                        <p:tgtEl>
                                          <p:spTgt spid="28806"/>
                                        </p:tgtEl>
                                        <p:attrNameLst>
                                          <p:attrName>ppt_h</p:attrName>
                                        </p:attrNameLst>
                                      </p:cBhvr>
                                      <p:tavLst>
                                        <p:tav tm="0">
                                          <p:val>
                                            <p:fltVal val="0"/>
                                          </p:val>
                                        </p:tav>
                                        <p:tav tm="100000">
                                          <p:val>
                                            <p:strVal val="#ppt_h"/>
                                          </p:val>
                                        </p:tav>
                                      </p:tavLst>
                                    </p:anim>
                                    <p:animEffect transition="in" filter="fade">
                                      <p:cBhvr>
                                        <p:cTn id="14" dur="50"/>
                                        <p:tgtEl>
                                          <p:spTgt spid="28806"/>
                                        </p:tgtEl>
                                      </p:cBhvr>
                                    </p:animEffect>
                                  </p:childTnLst>
                                </p:cTn>
                              </p:par>
                            </p:childTnLst>
                          </p:cTn>
                        </p:par>
                      </p:childTnLst>
                    </p:cTn>
                  </p:par>
                </p:childTnLst>
              </p:cTn>
              <p:nextCondLst>
                <p:cond evt="onClick" delay="0">
                  <p:tgtEl>
                    <p:spTgt spid="28718"/>
                  </p:tgtEl>
                </p:cond>
              </p:nextCondLst>
            </p:seq>
            <p:seq concurrent="1" nextAc="seek">
              <p:cTn id="15" restart="whenNotActive" fill="hold" evtFilter="cancelBubble" nodeType="interactiveSeq">
                <p:stCondLst>
                  <p:cond evt="onClick" delay="0">
                    <p:tgtEl>
                      <p:spTgt spid="2872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xit" presetSubtype="4" fill="hold" grpId="1" nodeType="clickEffect">
                                  <p:stCondLst>
                                    <p:cond delay="0"/>
                                  </p:stCondLst>
                                  <p:iterate type="lt">
                                    <p:tmPct val="0"/>
                                  </p:iterate>
                                  <p:childTnLst>
                                    <p:anim calcmode="lin" valueType="num">
                                      <p:cBhvr additive="base">
                                        <p:cTn id="19" dur="50"/>
                                        <p:tgtEl>
                                          <p:spTgt spid="28732"/>
                                        </p:tgtEl>
                                        <p:attrNameLst>
                                          <p:attrName>ppt_x</p:attrName>
                                        </p:attrNameLst>
                                      </p:cBhvr>
                                      <p:tavLst>
                                        <p:tav tm="0">
                                          <p:val>
                                            <p:strVal val="ppt_x"/>
                                          </p:val>
                                        </p:tav>
                                        <p:tav tm="100000">
                                          <p:val>
                                            <p:strVal val="ppt_x"/>
                                          </p:val>
                                        </p:tav>
                                      </p:tavLst>
                                    </p:anim>
                                    <p:anim calcmode="lin" valueType="num">
                                      <p:cBhvr additive="base">
                                        <p:cTn id="20" dur="50"/>
                                        <p:tgtEl>
                                          <p:spTgt spid="28732"/>
                                        </p:tgtEl>
                                        <p:attrNameLst>
                                          <p:attrName>ppt_y</p:attrName>
                                        </p:attrNameLst>
                                      </p:cBhvr>
                                      <p:tavLst>
                                        <p:tav tm="0">
                                          <p:val>
                                            <p:strVal val="ppt_y"/>
                                          </p:val>
                                        </p:tav>
                                        <p:tav tm="100000">
                                          <p:val>
                                            <p:strVal val="1+ppt_h/2"/>
                                          </p:val>
                                        </p:tav>
                                      </p:tavLst>
                                    </p:anim>
                                    <p:set>
                                      <p:cBhvr>
                                        <p:cTn id="21" dur="1" fill="hold">
                                          <p:stCondLst>
                                            <p:cond delay="49"/>
                                          </p:stCondLst>
                                        </p:cTn>
                                        <p:tgtEl>
                                          <p:spTgt spid="28732"/>
                                        </p:tgtEl>
                                        <p:attrNameLst>
                                          <p:attrName>style.visibility</p:attrName>
                                        </p:attrNameLst>
                                      </p:cBhvr>
                                      <p:to>
                                        <p:strVal val="hidden"/>
                                      </p:to>
                                    </p:set>
                                  </p:childTnLst>
                                </p:cTn>
                              </p:par>
                              <p:par>
                                <p:cTn id="22" presetID="2" presetClass="exit" presetSubtype="4" fill="hold" nodeType="withEffect">
                                  <p:stCondLst>
                                    <p:cond delay="0"/>
                                  </p:stCondLst>
                                  <p:childTnLst>
                                    <p:anim calcmode="lin" valueType="num">
                                      <p:cBhvr additive="base">
                                        <p:cTn id="23" dur="50"/>
                                        <p:tgtEl>
                                          <p:spTgt spid="28806"/>
                                        </p:tgtEl>
                                        <p:attrNameLst>
                                          <p:attrName>ppt_x</p:attrName>
                                        </p:attrNameLst>
                                      </p:cBhvr>
                                      <p:tavLst>
                                        <p:tav tm="0">
                                          <p:val>
                                            <p:strVal val="ppt_x"/>
                                          </p:val>
                                        </p:tav>
                                        <p:tav tm="100000">
                                          <p:val>
                                            <p:strVal val="ppt_x"/>
                                          </p:val>
                                        </p:tav>
                                      </p:tavLst>
                                    </p:anim>
                                    <p:anim calcmode="lin" valueType="num">
                                      <p:cBhvr additive="base">
                                        <p:cTn id="24" dur="50"/>
                                        <p:tgtEl>
                                          <p:spTgt spid="28806"/>
                                        </p:tgtEl>
                                        <p:attrNameLst>
                                          <p:attrName>ppt_y</p:attrName>
                                        </p:attrNameLst>
                                      </p:cBhvr>
                                      <p:tavLst>
                                        <p:tav tm="0">
                                          <p:val>
                                            <p:strVal val="ppt_y"/>
                                          </p:val>
                                        </p:tav>
                                        <p:tav tm="100000">
                                          <p:val>
                                            <p:strVal val="1+ppt_h/2"/>
                                          </p:val>
                                        </p:tav>
                                      </p:tavLst>
                                    </p:anim>
                                    <p:set>
                                      <p:cBhvr>
                                        <p:cTn id="25" dur="1" fill="hold">
                                          <p:stCondLst>
                                            <p:cond delay="49"/>
                                          </p:stCondLst>
                                        </p:cTn>
                                        <p:tgtEl>
                                          <p:spTgt spid="28806"/>
                                        </p:tgtEl>
                                        <p:attrNameLst>
                                          <p:attrName>style.visibility</p:attrName>
                                        </p:attrNameLst>
                                      </p:cBhvr>
                                      <p:to>
                                        <p:strVal val="hidden"/>
                                      </p:to>
                                    </p:set>
                                  </p:childTnLst>
                                </p:cTn>
                              </p:par>
                              <p:par>
                                <p:cTn id="26" presetID="2" presetClass="exit" presetSubtype="4" fill="hold" grpId="0" nodeType="withEffect">
                                  <p:stCondLst>
                                    <p:cond delay="0"/>
                                  </p:stCondLst>
                                  <p:childTnLst>
                                    <p:anim calcmode="lin" valueType="num">
                                      <p:cBhvr additive="base">
                                        <p:cTn id="27" dur="50"/>
                                        <p:tgtEl>
                                          <p:spTgt spid="28718"/>
                                        </p:tgtEl>
                                        <p:attrNameLst>
                                          <p:attrName>ppt_x</p:attrName>
                                        </p:attrNameLst>
                                      </p:cBhvr>
                                      <p:tavLst>
                                        <p:tav tm="0">
                                          <p:val>
                                            <p:strVal val="ppt_x"/>
                                          </p:val>
                                        </p:tav>
                                        <p:tav tm="100000">
                                          <p:val>
                                            <p:strVal val="ppt_x"/>
                                          </p:val>
                                        </p:tav>
                                      </p:tavLst>
                                    </p:anim>
                                    <p:anim calcmode="lin" valueType="num">
                                      <p:cBhvr additive="base">
                                        <p:cTn id="28" dur="50"/>
                                        <p:tgtEl>
                                          <p:spTgt spid="28718"/>
                                        </p:tgtEl>
                                        <p:attrNameLst>
                                          <p:attrName>ppt_y</p:attrName>
                                        </p:attrNameLst>
                                      </p:cBhvr>
                                      <p:tavLst>
                                        <p:tav tm="0">
                                          <p:val>
                                            <p:strVal val="ppt_y"/>
                                          </p:val>
                                        </p:tav>
                                        <p:tav tm="100000">
                                          <p:val>
                                            <p:strVal val="1+ppt_h/2"/>
                                          </p:val>
                                        </p:tav>
                                      </p:tavLst>
                                    </p:anim>
                                    <p:set>
                                      <p:cBhvr>
                                        <p:cTn id="29" dur="1" fill="hold">
                                          <p:stCondLst>
                                            <p:cond delay="49"/>
                                          </p:stCondLst>
                                        </p:cTn>
                                        <p:tgtEl>
                                          <p:spTgt spid="28718"/>
                                        </p:tgtEl>
                                        <p:attrNameLst>
                                          <p:attrName>style.visibility</p:attrName>
                                        </p:attrNameLst>
                                      </p:cBhvr>
                                      <p:to>
                                        <p:strVal val="hidden"/>
                                      </p:to>
                                    </p:set>
                                  </p:childTnLst>
                                </p:cTn>
                              </p:par>
                            </p:childTnLst>
                          </p:cTn>
                        </p:par>
                        <p:par>
                          <p:cTn id="30" fill="hold" nodeType="afterGroup">
                            <p:stCondLst>
                              <p:cond delay="50"/>
                            </p:stCondLst>
                            <p:childTnLst>
                              <p:par>
                                <p:cTn id="31" presetID="53"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 fill="hold"/>
                                        <p:tgtEl>
                                          <p:spTgt spid="11"/>
                                        </p:tgtEl>
                                        <p:attrNameLst>
                                          <p:attrName>ppt_w</p:attrName>
                                        </p:attrNameLst>
                                      </p:cBhvr>
                                      <p:tavLst>
                                        <p:tav tm="0">
                                          <p:val>
                                            <p:fltVal val="0"/>
                                          </p:val>
                                        </p:tav>
                                        <p:tav tm="100000">
                                          <p:val>
                                            <p:strVal val="#ppt_w"/>
                                          </p:val>
                                        </p:tav>
                                      </p:tavLst>
                                    </p:anim>
                                    <p:anim calcmode="lin" valueType="num">
                                      <p:cBhvr>
                                        <p:cTn id="34" dur="50" fill="hold"/>
                                        <p:tgtEl>
                                          <p:spTgt spid="11"/>
                                        </p:tgtEl>
                                        <p:attrNameLst>
                                          <p:attrName>ppt_h</p:attrName>
                                        </p:attrNameLst>
                                      </p:cBhvr>
                                      <p:tavLst>
                                        <p:tav tm="0">
                                          <p:val>
                                            <p:fltVal val="0"/>
                                          </p:val>
                                        </p:tav>
                                        <p:tav tm="100000">
                                          <p:val>
                                            <p:strVal val="#ppt_h"/>
                                          </p:val>
                                        </p:tav>
                                      </p:tavLst>
                                    </p:anim>
                                    <p:animEffect transition="in" filter="fade">
                                      <p:cBhvr>
                                        <p:cTn id="35" dur="50"/>
                                        <p:tgtEl>
                                          <p:spTgt spid="11"/>
                                        </p:tgtEl>
                                      </p:cBhvr>
                                    </p:animEffect>
                                  </p:childTnLst>
                                </p:cTn>
                              </p:par>
                              <p:par>
                                <p:cTn id="36" presetID="53" presetClass="entr" presetSubtype="0" fill="hold" nodeType="withEffect">
                                  <p:stCondLst>
                                    <p:cond delay="0"/>
                                  </p:stCondLst>
                                  <p:childTnLst>
                                    <p:set>
                                      <p:cBhvr>
                                        <p:cTn id="37" dur="1" fill="hold">
                                          <p:stCondLst>
                                            <p:cond delay="0"/>
                                          </p:stCondLst>
                                        </p:cTn>
                                        <p:tgtEl>
                                          <p:spTgt spid="28785"/>
                                        </p:tgtEl>
                                        <p:attrNameLst>
                                          <p:attrName>style.visibility</p:attrName>
                                        </p:attrNameLst>
                                      </p:cBhvr>
                                      <p:to>
                                        <p:strVal val="visible"/>
                                      </p:to>
                                    </p:set>
                                    <p:anim calcmode="lin" valueType="num">
                                      <p:cBhvr>
                                        <p:cTn id="38" dur="50" fill="hold"/>
                                        <p:tgtEl>
                                          <p:spTgt spid="28785"/>
                                        </p:tgtEl>
                                        <p:attrNameLst>
                                          <p:attrName>ppt_w</p:attrName>
                                        </p:attrNameLst>
                                      </p:cBhvr>
                                      <p:tavLst>
                                        <p:tav tm="0">
                                          <p:val>
                                            <p:fltVal val="0"/>
                                          </p:val>
                                        </p:tav>
                                        <p:tav tm="100000">
                                          <p:val>
                                            <p:strVal val="#ppt_w"/>
                                          </p:val>
                                        </p:tav>
                                      </p:tavLst>
                                    </p:anim>
                                    <p:anim calcmode="lin" valueType="num">
                                      <p:cBhvr>
                                        <p:cTn id="39" dur="50" fill="hold"/>
                                        <p:tgtEl>
                                          <p:spTgt spid="28785"/>
                                        </p:tgtEl>
                                        <p:attrNameLst>
                                          <p:attrName>ppt_h</p:attrName>
                                        </p:attrNameLst>
                                      </p:cBhvr>
                                      <p:tavLst>
                                        <p:tav tm="0">
                                          <p:val>
                                            <p:fltVal val="0"/>
                                          </p:val>
                                        </p:tav>
                                        <p:tav tm="100000">
                                          <p:val>
                                            <p:strVal val="#ppt_h"/>
                                          </p:val>
                                        </p:tav>
                                      </p:tavLst>
                                    </p:anim>
                                    <p:animEffect transition="in" filter="fade">
                                      <p:cBhvr>
                                        <p:cTn id="40" dur="50"/>
                                        <p:tgtEl>
                                          <p:spTgt spid="28785"/>
                                        </p:tgtEl>
                                      </p:cBhvr>
                                    </p:animEffect>
                                  </p:childTnLst>
                                </p:cTn>
                              </p:par>
                              <p:par>
                                <p:cTn id="41" presetID="8" presetClass="entr" presetSubtype="16"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diamond(in)">
                                      <p:cBhvr>
                                        <p:cTn id="43" dur="1000"/>
                                        <p:tgtEl>
                                          <p:spTgt spid="2"/>
                                        </p:tgtEl>
                                      </p:cBhvr>
                                    </p:animEffect>
                                  </p:childTnLst>
                                  <p:subTnLst>
                                    <p:audio>
                                      <p:cMediaNode>
                                        <p:cTn display="0" masterRel="sameClick">
                                          <p:stCondLst>
                                            <p:cond evt="begin" delay="0">
                                              <p:tn val="41"/>
                                            </p:cond>
                                          </p:stCondLst>
                                          <p:endCondLst>
                                            <p:cond evt="onStopAudio" delay="0">
                                              <p:tgtEl>
                                                <p:sldTgt/>
                                              </p:tgtEl>
                                            </p:cond>
                                          </p:endCondLst>
                                        </p:cTn>
                                        <p:tgtEl>
                                          <p:sndTgt r:embed="rId3" name="applause.wav"/>
                                        </p:tgtEl>
                                      </p:cMediaNode>
                                    </p:audio>
                                  </p:subTnLst>
                                </p:cTn>
                              </p:par>
                              <p:par>
                                <p:cTn id="44" presetID="8" presetClass="exit" presetSubtype="16" fill="hold" nodeType="withEffect">
                                  <p:stCondLst>
                                    <p:cond delay="0"/>
                                  </p:stCondLst>
                                  <p:childTnLst>
                                    <p:animEffect transition="out" filter="diamond(in)">
                                      <p:cBhvr>
                                        <p:cTn id="45" dur="2000"/>
                                        <p:tgtEl>
                                          <p:spTgt spid="2"/>
                                        </p:tgtEl>
                                      </p:cBhvr>
                                    </p:animEffect>
                                    <p:set>
                                      <p:cBhvr>
                                        <p:cTn id="46"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par>
                          <p:cTn id="47" fill="hold" nodeType="afterGroup">
                            <p:stCondLst>
                              <p:cond delay="2050"/>
                            </p:stCondLst>
                            <p:childTnLst>
                              <p:par>
                                <p:cTn id="48" presetID="2" presetClass="exit" presetSubtype="4" fill="hold" nodeType="afterEffect">
                                  <p:stCondLst>
                                    <p:cond delay="0"/>
                                  </p:stCondLst>
                                  <p:childTnLst>
                                    <p:anim calcmode="lin" valueType="num">
                                      <p:cBhvr additive="base">
                                        <p:cTn id="49" dur="2000"/>
                                        <p:tgtEl>
                                          <p:spTgt spid="28785"/>
                                        </p:tgtEl>
                                        <p:attrNameLst>
                                          <p:attrName>ppt_x</p:attrName>
                                        </p:attrNameLst>
                                      </p:cBhvr>
                                      <p:tavLst>
                                        <p:tav tm="0">
                                          <p:val>
                                            <p:strVal val="ppt_x"/>
                                          </p:val>
                                        </p:tav>
                                        <p:tav tm="100000">
                                          <p:val>
                                            <p:strVal val="ppt_x"/>
                                          </p:val>
                                        </p:tav>
                                      </p:tavLst>
                                    </p:anim>
                                    <p:anim calcmode="lin" valueType="num">
                                      <p:cBhvr additive="base">
                                        <p:cTn id="50" dur="2000"/>
                                        <p:tgtEl>
                                          <p:spTgt spid="28785"/>
                                        </p:tgtEl>
                                        <p:attrNameLst>
                                          <p:attrName>ppt_y</p:attrName>
                                        </p:attrNameLst>
                                      </p:cBhvr>
                                      <p:tavLst>
                                        <p:tav tm="0">
                                          <p:val>
                                            <p:strVal val="ppt_y"/>
                                          </p:val>
                                        </p:tav>
                                        <p:tav tm="100000">
                                          <p:val>
                                            <p:strVal val="1+ppt_h/2"/>
                                          </p:val>
                                        </p:tav>
                                      </p:tavLst>
                                    </p:anim>
                                    <p:set>
                                      <p:cBhvr>
                                        <p:cTn id="51"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25"/>
                  </p:tgtEl>
                </p:cond>
              </p:nextCondLst>
            </p:seq>
            <p:seq concurrent="1" nextAc="seek">
              <p:cTn id="52" restart="whenNotActive" fill="hold" evtFilter="cancelBubble" nodeType="interactiveSeq">
                <p:stCondLst>
                  <p:cond evt="onClick" delay="0">
                    <p:tgtEl>
                      <p:spTgt spid="28719"/>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28764"/>
                                        </p:tgtEl>
                                        <p:attrNameLst>
                                          <p:attrName>style.visibility</p:attrName>
                                        </p:attrNameLst>
                                      </p:cBhvr>
                                      <p:to>
                                        <p:strVal val="visible"/>
                                      </p:to>
                                    </p:set>
                                    <p:anim calcmode="discrete" valueType="clr">
                                      <p:cBhvr override="childStyle">
                                        <p:cTn id="57" dur="50"/>
                                        <p:tgtEl>
                                          <p:spTgt spid="28764"/>
                                        </p:tgtEl>
                                        <p:attrNameLst>
                                          <p:attrName>style.color</p:attrName>
                                        </p:attrNameLst>
                                      </p:cBhvr>
                                      <p:tavLst>
                                        <p:tav tm="0">
                                          <p:val>
                                            <p:clrVal>
                                              <a:schemeClr val="accent2"/>
                                            </p:clrVal>
                                          </p:val>
                                        </p:tav>
                                        <p:tav tm="50000">
                                          <p:val>
                                            <p:clrVal>
                                              <a:schemeClr val="hlink"/>
                                            </p:clrVal>
                                          </p:val>
                                        </p:tav>
                                      </p:tavLst>
                                    </p:anim>
                                    <p:anim calcmode="discrete" valueType="clr">
                                      <p:cBhvr>
                                        <p:cTn id="58" dur="50"/>
                                        <p:tgtEl>
                                          <p:spTgt spid="28764"/>
                                        </p:tgtEl>
                                        <p:attrNameLst>
                                          <p:attrName>fillcolor</p:attrName>
                                        </p:attrNameLst>
                                      </p:cBhvr>
                                      <p:tavLst>
                                        <p:tav tm="0">
                                          <p:val>
                                            <p:clrVal>
                                              <a:schemeClr val="accent2"/>
                                            </p:clrVal>
                                          </p:val>
                                        </p:tav>
                                        <p:tav tm="50000">
                                          <p:val>
                                            <p:clrVal>
                                              <a:schemeClr val="hlink"/>
                                            </p:clrVal>
                                          </p:val>
                                        </p:tav>
                                      </p:tavLst>
                                    </p:anim>
                                    <p:set>
                                      <p:cBhvr>
                                        <p:cTn id="59" dur="50"/>
                                        <p:tgtEl>
                                          <p:spTgt spid="28764"/>
                                        </p:tgtEl>
                                        <p:attrNameLst>
                                          <p:attrName>fill.type</p:attrName>
                                        </p:attrNameLst>
                                      </p:cBhvr>
                                      <p:to>
                                        <p:strVal val="solid"/>
                                      </p:to>
                                    </p:set>
                                  </p:childTnLst>
                                </p:cTn>
                              </p:par>
                              <p:par>
                                <p:cTn id="60" presetID="53" presetClass="entr" presetSubtype="0" fill="hold" nodeType="withEffect">
                                  <p:stCondLst>
                                    <p:cond delay="0"/>
                                  </p:stCondLst>
                                  <p:childTnLst>
                                    <p:set>
                                      <p:cBhvr>
                                        <p:cTn id="61" dur="1" fill="hold">
                                          <p:stCondLst>
                                            <p:cond delay="0"/>
                                          </p:stCondLst>
                                        </p:cTn>
                                        <p:tgtEl>
                                          <p:spTgt spid="28806"/>
                                        </p:tgtEl>
                                        <p:attrNameLst>
                                          <p:attrName>style.visibility</p:attrName>
                                        </p:attrNameLst>
                                      </p:cBhvr>
                                      <p:to>
                                        <p:strVal val="visible"/>
                                      </p:to>
                                    </p:set>
                                    <p:anim calcmode="lin" valueType="num">
                                      <p:cBhvr>
                                        <p:cTn id="62" dur="50" fill="hold"/>
                                        <p:tgtEl>
                                          <p:spTgt spid="28806"/>
                                        </p:tgtEl>
                                        <p:attrNameLst>
                                          <p:attrName>ppt_w</p:attrName>
                                        </p:attrNameLst>
                                      </p:cBhvr>
                                      <p:tavLst>
                                        <p:tav tm="0">
                                          <p:val>
                                            <p:fltVal val="0"/>
                                          </p:val>
                                        </p:tav>
                                        <p:tav tm="100000">
                                          <p:val>
                                            <p:strVal val="#ppt_w"/>
                                          </p:val>
                                        </p:tav>
                                      </p:tavLst>
                                    </p:anim>
                                    <p:anim calcmode="lin" valueType="num">
                                      <p:cBhvr>
                                        <p:cTn id="63" dur="50" fill="hold"/>
                                        <p:tgtEl>
                                          <p:spTgt spid="28806"/>
                                        </p:tgtEl>
                                        <p:attrNameLst>
                                          <p:attrName>ppt_h</p:attrName>
                                        </p:attrNameLst>
                                      </p:cBhvr>
                                      <p:tavLst>
                                        <p:tav tm="0">
                                          <p:val>
                                            <p:fltVal val="0"/>
                                          </p:val>
                                        </p:tav>
                                        <p:tav tm="100000">
                                          <p:val>
                                            <p:strVal val="#ppt_h"/>
                                          </p:val>
                                        </p:tav>
                                      </p:tavLst>
                                    </p:anim>
                                    <p:animEffect transition="in" filter="fade">
                                      <p:cBhvr>
                                        <p:cTn id="64" dur="50"/>
                                        <p:tgtEl>
                                          <p:spTgt spid="28806"/>
                                        </p:tgtEl>
                                      </p:cBhvr>
                                    </p:animEffect>
                                  </p:childTnLst>
                                </p:cTn>
                              </p:par>
                            </p:childTnLst>
                          </p:cTn>
                        </p:par>
                      </p:childTnLst>
                    </p:cTn>
                  </p:par>
                </p:childTnLst>
              </p:cTn>
              <p:nextCondLst>
                <p:cond evt="onClick" delay="0">
                  <p:tgtEl>
                    <p:spTgt spid="28719"/>
                  </p:tgtEl>
                </p:cond>
              </p:nextCondLst>
            </p:seq>
            <p:seq concurrent="1" nextAc="seek">
              <p:cTn id="65" restart="whenNotActive" fill="hold" evtFilter="cancelBubble" nodeType="interactiveSeq">
                <p:stCondLst>
                  <p:cond evt="onClick" delay="0">
                    <p:tgtEl>
                      <p:spTgt spid="28726"/>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 presetClass="exit" presetSubtype="4" fill="hold" grpId="1" nodeType="clickEffect">
                                  <p:stCondLst>
                                    <p:cond delay="0"/>
                                  </p:stCondLst>
                                  <p:iterate type="lt">
                                    <p:tmPct val="0"/>
                                  </p:iterate>
                                  <p:childTnLst>
                                    <p:anim calcmode="lin" valueType="num">
                                      <p:cBhvr additive="base">
                                        <p:cTn id="69" dur="50"/>
                                        <p:tgtEl>
                                          <p:spTgt spid="28764"/>
                                        </p:tgtEl>
                                        <p:attrNameLst>
                                          <p:attrName>ppt_x</p:attrName>
                                        </p:attrNameLst>
                                      </p:cBhvr>
                                      <p:tavLst>
                                        <p:tav tm="0">
                                          <p:val>
                                            <p:strVal val="ppt_x"/>
                                          </p:val>
                                        </p:tav>
                                        <p:tav tm="100000">
                                          <p:val>
                                            <p:strVal val="ppt_x"/>
                                          </p:val>
                                        </p:tav>
                                      </p:tavLst>
                                    </p:anim>
                                    <p:anim calcmode="lin" valueType="num">
                                      <p:cBhvr additive="base">
                                        <p:cTn id="70" dur="50"/>
                                        <p:tgtEl>
                                          <p:spTgt spid="28764"/>
                                        </p:tgtEl>
                                        <p:attrNameLst>
                                          <p:attrName>ppt_y</p:attrName>
                                        </p:attrNameLst>
                                      </p:cBhvr>
                                      <p:tavLst>
                                        <p:tav tm="0">
                                          <p:val>
                                            <p:strVal val="ppt_y"/>
                                          </p:val>
                                        </p:tav>
                                        <p:tav tm="100000">
                                          <p:val>
                                            <p:strVal val="1+ppt_h/2"/>
                                          </p:val>
                                        </p:tav>
                                      </p:tavLst>
                                    </p:anim>
                                    <p:set>
                                      <p:cBhvr>
                                        <p:cTn id="71" dur="1" fill="hold">
                                          <p:stCondLst>
                                            <p:cond delay="49"/>
                                          </p:stCondLst>
                                        </p:cTn>
                                        <p:tgtEl>
                                          <p:spTgt spid="28764"/>
                                        </p:tgtEl>
                                        <p:attrNameLst>
                                          <p:attrName>style.visibility</p:attrName>
                                        </p:attrNameLst>
                                      </p:cBhvr>
                                      <p:to>
                                        <p:strVal val="hidden"/>
                                      </p:to>
                                    </p:set>
                                  </p:childTnLst>
                                </p:cTn>
                              </p:par>
                              <p:par>
                                <p:cTn id="72" presetID="2" presetClass="exit" presetSubtype="4" fill="hold" nodeType="withEffect">
                                  <p:stCondLst>
                                    <p:cond delay="0"/>
                                  </p:stCondLst>
                                  <p:childTnLst>
                                    <p:anim calcmode="lin" valueType="num">
                                      <p:cBhvr additive="base">
                                        <p:cTn id="73" dur="500"/>
                                        <p:tgtEl>
                                          <p:spTgt spid="28806"/>
                                        </p:tgtEl>
                                        <p:attrNameLst>
                                          <p:attrName>ppt_x</p:attrName>
                                        </p:attrNameLst>
                                      </p:cBhvr>
                                      <p:tavLst>
                                        <p:tav tm="0">
                                          <p:val>
                                            <p:strVal val="ppt_x"/>
                                          </p:val>
                                        </p:tav>
                                        <p:tav tm="100000">
                                          <p:val>
                                            <p:strVal val="ppt_x"/>
                                          </p:val>
                                        </p:tav>
                                      </p:tavLst>
                                    </p:anim>
                                    <p:anim calcmode="lin" valueType="num">
                                      <p:cBhvr additive="base">
                                        <p:cTn id="74" dur="500"/>
                                        <p:tgtEl>
                                          <p:spTgt spid="28806"/>
                                        </p:tgtEl>
                                        <p:attrNameLst>
                                          <p:attrName>ppt_y</p:attrName>
                                        </p:attrNameLst>
                                      </p:cBhvr>
                                      <p:tavLst>
                                        <p:tav tm="0">
                                          <p:val>
                                            <p:strVal val="ppt_y"/>
                                          </p:val>
                                        </p:tav>
                                        <p:tav tm="100000">
                                          <p:val>
                                            <p:strVal val="1+ppt_h/2"/>
                                          </p:val>
                                        </p:tav>
                                      </p:tavLst>
                                    </p:anim>
                                    <p:set>
                                      <p:cBhvr>
                                        <p:cTn id="75" dur="1" fill="hold">
                                          <p:stCondLst>
                                            <p:cond delay="499"/>
                                          </p:stCondLst>
                                        </p:cTn>
                                        <p:tgtEl>
                                          <p:spTgt spid="28806"/>
                                        </p:tgtEl>
                                        <p:attrNameLst>
                                          <p:attrName>style.visibility</p:attrName>
                                        </p:attrNameLst>
                                      </p:cBhvr>
                                      <p:to>
                                        <p:strVal val="hidden"/>
                                      </p:to>
                                    </p:set>
                                  </p:childTnLst>
                                </p:cTn>
                              </p:par>
                              <p:par>
                                <p:cTn id="76" presetID="2" presetClass="exit" presetSubtype="4" fill="hold" grpId="0" nodeType="withEffect">
                                  <p:stCondLst>
                                    <p:cond delay="0"/>
                                  </p:stCondLst>
                                  <p:childTnLst>
                                    <p:anim calcmode="lin" valueType="num">
                                      <p:cBhvr additive="base">
                                        <p:cTn id="77" dur="500"/>
                                        <p:tgtEl>
                                          <p:spTgt spid="28719"/>
                                        </p:tgtEl>
                                        <p:attrNameLst>
                                          <p:attrName>ppt_x</p:attrName>
                                        </p:attrNameLst>
                                      </p:cBhvr>
                                      <p:tavLst>
                                        <p:tav tm="0">
                                          <p:val>
                                            <p:strVal val="ppt_x"/>
                                          </p:val>
                                        </p:tav>
                                        <p:tav tm="100000">
                                          <p:val>
                                            <p:strVal val="ppt_x"/>
                                          </p:val>
                                        </p:tav>
                                      </p:tavLst>
                                    </p:anim>
                                    <p:anim calcmode="lin" valueType="num">
                                      <p:cBhvr additive="base">
                                        <p:cTn id="78" dur="500"/>
                                        <p:tgtEl>
                                          <p:spTgt spid="28719"/>
                                        </p:tgtEl>
                                        <p:attrNameLst>
                                          <p:attrName>ppt_y</p:attrName>
                                        </p:attrNameLst>
                                      </p:cBhvr>
                                      <p:tavLst>
                                        <p:tav tm="0">
                                          <p:val>
                                            <p:strVal val="ppt_y"/>
                                          </p:val>
                                        </p:tav>
                                        <p:tav tm="100000">
                                          <p:val>
                                            <p:strVal val="1+ppt_h/2"/>
                                          </p:val>
                                        </p:tav>
                                      </p:tavLst>
                                    </p:anim>
                                    <p:set>
                                      <p:cBhvr>
                                        <p:cTn id="79" dur="1" fill="hold">
                                          <p:stCondLst>
                                            <p:cond delay="499"/>
                                          </p:stCondLst>
                                        </p:cTn>
                                        <p:tgtEl>
                                          <p:spTgt spid="28719"/>
                                        </p:tgtEl>
                                        <p:attrNameLst>
                                          <p:attrName>style.visibility</p:attrName>
                                        </p:attrNameLst>
                                      </p:cBhvr>
                                      <p:to>
                                        <p:strVal val="hidden"/>
                                      </p:to>
                                    </p:set>
                                  </p:childTnLst>
                                </p:cTn>
                              </p:par>
                            </p:childTnLst>
                          </p:cTn>
                        </p:par>
                        <p:par>
                          <p:cTn id="80" fill="hold" nodeType="afterGroup">
                            <p:stCondLst>
                              <p:cond delay="500"/>
                            </p:stCondLst>
                            <p:childTnLst>
                              <p:par>
                                <p:cTn id="81" presetID="53" presetClass="entr" presetSubtype="0"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 fill="hold"/>
                                        <p:tgtEl>
                                          <p:spTgt spid="17"/>
                                        </p:tgtEl>
                                        <p:attrNameLst>
                                          <p:attrName>ppt_w</p:attrName>
                                        </p:attrNameLst>
                                      </p:cBhvr>
                                      <p:tavLst>
                                        <p:tav tm="0">
                                          <p:val>
                                            <p:fltVal val="0"/>
                                          </p:val>
                                        </p:tav>
                                        <p:tav tm="100000">
                                          <p:val>
                                            <p:strVal val="#ppt_w"/>
                                          </p:val>
                                        </p:tav>
                                      </p:tavLst>
                                    </p:anim>
                                    <p:anim calcmode="lin" valueType="num">
                                      <p:cBhvr>
                                        <p:cTn id="84" dur="50" fill="hold"/>
                                        <p:tgtEl>
                                          <p:spTgt spid="17"/>
                                        </p:tgtEl>
                                        <p:attrNameLst>
                                          <p:attrName>ppt_h</p:attrName>
                                        </p:attrNameLst>
                                      </p:cBhvr>
                                      <p:tavLst>
                                        <p:tav tm="0">
                                          <p:val>
                                            <p:fltVal val="0"/>
                                          </p:val>
                                        </p:tav>
                                        <p:tav tm="100000">
                                          <p:val>
                                            <p:strVal val="#ppt_h"/>
                                          </p:val>
                                        </p:tav>
                                      </p:tavLst>
                                    </p:anim>
                                    <p:animEffect transition="in" filter="fade">
                                      <p:cBhvr>
                                        <p:cTn id="85" dur="50"/>
                                        <p:tgtEl>
                                          <p:spTgt spid="17"/>
                                        </p:tgtEl>
                                      </p:cBhvr>
                                    </p:animEffect>
                                  </p:childTnLst>
                                </p:cTn>
                              </p:par>
                              <p:par>
                                <p:cTn id="86" presetID="53" presetClass="entr" presetSubtype="0" fill="hold" nodeType="withEffect">
                                  <p:stCondLst>
                                    <p:cond delay="0"/>
                                  </p:stCondLst>
                                  <p:childTnLst>
                                    <p:set>
                                      <p:cBhvr>
                                        <p:cTn id="87" dur="1" fill="hold">
                                          <p:stCondLst>
                                            <p:cond delay="0"/>
                                          </p:stCondLst>
                                        </p:cTn>
                                        <p:tgtEl>
                                          <p:spTgt spid="28785"/>
                                        </p:tgtEl>
                                        <p:attrNameLst>
                                          <p:attrName>style.visibility</p:attrName>
                                        </p:attrNameLst>
                                      </p:cBhvr>
                                      <p:to>
                                        <p:strVal val="visible"/>
                                      </p:to>
                                    </p:set>
                                    <p:anim calcmode="lin" valueType="num">
                                      <p:cBhvr>
                                        <p:cTn id="88" dur="50" fill="hold"/>
                                        <p:tgtEl>
                                          <p:spTgt spid="28785"/>
                                        </p:tgtEl>
                                        <p:attrNameLst>
                                          <p:attrName>ppt_w</p:attrName>
                                        </p:attrNameLst>
                                      </p:cBhvr>
                                      <p:tavLst>
                                        <p:tav tm="0">
                                          <p:val>
                                            <p:fltVal val="0"/>
                                          </p:val>
                                        </p:tav>
                                        <p:tav tm="100000">
                                          <p:val>
                                            <p:strVal val="#ppt_w"/>
                                          </p:val>
                                        </p:tav>
                                      </p:tavLst>
                                    </p:anim>
                                    <p:anim calcmode="lin" valueType="num">
                                      <p:cBhvr>
                                        <p:cTn id="89" dur="50" fill="hold"/>
                                        <p:tgtEl>
                                          <p:spTgt spid="28785"/>
                                        </p:tgtEl>
                                        <p:attrNameLst>
                                          <p:attrName>ppt_h</p:attrName>
                                        </p:attrNameLst>
                                      </p:cBhvr>
                                      <p:tavLst>
                                        <p:tav tm="0">
                                          <p:val>
                                            <p:fltVal val="0"/>
                                          </p:val>
                                        </p:tav>
                                        <p:tav tm="100000">
                                          <p:val>
                                            <p:strVal val="#ppt_h"/>
                                          </p:val>
                                        </p:tav>
                                      </p:tavLst>
                                    </p:anim>
                                    <p:animEffect transition="in" filter="fade">
                                      <p:cBhvr>
                                        <p:cTn id="90" dur="50"/>
                                        <p:tgtEl>
                                          <p:spTgt spid="28785"/>
                                        </p:tgtEl>
                                      </p:cBhvr>
                                    </p:animEffect>
                                  </p:childTnLst>
                                </p:cTn>
                              </p:par>
                              <p:par>
                                <p:cTn id="91" presetID="8" presetClass="entr" presetSubtype="16" fill="hold" nodeType="with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diamond(in)">
                                      <p:cBhvr>
                                        <p:cTn id="93" dur="2000"/>
                                        <p:tgtEl>
                                          <p:spTgt spid="2"/>
                                        </p:tgtEl>
                                      </p:cBhvr>
                                    </p:animEffect>
                                  </p:childTnLst>
                                  <p:subTnLst>
                                    <p:audio>
                                      <p:cMediaNode>
                                        <p:cTn display="0" masterRel="sameClick">
                                          <p:stCondLst>
                                            <p:cond evt="begin" delay="0">
                                              <p:tn val="91"/>
                                            </p:cond>
                                          </p:stCondLst>
                                          <p:endCondLst>
                                            <p:cond evt="onStopAudio" delay="0">
                                              <p:tgtEl>
                                                <p:sldTgt/>
                                              </p:tgtEl>
                                            </p:cond>
                                          </p:endCondLst>
                                        </p:cTn>
                                        <p:tgtEl>
                                          <p:sndTgt r:embed="rId3" name="applause.wav"/>
                                        </p:tgtEl>
                                      </p:cMediaNode>
                                    </p:audio>
                                  </p:subTnLst>
                                </p:cTn>
                              </p:par>
                              <p:par>
                                <p:cTn id="94" presetID="8" presetClass="exit" presetSubtype="16" fill="hold" nodeType="withEffect">
                                  <p:stCondLst>
                                    <p:cond delay="0"/>
                                  </p:stCondLst>
                                  <p:childTnLst>
                                    <p:animEffect transition="out" filter="diamond(in)">
                                      <p:cBhvr>
                                        <p:cTn id="95" dur="2000"/>
                                        <p:tgtEl>
                                          <p:spTgt spid="2"/>
                                        </p:tgtEl>
                                      </p:cBhvr>
                                    </p:animEffect>
                                    <p:set>
                                      <p:cBhvr>
                                        <p:cTn id="96"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3" name="applause.wav"/>
                                        </p:tgtEl>
                                      </p:cMediaNode>
                                    </p:audio>
                                  </p:subTnLst>
                                </p:cTn>
                              </p:par>
                            </p:childTnLst>
                          </p:cTn>
                        </p:par>
                        <p:par>
                          <p:cTn id="97" fill="hold" nodeType="afterGroup">
                            <p:stCondLst>
                              <p:cond delay="2500"/>
                            </p:stCondLst>
                            <p:childTnLst>
                              <p:par>
                                <p:cTn id="98" presetID="2" presetClass="exit" presetSubtype="4" fill="hold" nodeType="afterEffect">
                                  <p:stCondLst>
                                    <p:cond delay="0"/>
                                  </p:stCondLst>
                                  <p:childTnLst>
                                    <p:anim calcmode="lin" valueType="num">
                                      <p:cBhvr additive="base">
                                        <p:cTn id="99" dur="2000"/>
                                        <p:tgtEl>
                                          <p:spTgt spid="28785"/>
                                        </p:tgtEl>
                                        <p:attrNameLst>
                                          <p:attrName>ppt_x</p:attrName>
                                        </p:attrNameLst>
                                      </p:cBhvr>
                                      <p:tavLst>
                                        <p:tav tm="0">
                                          <p:val>
                                            <p:strVal val="ppt_x"/>
                                          </p:val>
                                        </p:tav>
                                        <p:tav tm="100000">
                                          <p:val>
                                            <p:strVal val="ppt_x"/>
                                          </p:val>
                                        </p:tav>
                                      </p:tavLst>
                                    </p:anim>
                                    <p:anim calcmode="lin" valueType="num">
                                      <p:cBhvr additive="base">
                                        <p:cTn id="100" dur="2000"/>
                                        <p:tgtEl>
                                          <p:spTgt spid="28785"/>
                                        </p:tgtEl>
                                        <p:attrNameLst>
                                          <p:attrName>ppt_y</p:attrName>
                                        </p:attrNameLst>
                                      </p:cBhvr>
                                      <p:tavLst>
                                        <p:tav tm="0">
                                          <p:val>
                                            <p:strVal val="ppt_y"/>
                                          </p:val>
                                        </p:tav>
                                        <p:tav tm="100000">
                                          <p:val>
                                            <p:strVal val="1+ppt_h/2"/>
                                          </p:val>
                                        </p:tav>
                                      </p:tavLst>
                                    </p:anim>
                                    <p:set>
                                      <p:cBhvr>
                                        <p:cTn id="101"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26"/>
                  </p:tgtEl>
                </p:cond>
              </p:nextCondLst>
            </p:seq>
            <p:seq concurrent="1" nextAc="seek">
              <p:cTn id="102" restart="whenNotActive" fill="hold" evtFilter="cancelBubble" nodeType="interactiveSeq">
                <p:stCondLst>
                  <p:cond evt="onClick" delay="0">
                    <p:tgtEl>
                      <p:spTgt spid="28720"/>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27" presetClass="entr" presetSubtype="0" fill="hold" grpId="0" nodeType="clickEffect">
                                  <p:stCondLst>
                                    <p:cond delay="0"/>
                                  </p:stCondLst>
                                  <p:iterate type="lt">
                                    <p:tmPct val="50000"/>
                                  </p:iterate>
                                  <p:childTnLst>
                                    <p:set>
                                      <p:cBhvr>
                                        <p:cTn id="106" dur="1" fill="hold">
                                          <p:stCondLst>
                                            <p:cond delay="0"/>
                                          </p:stCondLst>
                                        </p:cTn>
                                        <p:tgtEl>
                                          <p:spTgt spid="28765"/>
                                        </p:tgtEl>
                                        <p:attrNameLst>
                                          <p:attrName>style.visibility</p:attrName>
                                        </p:attrNameLst>
                                      </p:cBhvr>
                                      <p:to>
                                        <p:strVal val="visible"/>
                                      </p:to>
                                    </p:set>
                                    <p:anim calcmode="discrete" valueType="clr">
                                      <p:cBhvr override="childStyle">
                                        <p:cTn id="107" dur="50"/>
                                        <p:tgtEl>
                                          <p:spTgt spid="28765"/>
                                        </p:tgtEl>
                                        <p:attrNameLst>
                                          <p:attrName>style.color</p:attrName>
                                        </p:attrNameLst>
                                      </p:cBhvr>
                                      <p:tavLst>
                                        <p:tav tm="0">
                                          <p:val>
                                            <p:clrVal>
                                              <a:schemeClr val="accent2"/>
                                            </p:clrVal>
                                          </p:val>
                                        </p:tav>
                                        <p:tav tm="50000">
                                          <p:val>
                                            <p:clrVal>
                                              <a:schemeClr val="hlink"/>
                                            </p:clrVal>
                                          </p:val>
                                        </p:tav>
                                      </p:tavLst>
                                    </p:anim>
                                    <p:anim calcmode="discrete" valueType="clr">
                                      <p:cBhvr>
                                        <p:cTn id="108" dur="50"/>
                                        <p:tgtEl>
                                          <p:spTgt spid="28765"/>
                                        </p:tgtEl>
                                        <p:attrNameLst>
                                          <p:attrName>fillcolor</p:attrName>
                                        </p:attrNameLst>
                                      </p:cBhvr>
                                      <p:tavLst>
                                        <p:tav tm="0">
                                          <p:val>
                                            <p:clrVal>
                                              <a:schemeClr val="accent2"/>
                                            </p:clrVal>
                                          </p:val>
                                        </p:tav>
                                        <p:tav tm="50000">
                                          <p:val>
                                            <p:clrVal>
                                              <a:schemeClr val="hlink"/>
                                            </p:clrVal>
                                          </p:val>
                                        </p:tav>
                                      </p:tavLst>
                                    </p:anim>
                                    <p:set>
                                      <p:cBhvr>
                                        <p:cTn id="109" dur="50"/>
                                        <p:tgtEl>
                                          <p:spTgt spid="28765"/>
                                        </p:tgtEl>
                                        <p:attrNameLst>
                                          <p:attrName>fill.type</p:attrName>
                                        </p:attrNameLst>
                                      </p:cBhvr>
                                      <p:to>
                                        <p:strVal val="solid"/>
                                      </p:to>
                                    </p:set>
                                  </p:childTnLst>
                                </p:cTn>
                              </p:par>
                              <p:par>
                                <p:cTn id="110" presetID="53" presetClass="entr" presetSubtype="0" fill="hold" nodeType="withEffect">
                                  <p:stCondLst>
                                    <p:cond delay="0"/>
                                  </p:stCondLst>
                                  <p:childTnLst>
                                    <p:set>
                                      <p:cBhvr>
                                        <p:cTn id="111" dur="1" fill="hold">
                                          <p:stCondLst>
                                            <p:cond delay="0"/>
                                          </p:stCondLst>
                                        </p:cTn>
                                        <p:tgtEl>
                                          <p:spTgt spid="28806"/>
                                        </p:tgtEl>
                                        <p:attrNameLst>
                                          <p:attrName>style.visibility</p:attrName>
                                        </p:attrNameLst>
                                      </p:cBhvr>
                                      <p:to>
                                        <p:strVal val="visible"/>
                                      </p:to>
                                    </p:set>
                                    <p:anim calcmode="lin" valueType="num">
                                      <p:cBhvr>
                                        <p:cTn id="112" dur="500" fill="hold"/>
                                        <p:tgtEl>
                                          <p:spTgt spid="28806"/>
                                        </p:tgtEl>
                                        <p:attrNameLst>
                                          <p:attrName>ppt_w</p:attrName>
                                        </p:attrNameLst>
                                      </p:cBhvr>
                                      <p:tavLst>
                                        <p:tav tm="0">
                                          <p:val>
                                            <p:fltVal val="0"/>
                                          </p:val>
                                        </p:tav>
                                        <p:tav tm="100000">
                                          <p:val>
                                            <p:strVal val="#ppt_w"/>
                                          </p:val>
                                        </p:tav>
                                      </p:tavLst>
                                    </p:anim>
                                    <p:anim calcmode="lin" valueType="num">
                                      <p:cBhvr>
                                        <p:cTn id="113" dur="500" fill="hold"/>
                                        <p:tgtEl>
                                          <p:spTgt spid="28806"/>
                                        </p:tgtEl>
                                        <p:attrNameLst>
                                          <p:attrName>ppt_h</p:attrName>
                                        </p:attrNameLst>
                                      </p:cBhvr>
                                      <p:tavLst>
                                        <p:tav tm="0">
                                          <p:val>
                                            <p:fltVal val="0"/>
                                          </p:val>
                                        </p:tav>
                                        <p:tav tm="100000">
                                          <p:val>
                                            <p:strVal val="#ppt_h"/>
                                          </p:val>
                                        </p:tav>
                                      </p:tavLst>
                                    </p:anim>
                                    <p:animEffect transition="in" filter="fade">
                                      <p:cBhvr>
                                        <p:cTn id="114" dur="500"/>
                                        <p:tgtEl>
                                          <p:spTgt spid="28806"/>
                                        </p:tgtEl>
                                      </p:cBhvr>
                                    </p:animEffect>
                                  </p:childTnLst>
                                </p:cTn>
                              </p:par>
                            </p:childTnLst>
                          </p:cTn>
                        </p:par>
                      </p:childTnLst>
                    </p:cTn>
                  </p:par>
                </p:childTnLst>
              </p:cTn>
              <p:nextCondLst>
                <p:cond evt="onClick" delay="0">
                  <p:tgtEl>
                    <p:spTgt spid="28720"/>
                  </p:tgtEl>
                </p:cond>
              </p:nextCondLst>
            </p:seq>
            <p:seq concurrent="1" nextAc="seek">
              <p:cTn id="115" restart="whenNotActive" fill="hold" evtFilter="cancelBubble" nodeType="interactiveSeq">
                <p:stCondLst>
                  <p:cond evt="onClick" delay="0">
                    <p:tgtEl>
                      <p:spTgt spid="28727"/>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2" presetClass="exit" presetSubtype="4" fill="hold" grpId="1" nodeType="clickEffect">
                                  <p:stCondLst>
                                    <p:cond delay="0"/>
                                  </p:stCondLst>
                                  <p:iterate type="lt">
                                    <p:tmPct val="0"/>
                                  </p:iterate>
                                  <p:childTnLst>
                                    <p:anim calcmode="lin" valueType="num">
                                      <p:cBhvr additive="base">
                                        <p:cTn id="119" dur="50"/>
                                        <p:tgtEl>
                                          <p:spTgt spid="28765"/>
                                        </p:tgtEl>
                                        <p:attrNameLst>
                                          <p:attrName>ppt_x</p:attrName>
                                        </p:attrNameLst>
                                      </p:cBhvr>
                                      <p:tavLst>
                                        <p:tav tm="0">
                                          <p:val>
                                            <p:strVal val="ppt_x"/>
                                          </p:val>
                                        </p:tav>
                                        <p:tav tm="100000">
                                          <p:val>
                                            <p:strVal val="ppt_x"/>
                                          </p:val>
                                        </p:tav>
                                      </p:tavLst>
                                    </p:anim>
                                    <p:anim calcmode="lin" valueType="num">
                                      <p:cBhvr additive="base">
                                        <p:cTn id="120" dur="50"/>
                                        <p:tgtEl>
                                          <p:spTgt spid="28765"/>
                                        </p:tgtEl>
                                        <p:attrNameLst>
                                          <p:attrName>ppt_y</p:attrName>
                                        </p:attrNameLst>
                                      </p:cBhvr>
                                      <p:tavLst>
                                        <p:tav tm="0">
                                          <p:val>
                                            <p:strVal val="ppt_y"/>
                                          </p:val>
                                        </p:tav>
                                        <p:tav tm="100000">
                                          <p:val>
                                            <p:strVal val="1+ppt_h/2"/>
                                          </p:val>
                                        </p:tav>
                                      </p:tavLst>
                                    </p:anim>
                                    <p:set>
                                      <p:cBhvr>
                                        <p:cTn id="121" dur="1" fill="hold">
                                          <p:stCondLst>
                                            <p:cond delay="49"/>
                                          </p:stCondLst>
                                        </p:cTn>
                                        <p:tgtEl>
                                          <p:spTgt spid="28765"/>
                                        </p:tgtEl>
                                        <p:attrNameLst>
                                          <p:attrName>style.visibility</p:attrName>
                                        </p:attrNameLst>
                                      </p:cBhvr>
                                      <p:to>
                                        <p:strVal val="hidden"/>
                                      </p:to>
                                    </p:set>
                                  </p:childTnLst>
                                </p:cTn>
                              </p:par>
                              <p:par>
                                <p:cTn id="122" presetID="2" presetClass="exit" presetSubtype="4" fill="hold" nodeType="withEffect">
                                  <p:stCondLst>
                                    <p:cond delay="0"/>
                                  </p:stCondLst>
                                  <p:childTnLst>
                                    <p:anim calcmode="lin" valueType="num">
                                      <p:cBhvr additive="base">
                                        <p:cTn id="123" dur="50"/>
                                        <p:tgtEl>
                                          <p:spTgt spid="28806"/>
                                        </p:tgtEl>
                                        <p:attrNameLst>
                                          <p:attrName>ppt_x</p:attrName>
                                        </p:attrNameLst>
                                      </p:cBhvr>
                                      <p:tavLst>
                                        <p:tav tm="0">
                                          <p:val>
                                            <p:strVal val="ppt_x"/>
                                          </p:val>
                                        </p:tav>
                                        <p:tav tm="100000">
                                          <p:val>
                                            <p:strVal val="ppt_x"/>
                                          </p:val>
                                        </p:tav>
                                      </p:tavLst>
                                    </p:anim>
                                    <p:anim calcmode="lin" valueType="num">
                                      <p:cBhvr additive="base">
                                        <p:cTn id="124" dur="50"/>
                                        <p:tgtEl>
                                          <p:spTgt spid="28806"/>
                                        </p:tgtEl>
                                        <p:attrNameLst>
                                          <p:attrName>ppt_y</p:attrName>
                                        </p:attrNameLst>
                                      </p:cBhvr>
                                      <p:tavLst>
                                        <p:tav tm="0">
                                          <p:val>
                                            <p:strVal val="ppt_y"/>
                                          </p:val>
                                        </p:tav>
                                        <p:tav tm="100000">
                                          <p:val>
                                            <p:strVal val="1+ppt_h/2"/>
                                          </p:val>
                                        </p:tav>
                                      </p:tavLst>
                                    </p:anim>
                                    <p:set>
                                      <p:cBhvr>
                                        <p:cTn id="125" dur="1" fill="hold">
                                          <p:stCondLst>
                                            <p:cond delay="49"/>
                                          </p:stCondLst>
                                        </p:cTn>
                                        <p:tgtEl>
                                          <p:spTgt spid="28806"/>
                                        </p:tgtEl>
                                        <p:attrNameLst>
                                          <p:attrName>style.visibility</p:attrName>
                                        </p:attrNameLst>
                                      </p:cBhvr>
                                      <p:to>
                                        <p:strVal val="hidden"/>
                                      </p:to>
                                    </p:set>
                                  </p:childTnLst>
                                </p:cTn>
                              </p:par>
                              <p:par>
                                <p:cTn id="126" presetID="2" presetClass="exit" presetSubtype="4" fill="hold" grpId="0" nodeType="withEffect">
                                  <p:stCondLst>
                                    <p:cond delay="0"/>
                                  </p:stCondLst>
                                  <p:childTnLst>
                                    <p:anim calcmode="lin" valueType="num">
                                      <p:cBhvr additive="base">
                                        <p:cTn id="127" dur="50"/>
                                        <p:tgtEl>
                                          <p:spTgt spid="28720"/>
                                        </p:tgtEl>
                                        <p:attrNameLst>
                                          <p:attrName>ppt_x</p:attrName>
                                        </p:attrNameLst>
                                      </p:cBhvr>
                                      <p:tavLst>
                                        <p:tav tm="0">
                                          <p:val>
                                            <p:strVal val="ppt_x"/>
                                          </p:val>
                                        </p:tav>
                                        <p:tav tm="100000">
                                          <p:val>
                                            <p:strVal val="ppt_x"/>
                                          </p:val>
                                        </p:tav>
                                      </p:tavLst>
                                    </p:anim>
                                    <p:anim calcmode="lin" valueType="num">
                                      <p:cBhvr additive="base">
                                        <p:cTn id="128" dur="50"/>
                                        <p:tgtEl>
                                          <p:spTgt spid="28720"/>
                                        </p:tgtEl>
                                        <p:attrNameLst>
                                          <p:attrName>ppt_y</p:attrName>
                                        </p:attrNameLst>
                                      </p:cBhvr>
                                      <p:tavLst>
                                        <p:tav tm="0">
                                          <p:val>
                                            <p:strVal val="ppt_y"/>
                                          </p:val>
                                        </p:tav>
                                        <p:tav tm="100000">
                                          <p:val>
                                            <p:strVal val="1+ppt_h/2"/>
                                          </p:val>
                                        </p:tav>
                                      </p:tavLst>
                                    </p:anim>
                                    <p:set>
                                      <p:cBhvr>
                                        <p:cTn id="129" dur="1" fill="hold">
                                          <p:stCondLst>
                                            <p:cond delay="49"/>
                                          </p:stCondLst>
                                        </p:cTn>
                                        <p:tgtEl>
                                          <p:spTgt spid="28720"/>
                                        </p:tgtEl>
                                        <p:attrNameLst>
                                          <p:attrName>style.visibility</p:attrName>
                                        </p:attrNameLst>
                                      </p:cBhvr>
                                      <p:to>
                                        <p:strVal val="hidden"/>
                                      </p:to>
                                    </p:set>
                                  </p:childTnLst>
                                </p:cTn>
                              </p:par>
                            </p:childTnLst>
                          </p:cTn>
                        </p:par>
                        <p:par>
                          <p:cTn id="130" fill="hold" nodeType="afterGroup">
                            <p:stCondLst>
                              <p:cond delay="50"/>
                            </p:stCondLst>
                            <p:childTnLst>
                              <p:par>
                                <p:cTn id="131" presetID="53" presetClass="entr" presetSubtype="0" fill="hold" nodeType="afterEffect">
                                  <p:stCondLst>
                                    <p:cond delay="0"/>
                                  </p:stCondLst>
                                  <p:childTnLst>
                                    <p:set>
                                      <p:cBhvr>
                                        <p:cTn id="132" dur="1" fill="hold">
                                          <p:stCondLst>
                                            <p:cond delay="0"/>
                                          </p:stCondLst>
                                        </p:cTn>
                                        <p:tgtEl>
                                          <p:spTgt spid="12"/>
                                        </p:tgtEl>
                                        <p:attrNameLst>
                                          <p:attrName>style.visibility</p:attrName>
                                        </p:attrNameLst>
                                      </p:cBhvr>
                                      <p:to>
                                        <p:strVal val="visible"/>
                                      </p:to>
                                    </p:set>
                                    <p:anim calcmode="lin" valueType="num">
                                      <p:cBhvr>
                                        <p:cTn id="133" dur="50" fill="hold"/>
                                        <p:tgtEl>
                                          <p:spTgt spid="12"/>
                                        </p:tgtEl>
                                        <p:attrNameLst>
                                          <p:attrName>ppt_w</p:attrName>
                                        </p:attrNameLst>
                                      </p:cBhvr>
                                      <p:tavLst>
                                        <p:tav tm="0">
                                          <p:val>
                                            <p:fltVal val="0"/>
                                          </p:val>
                                        </p:tav>
                                        <p:tav tm="100000">
                                          <p:val>
                                            <p:strVal val="#ppt_w"/>
                                          </p:val>
                                        </p:tav>
                                      </p:tavLst>
                                    </p:anim>
                                    <p:anim calcmode="lin" valueType="num">
                                      <p:cBhvr>
                                        <p:cTn id="134" dur="50" fill="hold"/>
                                        <p:tgtEl>
                                          <p:spTgt spid="12"/>
                                        </p:tgtEl>
                                        <p:attrNameLst>
                                          <p:attrName>ppt_h</p:attrName>
                                        </p:attrNameLst>
                                      </p:cBhvr>
                                      <p:tavLst>
                                        <p:tav tm="0">
                                          <p:val>
                                            <p:fltVal val="0"/>
                                          </p:val>
                                        </p:tav>
                                        <p:tav tm="100000">
                                          <p:val>
                                            <p:strVal val="#ppt_h"/>
                                          </p:val>
                                        </p:tav>
                                      </p:tavLst>
                                    </p:anim>
                                    <p:animEffect transition="in" filter="fade">
                                      <p:cBhvr>
                                        <p:cTn id="135" dur="50"/>
                                        <p:tgtEl>
                                          <p:spTgt spid="12"/>
                                        </p:tgtEl>
                                      </p:cBhvr>
                                    </p:animEffect>
                                  </p:childTnLst>
                                </p:cTn>
                              </p:par>
                              <p:par>
                                <p:cTn id="136" presetID="53" presetClass="entr" presetSubtype="0" fill="hold" nodeType="withEffect">
                                  <p:stCondLst>
                                    <p:cond delay="0"/>
                                  </p:stCondLst>
                                  <p:childTnLst>
                                    <p:set>
                                      <p:cBhvr>
                                        <p:cTn id="137" dur="1" fill="hold">
                                          <p:stCondLst>
                                            <p:cond delay="0"/>
                                          </p:stCondLst>
                                        </p:cTn>
                                        <p:tgtEl>
                                          <p:spTgt spid="28785"/>
                                        </p:tgtEl>
                                        <p:attrNameLst>
                                          <p:attrName>style.visibility</p:attrName>
                                        </p:attrNameLst>
                                      </p:cBhvr>
                                      <p:to>
                                        <p:strVal val="visible"/>
                                      </p:to>
                                    </p:set>
                                    <p:anim calcmode="lin" valueType="num">
                                      <p:cBhvr>
                                        <p:cTn id="138" dur="50" fill="hold"/>
                                        <p:tgtEl>
                                          <p:spTgt spid="28785"/>
                                        </p:tgtEl>
                                        <p:attrNameLst>
                                          <p:attrName>ppt_w</p:attrName>
                                        </p:attrNameLst>
                                      </p:cBhvr>
                                      <p:tavLst>
                                        <p:tav tm="0">
                                          <p:val>
                                            <p:fltVal val="0"/>
                                          </p:val>
                                        </p:tav>
                                        <p:tav tm="100000">
                                          <p:val>
                                            <p:strVal val="#ppt_w"/>
                                          </p:val>
                                        </p:tav>
                                      </p:tavLst>
                                    </p:anim>
                                    <p:anim calcmode="lin" valueType="num">
                                      <p:cBhvr>
                                        <p:cTn id="139" dur="50" fill="hold"/>
                                        <p:tgtEl>
                                          <p:spTgt spid="28785"/>
                                        </p:tgtEl>
                                        <p:attrNameLst>
                                          <p:attrName>ppt_h</p:attrName>
                                        </p:attrNameLst>
                                      </p:cBhvr>
                                      <p:tavLst>
                                        <p:tav tm="0">
                                          <p:val>
                                            <p:fltVal val="0"/>
                                          </p:val>
                                        </p:tav>
                                        <p:tav tm="100000">
                                          <p:val>
                                            <p:strVal val="#ppt_h"/>
                                          </p:val>
                                        </p:tav>
                                      </p:tavLst>
                                    </p:anim>
                                    <p:animEffect transition="in" filter="fade">
                                      <p:cBhvr>
                                        <p:cTn id="140" dur="50"/>
                                        <p:tgtEl>
                                          <p:spTgt spid="28785"/>
                                        </p:tgtEl>
                                      </p:cBhvr>
                                    </p:animEffect>
                                  </p:childTnLst>
                                </p:cTn>
                              </p:par>
                              <p:par>
                                <p:cTn id="141" presetID="8" presetClass="entr" presetSubtype="16" fill="hold" nodeType="withEffect">
                                  <p:stCondLst>
                                    <p:cond delay="0"/>
                                  </p:stCondLst>
                                  <p:childTnLst>
                                    <p:set>
                                      <p:cBhvr>
                                        <p:cTn id="142" dur="1" fill="hold">
                                          <p:stCondLst>
                                            <p:cond delay="0"/>
                                          </p:stCondLst>
                                        </p:cTn>
                                        <p:tgtEl>
                                          <p:spTgt spid="2"/>
                                        </p:tgtEl>
                                        <p:attrNameLst>
                                          <p:attrName>style.visibility</p:attrName>
                                        </p:attrNameLst>
                                      </p:cBhvr>
                                      <p:to>
                                        <p:strVal val="visible"/>
                                      </p:to>
                                    </p:set>
                                    <p:animEffect transition="in" filter="diamond(in)">
                                      <p:cBhvr>
                                        <p:cTn id="143" dur="2000"/>
                                        <p:tgtEl>
                                          <p:spTgt spid="2"/>
                                        </p:tgtEl>
                                      </p:cBhvr>
                                    </p:animEffect>
                                  </p:childTnLst>
                                  <p:subTnLst>
                                    <p:audio>
                                      <p:cMediaNode>
                                        <p:cTn display="0" masterRel="sameClick">
                                          <p:stCondLst>
                                            <p:cond evt="begin" delay="0">
                                              <p:tn val="141"/>
                                            </p:cond>
                                          </p:stCondLst>
                                          <p:endCondLst>
                                            <p:cond evt="onStopAudio" delay="0">
                                              <p:tgtEl>
                                                <p:sldTgt/>
                                              </p:tgtEl>
                                            </p:cond>
                                          </p:endCondLst>
                                        </p:cTn>
                                        <p:tgtEl>
                                          <p:sndTgt r:embed="rId3" name="applause.wav"/>
                                        </p:tgtEl>
                                      </p:cMediaNode>
                                    </p:audio>
                                  </p:subTnLst>
                                </p:cTn>
                              </p:par>
                              <p:par>
                                <p:cTn id="144" presetID="8" presetClass="exit" presetSubtype="16" fill="hold" nodeType="withEffect">
                                  <p:stCondLst>
                                    <p:cond delay="0"/>
                                  </p:stCondLst>
                                  <p:childTnLst>
                                    <p:animEffect transition="out" filter="diamond(in)">
                                      <p:cBhvr>
                                        <p:cTn id="145" dur="2000"/>
                                        <p:tgtEl>
                                          <p:spTgt spid="2"/>
                                        </p:tgtEl>
                                      </p:cBhvr>
                                    </p:animEffect>
                                    <p:set>
                                      <p:cBhvr>
                                        <p:cTn id="146"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144"/>
                                            </p:cond>
                                          </p:stCondLst>
                                          <p:endCondLst>
                                            <p:cond evt="onStopAudio" delay="0">
                                              <p:tgtEl>
                                                <p:sldTgt/>
                                              </p:tgtEl>
                                            </p:cond>
                                          </p:endCondLst>
                                        </p:cTn>
                                        <p:tgtEl>
                                          <p:sndTgt r:embed="rId3" name="applause.wav"/>
                                        </p:tgtEl>
                                      </p:cMediaNode>
                                    </p:audio>
                                  </p:subTnLst>
                                </p:cTn>
                              </p:par>
                            </p:childTnLst>
                          </p:cTn>
                        </p:par>
                        <p:par>
                          <p:cTn id="147" fill="hold" nodeType="afterGroup">
                            <p:stCondLst>
                              <p:cond delay="2050"/>
                            </p:stCondLst>
                            <p:childTnLst>
                              <p:par>
                                <p:cTn id="148" presetID="2" presetClass="exit" presetSubtype="4" fill="hold" nodeType="afterEffect">
                                  <p:stCondLst>
                                    <p:cond delay="0"/>
                                  </p:stCondLst>
                                  <p:childTnLst>
                                    <p:anim calcmode="lin" valueType="num">
                                      <p:cBhvr additive="base">
                                        <p:cTn id="149" dur="2000"/>
                                        <p:tgtEl>
                                          <p:spTgt spid="28785"/>
                                        </p:tgtEl>
                                        <p:attrNameLst>
                                          <p:attrName>ppt_x</p:attrName>
                                        </p:attrNameLst>
                                      </p:cBhvr>
                                      <p:tavLst>
                                        <p:tav tm="0">
                                          <p:val>
                                            <p:strVal val="ppt_x"/>
                                          </p:val>
                                        </p:tav>
                                        <p:tav tm="100000">
                                          <p:val>
                                            <p:strVal val="ppt_x"/>
                                          </p:val>
                                        </p:tav>
                                      </p:tavLst>
                                    </p:anim>
                                    <p:anim calcmode="lin" valueType="num">
                                      <p:cBhvr additive="base">
                                        <p:cTn id="150" dur="2000"/>
                                        <p:tgtEl>
                                          <p:spTgt spid="28785"/>
                                        </p:tgtEl>
                                        <p:attrNameLst>
                                          <p:attrName>ppt_y</p:attrName>
                                        </p:attrNameLst>
                                      </p:cBhvr>
                                      <p:tavLst>
                                        <p:tav tm="0">
                                          <p:val>
                                            <p:strVal val="ppt_y"/>
                                          </p:val>
                                        </p:tav>
                                        <p:tav tm="100000">
                                          <p:val>
                                            <p:strVal val="1+ppt_h/2"/>
                                          </p:val>
                                        </p:tav>
                                      </p:tavLst>
                                    </p:anim>
                                    <p:set>
                                      <p:cBhvr>
                                        <p:cTn id="151"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27"/>
                  </p:tgtEl>
                </p:cond>
              </p:nextCondLst>
            </p:seq>
            <p:seq concurrent="1" nextAc="seek">
              <p:cTn id="152" restart="whenNotActive" fill="hold" evtFilter="cancelBubble" nodeType="interactiveSeq">
                <p:stCondLst>
                  <p:cond evt="onClick" delay="0">
                    <p:tgtEl>
                      <p:spTgt spid="28721"/>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27" presetClass="entr" presetSubtype="0" fill="hold" grpId="0" nodeType="clickEffect">
                                  <p:stCondLst>
                                    <p:cond delay="0"/>
                                  </p:stCondLst>
                                  <p:iterate type="lt">
                                    <p:tmPct val="50000"/>
                                  </p:iterate>
                                  <p:childTnLst>
                                    <p:set>
                                      <p:cBhvr>
                                        <p:cTn id="156" dur="1" fill="hold">
                                          <p:stCondLst>
                                            <p:cond delay="0"/>
                                          </p:stCondLst>
                                        </p:cTn>
                                        <p:tgtEl>
                                          <p:spTgt spid="28766"/>
                                        </p:tgtEl>
                                        <p:attrNameLst>
                                          <p:attrName>style.visibility</p:attrName>
                                        </p:attrNameLst>
                                      </p:cBhvr>
                                      <p:to>
                                        <p:strVal val="visible"/>
                                      </p:to>
                                    </p:set>
                                    <p:anim calcmode="discrete" valueType="clr">
                                      <p:cBhvr override="childStyle">
                                        <p:cTn id="157" dur="50"/>
                                        <p:tgtEl>
                                          <p:spTgt spid="28766"/>
                                        </p:tgtEl>
                                        <p:attrNameLst>
                                          <p:attrName>style.color</p:attrName>
                                        </p:attrNameLst>
                                      </p:cBhvr>
                                      <p:tavLst>
                                        <p:tav tm="0">
                                          <p:val>
                                            <p:clrVal>
                                              <a:schemeClr val="accent2"/>
                                            </p:clrVal>
                                          </p:val>
                                        </p:tav>
                                        <p:tav tm="50000">
                                          <p:val>
                                            <p:clrVal>
                                              <a:schemeClr val="hlink"/>
                                            </p:clrVal>
                                          </p:val>
                                        </p:tav>
                                      </p:tavLst>
                                    </p:anim>
                                    <p:anim calcmode="discrete" valueType="clr">
                                      <p:cBhvr>
                                        <p:cTn id="158" dur="50"/>
                                        <p:tgtEl>
                                          <p:spTgt spid="28766"/>
                                        </p:tgtEl>
                                        <p:attrNameLst>
                                          <p:attrName>fillcolor</p:attrName>
                                        </p:attrNameLst>
                                      </p:cBhvr>
                                      <p:tavLst>
                                        <p:tav tm="0">
                                          <p:val>
                                            <p:clrVal>
                                              <a:schemeClr val="accent2"/>
                                            </p:clrVal>
                                          </p:val>
                                        </p:tav>
                                        <p:tav tm="50000">
                                          <p:val>
                                            <p:clrVal>
                                              <a:schemeClr val="hlink"/>
                                            </p:clrVal>
                                          </p:val>
                                        </p:tav>
                                      </p:tavLst>
                                    </p:anim>
                                    <p:set>
                                      <p:cBhvr>
                                        <p:cTn id="159" dur="50"/>
                                        <p:tgtEl>
                                          <p:spTgt spid="28766"/>
                                        </p:tgtEl>
                                        <p:attrNameLst>
                                          <p:attrName>fill.type</p:attrName>
                                        </p:attrNameLst>
                                      </p:cBhvr>
                                      <p:to>
                                        <p:strVal val="solid"/>
                                      </p:to>
                                    </p:set>
                                  </p:childTnLst>
                                </p:cTn>
                              </p:par>
                              <p:par>
                                <p:cTn id="160" presetID="53" presetClass="entr" presetSubtype="0" fill="hold" nodeType="withEffect">
                                  <p:stCondLst>
                                    <p:cond delay="0"/>
                                  </p:stCondLst>
                                  <p:childTnLst>
                                    <p:set>
                                      <p:cBhvr>
                                        <p:cTn id="161" dur="1" fill="hold">
                                          <p:stCondLst>
                                            <p:cond delay="0"/>
                                          </p:stCondLst>
                                        </p:cTn>
                                        <p:tgtEl>
                                          <p:spTgt spid="28806"/>
                                        </p:tgtEl>
                                        <p:attrNameLst>
                                          <p:attrName>style.visibility</p:attrName>
                                        </p:attrNameLst>
                                      </p:cBhvr>
                                      <p:to>
                                        <p:strVal val="visible"/>
                                      </p:to>
                                    </p:set>
                                    <p:anim calcmode="lin" valueType="num">
                                      <p:cBhvr>
                                        <p:cTn id="162" dur="500" fill="hold"/>
                                        <p:tgtEl>
                                          <p:spTgt spid="28806"/>
                                        </p:tgtEl>
                                        <p:attrNameLst>
                                          <p:attrName>ppt_w</p:attrName>
                                        </p:attrNameLst>
                                      </p:cBhvr>
                                      <p:tavLst>
                                        <p:tav tm="0">
                                          <p:val>
                                            <p:fltVal val="0"/>
                                          </p:val>
                                        </p:tav>
                                        <p:tav tm="100000">
                                          <p:val>
                                            <p:strVal val="#ppt_w"/>
                                          </p:val>
                                        </p:tav>
                                      </p:tavLst>
                                    </p:anim>
                                    <p:anim calcmode="lin" valueType="num">
                                      <p:cBhvr>
                                        <p:cTn id="163" dur="500" fill="hold"/>
                                        <p:tgtEl>
                                          <p:spTgt spid="28806"/>
                                        </p:tgtEl>
                                        <p:attrNameLst>
                                          <p:attrName>ppt_h</p:attrName>
                                        </p:attrNameLst>
                                      </p:cBhvr>
                                      <p:tavLst>
                                        <p:tav tm="0">
                                          <p:val>
                                            <p:fltVal val="0"/>
                                          </p:val>
                                        </p:tav>
                                        <p:tav tm="100000">
                                          <p:val>
                                            <p:strVal val="#ppt_h"/>
                                          </p:val>
                                        </p:tav>
                                      </p:tavLst>
                                    </p:anim>
                                    <p:animEffect transition="in" filter="fade">
                                      <p:cBhvr>
                                        <p:cTn id="164" dur="500"/>
                                        <p:tgtEl>
                                          <p:spTgt spid="28806"/>
                                        </p:tgtEl>
                                      </p:cBhvr>
                                    </p:animEffect>
                                  </p:childTnLst>
                                </p:cTn>
                              </p:par>
                            </p:childTnLst>
                          </p:cTn>
                        </p:par>
                      </p:childTnLst>
                    </p:cTn>
                  </p:par>
                </p:childTnLst>
              </p:cTn>
              <p:nextCondLst>
                <p:cond evt="onClick" delay="0">
                  <p:tgtEl>
                    <p:spTgt spid="28721"/>
                  </p:tgtEl>
                </p:cond>
              </p:nextCondLst>
            </p:seq>
            <p:seq concurrent="1" nextAc="seek">
              <p:cTn id="165" restart="whenNotActive" fill="hold" evtFilter="cancelBubble" nodeType="interactiveSeq">
                <p:stCondLst>
                  <p:cond evt="onClick" delay="0">
                    <p:tgtEl>
                      <p:spTgt spid="28728"/>
                    </p:tgtEl>
                  </p:cond>
                </p:stCondLst>
                <p:endSync evt="end" delay="0">
                  <p:rtn val="all"/>
                </p:endSync>
                <p:childTnLst>
                  <p:par>
                    <p:cTn id="166" fill="hold" nodeType="clickPar">
                      <p:stCondLst>
                        <p:cond delay="0"/>
                      </p:stCondLst>
                      <p:childTnLst>
                        <p:par>
                          <p:cTn id="167" fill="hold" nodeType="withGroup">
                            <p:stCondLst>
                              <p:cond delay="0"/>
                            </p:stCondLst>
                            <p:childTnLst>
                              <p:par>
                                <p:cTn id="168" presetID="2" presetClass="exit" presetSubtype="4" fill="hold" grpId="1" nodeType="clickEffect">
                                  <p:stCondLst>
                                    <p:cond delay="0"/>
                                  </p:stCondLst>
                                  <p:iterate type="lt">
                                    <p:tmPct val="0"/>
                                  </p:iterate>
                                  <p:childTnLst>
                                    <p:anim calcmode="lin" valueType="num">
                                      <p:cBhvr additive="base">
                                        <p:cTn id="169" dur="50"/>
                                        <p:tgtEl>
                                          <p:spTgt spid="28766"/>
                                        </p:tgtEl>
                                        <p:attrNameLst>
                                          <p:attrName>ppt_x</p:attrName>
                                        </p:attrNameLst>
                                      </p:cBhvr>
                                      <p:tavLst>
                                        <p:tav tm="0">
                                          <p:val>
                                            <p:strVal val="ppt_x"/>
                                          </p:val>
                                        </p:tav>
                                        <p:tav tm="100000">
                                          <p:val>
                                            <p:strVal val="ppt_x"/>
                                          </p:val>
                                        </p:tav>
                                      </p:tavLst>
                                    </p:anim>
                                    <p:anim calcmode="lin" valueType="num">
                                      <p:cBhvr additive="base">
                                        <p:cTn id="170" dur="50"/>
                                        <p:tgtEl>
                                          <p:spTgt spid="28766"/>
                                        </p:tgtEl>
                                        <p:attrNameLst>
                                          <p:attrName>ppt_y</p:attrName>
                                        </p:attrNameLst>
                                      </p:cBhvr>
                                      <p:tavLst>
                                        <p:tav tm="0">
                                          <p:val>
                                            <p:strVal val="ppt_y"/>
                                          </p:val>
                                        </p:tav>
                                        <p:tav tm="100000">
                                          <p:val>
                                            <p:strVal val="1+ppt_h/2"/>
                                          </p:val>
                                        </p:tav>
                                      </p:tavLst>
                                    </p:anim>
                                    <p:set>
                                      <p:cBhvr>
                                        <p:cTn id="171" dur="1" fill="hold">
                                          <p:stCondLst>
                                            <p:cond delay="49"/>
                                          </p:stCondLst>
                                        </p:cTn>
                                        <p:tgtEl>
                                          <p:spTgt spid="28766"/>
                                        </p:tgtEl>
                                        <p:attrNameLst>
                                          <p:attrName>style.visibility</p:attrName>
                                        </p:attrNameLst>
                                      </p:cBhvr>
                                      <p:to>
                                        <p:strVal val="hidden"/>
                                      </p:to>
                                    </p:set>
                                  </p:childTnLst>
                                </p:cTn>
                              </p:par>
                              <p:par>
                                <p:cTn id="172" presetID="2" presetClass="exit" presetSubtype="4" fill="hold" nodeType="withEffect">
                                  <p:stCondLst>
                                    <p:cond delay="0"/>
                                  </p:stCondLst>
                                  <p:childTnLst>
                                    <p:anim calcmode="lin" valueType="num">
                                      <p:cBhvr additive="base">
                                        <p:cTn id="173" dur="50"/>
                                        <p:tgtEl>
                                          <p:spTgt spid="28806"/>
                                        </p:tgtEl>
                                        <p:attrNameLst>
                                          <p:attrName>ppt_x</p:attrName>
                                        </p:attrNameLst>
                                      </p:cBhvr>
                                      <p:tavLst>
                                        <p:tav tm="0">
                                          <p:val>
                                            <p:strVal val="ppt_x"/>
                                          </p:val>
                                        </p:tav>
                                        <p:tav tm="100000">
                                          <p:val>
                                            <p:strVal val="ppt_x"/>
                                          </p:val>
                                        </p:tav>
                                      </p:tavLst>
                                    </p:anim>
                                    <p:anim calcmode="lin" valueType="num">
                                      <p:cBhvr additive="base">
                                        <p:cTn id="174" dur="50"/>
                                        <p:tgtEl>
                                          <p:spTgt spid="28806"/>
                                        </p:tgtEl>
                                        <p:attrNameLst>
                                          <p:attrName>ppt_y</p:attrName>
                                        </p:attrNameLst>
                                      </p:cBhvr>
                                      <p:tavLst>
                                        <p:tav tm="0">
                                          <p:val>
                                            <p:strVal val="ppt_y"/>
                                          </p:val>
                                        </p:tav>
                                        <p:tav tm="100000">
                                          <p:val>
                                            <p:strVal val="1+ppt_h/2"/>
                                          </p:val>
                                        </p:tav>
                                      </p:tavLst>
                                    </p:anim>
                                    <p:set>
                                      <p:cBhvr>
                                        <p:cTn id="175" dur="1" fill="hold">
                                          <p:stCondLst>
                                            <p:cond delay="49"/>
                                          </p:stCondLst>
                                        </p:cTn>
                                        <p:tgtEl>
                                          <p:spTgt spid="28806"/>
                                        </p:tgtEl>
                                        <p:attrNameLst>
                                          <p:attrName>style.visibility</p:attrName>
                                        </p:attrNameLst>
                                      </p:cBhvr>
                                      <p:to>
                                        <p:strVal val="hidden"/>
                                      </p:to>
                                    </p:set>
                                  </p:childTnLst>
                                </p:cTn>
                              </p:par>
                              <p:par>
                                <p:cTn id="176" presetID="2" presetClass="exit" presetSubtype="4" fill="hold" grpId="0" nodeType="withEffect">
                                  <p:stCondLst>
                                    <p:cond delay="0"/>
                                  </p:stCondLst>
                                  <p:childTnLst>
                                    <p:anim calcmode="lin" valueType="num">
                                      <p:cBhvr additive="base">
                                        <p:cTn id="177" dur="50"/>
                                        <p:tgtEl>
                                          <p:spTgt spid="28721"/>
                                        </p:tgtEl>
                                        <p:attrNameLst>
                                          <p:attrName>ppt_x</p:attrName>
                                        </p:attrNameLst>
                                      </p:cBhvr>
                                      <p:tavLst>
                                        <p:tav tm="0">
                                          <p:val>
                                            <p:strVal val="ppt_x"/>
                                          </p:val>
                                        </p:tav>
                                        <p:tav tm="100000">
                                          <p:val>
                                            <p:strVal val="ppt_x"/>
                                          </p:val>
                                        </p:tav>
                                      </p:tavLst>
                                    </p:anim>
                                    <p:anim calcmode="lin" valueType="num">
                                      <p:cBhvr additive="base">
                                        <p:cTn id="178" dur="50"/>
                                        <p:tgtEl>
                                          <p:spTgt spid="28721"/>
                                        </p:tgtEl>
                                        <p:attrNameLst>
                                          <p:attrName>ppt_y</p:attrName>
                                        </p:attrNameLst>
                                      </p:cBhvr>
                                      <p:tavLst>
                                        <p:tav tm="0">
                                          <p:val>
                                            <p:strVal val="ppt_y"/>
                                          </p:val>
                                        </p:tav>
                                        <p:tav tm="100000">
                                          <p:val>
                                            <p:strVal val="1+ppt_h/2"/>
                                          </p:val>
                                        </p:tav>
                                      </p:tavLst>
                                    </p:anim>
                                    <p:set>
                                      <p:cBhvr>
                                        <p:cTn id="179" dur="1" fill="hold">
                                          <p:stCondLst>
                                            <p:cond delay="49"/>
                                          </p:stCondLst>
                                        </p:cTn>
                                        <p:tgtEl>
                                          <p:spTgt spid="28721"/>
                                        </p:tgtEl>
                                        <p:attrNameLst>
                                          <p:attrName>style.visibility</p:attrName>
                                        </p:attrNameLst>
                                      </p:cBhvr>
                                      <p:to>
                                        <p:strVal val="hidden"/>
                                      </p:to>
                                    </p:set>
                                  </p:childTnLst>
                                </p:cTn>
                              </p:par>
                            </p:childTnLst>
                          </p:cTn>
                        </p:par>
                        <p:par>
                          <p:cTn id="180" fill="hold" nodeType="afterGroup">
                            <p:stCondLst>
                              <p:cond delay="50"/>
                            </p:stCondLst>
                            <p:childTnLst>
                              <p:par>
                                <p:cTn id="181" presetID="53" presetClass="entr" presetSubtype="0" fill="hold" nodeType="afterEffect">
                                  <p:stCondLst>
                                    <p:cond delay="0"/>
                                  </p:stCondLst>
                                  <p:childTnLst>
                                    <p:set>
                                      <p:cBhvr>
                                        <p:cTn id="182" dur="1" fill="hold">
                                          <p:stCondLst>
                                            <p:cond delay="0"/>
                                          </p:stCondLst>
                                        </p:cTn>
                                        <p:tgtEl>
                                          <p:spTgt spid="13"/>
                                        </p:tgtEl>
                                        <p:attrNameLst>
                                          <p:attrName>style.visibility</p:attrName>
                                        </p:attrNameLst>
                                      </p:cBhvr>
                                      <p:to>
                                        <p:strVal val="visible"/>
                                      </p:to>
                                    </p:set>
                                    <p:anim calcmode="lin" valueType="num">
                                      <p:cBhvr>
                                        <p:cTn id="183" dur="500" fill="hold"/>
                                        <p:tgtEl>
                                          <p:spTgt spid="13"/>
                                        </p:tgtEl>
                                        <p:attrNameLst>
                                          <p:attrName>ppt_w</p:attrName>
                                        </p:attrNameLst>
                                      </p:cBhvr>
                                      <p:tavLst>
                                        <p:tav tm="0">
                                          <p:val>
                                            <p:fltVal val="0"/>
                                          </p:val>
                                        </p:tav>
                                        <p:tav tm="100000">
                                          <p:val>
                                            <p:strVal val="#ppt_w"/>
                                          </p:val>
                                        </p:tav>
                                      </p:tavLst>
                                    </p:anim>
                                    <p:anim calcmode="lin" valueType="num">
                                      <p:cBhvr>
                                        <p:cTn id="184" dur="500" fill="hold"/>
                                        <p:tgtEl>
                                          <p:spTgt spid="13"/>
                                        </p:tgtEl>
                                        <p:attrNameLst>
                                          <p:attrName>ppt_h</p:attrName>
                                        </p:attrNameLst>
                                      </p:cBhvr>
                                      <p:tavLst>
                                        <p:tav tm="0">
                                          <p:val>
                                            <p:fltVal val="0"/>
                                          </p:val>
                                        </p:tav>
                                        <p:tav tm="100000">
                                          <p:val>
                                            <p:strVal val="#ppt_h"/>
                                          </p:val>
                                        </p:tav>
                                      </p:tavLst>
                                    </p:anim>
                                    <p:animEffect transition="in" filter="fade">
                                      <p:cBhvr>
                                        <p:cTn id="185" dur="500"/>
                                        <p:tgtEl>
                                          <p:spTgt spid="13"/>
                                        </p:tgtEl>
                                      </p:cBhvr>
                                    </p:animEffect>
                                  </p:childTnLst>
                                </p:cTn>
                              </p:par>
                              <p:par>
                                <p:cTn id="186" presetID="53" presetClass="entr" presetSubtype="0" fill="hold" nodeType="withEffect">
                                  <p:stCondLst>
                                    <p:cond delay="0"/>
                                  </p:stCondLst>
                                  <p:childTnLst>
                                    <p:set>
                                      <p:cBhvr>
                                        <p:cTn id="187" dur="1" fill="hold">
                                          <p:stCondLst>
                                            <p:cond delay="0"/>
                                          </p:stCondLst>
                                        </p:cTn>
                                        <p:tgtEl>
                                          <p:spTgt spid="28785"/>
                                        </p:tgtEl>
                                        <p:attrNameLst>
                                          <p:attrName>style.visibility</p:attrName>
                                        </p:attrNameLst>
                                      </p:cBhvr>
                                      <p:to>
                                        <p:strVal val="visible"/>
                                      </p:to>
                                    </p:set>
                                    <p:anim calcmode="lin" valueType="num">
                                      <p:cBhvr>
                                        <p:cTn id="188" dur="50" fill="hold"/>
                                        <p:tgtEl>
                                          <p:spTgt spid="28785"/>
                                        </p:tgtEl>
                                        <p:attrNameLst>
                                          <p:attrName>ppt_w</p:attrName>
                                        </p:attrNameLst>
                                      </p:cBhvr>
                                      <p:tavLst>
                                        <p:tav tm="0">
                                          <p:val>
                                            <p:fltVal val="0"/>
                                          </p:val>
                                        </p:tav>
                                        <p:tav tm="100000">
                                          <p:val>
                                            <p:strVal val="#ppt_w"/>
                                          </p:val>
                                        </p:tav>
                                      </p:tavLst>
                                    </p:anim>
                                    <p:anim calcmode="lin" valueType="num">
                                      <p:cBhvr>
                                        <p:cTn id="189" dur="50" fill="hold"/>
                                        <p:tgtEl>
                                          <p:spTgt spid="28785"/>
                                        </p:tgtEl>
                                        <p:attrNameLst>
                                          <p:attrName>ppt_h</p:attrName>
                                        </p:attrNameLst>
                                      </p:cBhvr>
                                      <p:tavLst>
                                        <p:tav tm="0">
                                          <p:val>
                                            <p:fltVal val="0"/>
                                          </p:val>
                                        </p:tav>
                                        <p:tav tm="100000">
                                          <p:val>
                                            <p:strVal val="#ppt_h"/>
                                          </p:val>
                                        </p:tav>
                                      </p:tavLst>
                                    </p:anim>
                                    <p:animEffect transition="in" filter="fade">
                                      <p:cBhvr>
                                        <p:cTn id="190" dur="50"/>
                                        <p:tgtEl>
                                          <p:spTgt spid="28785"/>
                                        </p:tgtEl>
                                      </p:cBhvr>
                                    </p:animEffect>
                                  </p:childTnLst>
                                </p:cTn>
                              </p:par>
                              <p:par>
                                <p:cTn id="191" presetID="8" presetClass="entr" presetSubtype="16" fill="hold" nodeType="withEffect">
                                  <p:stCondLst>
                                    <p:cond delay="0"/>
                                  </p:stCondLst>
                                  <p:childTnLst>
                                    <p:set>
                                      <p:cBhvr>
                                        <p:cTn id="192" dur="1" fill="hold">
                                          <p:stCondLst>
                                            <p:cond delay="0"/>
                                          </p:stCondLst>
                                        </p:cTn>
                                        <p:tgtEl>
                                          <p:spTgt spid="2"/>
                                        </p:tgtEl>
                                        <p:attrNameLst>
                                          <p:attrName>style.visibility</p:attrName>
                                        </p:attrNameLst>
                                      </p:cBhvr>
                                      <p:to>
                                        <p:strVal val="visible"/>
                                      </p:to>
                                    </p:set>
                                    <p:animEffect transition="in" filter="diamond(in)">
                                      <p:cBhvr>
                                        <p:cTn id="193" dur="2000"/>
                                        <p:tgtEl>
                                          <p:spTgt spid="2"/>
                                        </p:tgtEl>
                                      </p:cBhvr>
                                    </p:animEffect>
                                  </p:childTnLst>
                                  <p:subTnLst>
                                    <p:audio>
                                      <p:cMediaNode>
                                        <p:cTn display="0" masterRel="sameClick">
                                          <p:stCondLst>
                                            <p:cond evt="begin" delay="0">
                                              <p:tn val="191"/>
                                            </p:cond>
                                          </p:stCondLst>
                                          <p:endCondLst>
                                            <p:cond evt="onStopAudio" delay="0">
                                              <p:tgtEl>
                                                <p:sldTgt/>
                                              </p:tgtEl>
                                            </p:cond>
                                          </p:endCondLst>
                                        </p:cTn>
                                        <p:tgtEl>
                                          <p:sndTgt r:embed="rId3" name="applause.wav"/>
                                        </p:tgtEl>
                                      </p:cMediaNode>
                                    </p:audio>
                                  </p:subTnLst>
                                </p:cTn>
                              </p:par>
                              <p:par>
                                <p:cTn id="194" presetID="8" presetClass="exit" presetSubtype="16" fill="hold" nodeType="withEffect">
                                  <p:stCondLst>
                                    <p:cond delay="0"/>
                                  </p:stCondLst>
                                  <p:childTnLst>
                                    <p:animEffect transition="out" filter="diamond(in)">
                                      <p:cBhvr>
                                        <p:cTn id="195" dur="2000"/>
                                        <p:tgtEl>
                                          <p:spTgt spid="2"/>
                                        </p:tgtEl>
                                      </p:cBhvr>
                                    </p:animEffect>
                                    <p:set>
                                      <p:cBhvr>
                                        <p:cTn id="196"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194"/>
                                            </p:cond>
                                          </p:stCondLst>
                                          <p:endCondLst>
                                            <p:cond evt="onStopAudio" delay="0">
                                              <p:tgtEl>
                                                <p:sldTgt/>
                                              </p:tgtEl>
                                            </p:cond>
                                          </p:endCondLst>
                                        </p:cTn>
                                        <p:tgtEl>
                                          <p:sndTgt r:embed="rId3" name="applause.wav"/>
                                        </p:tgtEl>
                                      </p:cMediaNode>
                                    </p:audio>
                                  </p:subTnLst>
                                </p:cTn>
                              </p:par>
                            </p:childTnLst>
                          </p:cTn>
                        </p:par>
                        <p:par>
                          <p:cTn id="197" fill="hold" nodeType="afterGroup">
                            <p:stCondLst>
                              <p:cond delay="2050"/>
                            </p:stCondLst>
                            <p:childTnLst>
                              <p:par>
                                <p:cTn id="198" presetID="2" presetClass="exit" presetSubtype="4" fill="hold" nodeType="afterEffect">
                                  <p:stCondLst>
                                    <p:cond delay="0"/>
                                  </p:stCondLst>
                                  <p:childTnLst>
                                    <p:anim calcmode="lin" valueType="num">
                                      <p:cBhvr additive="base">
                                        <p:cTn id="199" dur="2000"/>
                                        <p:tgtEl>
                                          <p:spTgt spid="28785"/>
                                        </p:tgtEl>
                                        <p:attrNameLst>
                                          <p:attrName>ppt_x</p:attrName>
                                        </p:attrNameLst>
                                      </p:cBhvr>
                                      <p:tavLst>
                                        <p:tav tm="0">
                                          <p:val>
                                            <p:strVal val="ppt_x"/>
                                          </p:val>
                                        </p:tav>
                                        <p:tav tm="100000">
                                          <p:val>
                                            <p:strVal val="ppt_x"/>
                                          </p:val>
                                        </p:tav>
                                      </p:tavLst>
                                    </p:anim>
                                    <p:anim calcmode="lin" valueType="num">
                                      <p:cBhvr additive="base">
                                        <p:cTn id="200" dur="2000"/>
                                        <p:tgtEl>
                                          <p:spTgt spid="28785"/>
                                        </p:tgtEl>
                                        <p:attrNameLst>
                                          <p:attrName>ppt_y</p:attrName>
                                        </p:attrNameLst>
                                      </p:cBhvr>
                                      <p:tavLst>
                                        <p:tav tm="0">
                                          <p:val>
                                            <p:strVal val="ppt_y"/>
                                          </p:val>
                                        </p:tav>
                                        <p:tav tm="100000">
                                          <p:val>
                                            <p:strVal val="1+ppt_h/2"/>
                                          </p:val>
                                        </p:tav>
                                      </p:tavLst>
                                    </p:anim>
                                    <p:set>
                                      <p:cBhvr>
                                        <p:cTn id="201"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28"/>
                  </p:tgtEl>
                </p:cond>
              </p:nextCondLst>
            </p:seq>
            <p:seq concurrent="1" nextAc="seek">
              <p:cTn id="202" restart="whenNotActive" fill="hold" evtFilter="cancelBubble" nodeType="interactiveSeq">
                <p:stCondLst>
                  <p:cond evt="onClick" delay="0">
                    <p:tgtEl>
                      <p:spTgt spid="28722"/>
                    </p:tgtEl>
                  </p:cond>
                </p:stCondLst>
                <p:endSync evt="end" delay="0">
                  <p:rtn val="all"/>
                </p:endSync>
                <p:childTnLst>
                  <p:par>
                    <p:cTn id="203" fill="hold" nodeType="clickPar">
                      <p:stCondLst>
                        <p:cond delay="0"/>
                      </p:stCondLst>
                      <p:childTnLst>
                        <p:par>
                          <p:cTn id="204" fill="hold" nodeType="withGroup">
                            <p:stCondLst>
                              <p:cond delay="0"/>
                            </p:stCondLst>
                            <p:childTnLst>
                              <p:par>
                                <p:cTn id="205" presetID="27" presetClass="entr" presetSubtype="0" fill="hold" grpId="0" nodeType="clickEffect">
                                  <p:stCondLst>
                                    <p:cond delay="0"/>
                                  </p:stCondLst>
                                  <p:iterate type="lt">
                                    <p:tmPct val="50000"/>
                                  </p:iterate>
                                  <p:childTnLst>
                                    <p:set>
                                      <p:cBhvr>
                                        <p:cTn id="206" dur="1" fill="hold">
                                          <p:stCondLst>
                                            <p:cond delay="0"/>
                                          </p:stCondLst>
                                        </p:cTn>
                                        <p:tgtEl>
                                          <p:spTgt spid="28767"/>
                                        </p:tgtEl>
                                        <p:attrNameLst>
                                          <p:attrName>style.visibility</p:attrName>
                                        </p:attrNameLst>
                                      </p:cBhvr>
                                      <p:to>
                                        <p:strVal val="visible"/>
                                      </p:to>
                                    </p:set>
                                    <p:anim calcmode="discrete" valueType="clr">
                                      <p:cBhvr override="childStyle">
                                        <p:cTn id="207" dur="50"/>
                                        <p:tgtEl>
                                          <p:spTgt spid="28767"/>
                                        </p:tgtEl>
                                        <p:attrNameLst>
                                          <p:attrName>style.color</p:attrName>
                                        </p:attrNameLst>
                                      </p:cBhvr>
                                      <p:tavLst>
                                        <p:tav tm="0">
                                          <p:val>
                                            <p:clrVal>
                                              <a:schemeClr val="accent2"/>
                                            </p:clrVal>
                                          </p:val>
                                        </p:tav>
                                        <p:tav tm="50000">
                                          <p:val>
                                            <p:clrVal>
                                              <a:schemeClr val="hlink"/>
                                            </p:clrVal>
                                          </p:val>
                                        </p:tav>
                                      </p:tavLst>
                                    </p:anim>
                                    <p:anim calcmode="discrete" valueType="clr">
                                      <p:cBhvr>
                                        <p:cTn id="208" dur="50"/>
                                        <p:tgtEl>
                                          <p:spTgt spid="28767"/>
                                        </p:tgtEl>
                                        <p:attrNameLst>
                                          <p:attrName>fillcolor</p:attrName>
                                        </p:attrNameLst>
                                      </p:cBhvr>
                                      <p:tavLst>
                                        <p:tav tm="0">
                                          <p:val>
                                            <p:clrVal>
                                              <a:schemeClr val="accent2"/>
                                            </p:clrVal>
                                          </p:val>
                                        </p:tav>
                                        <p:tav tm="50000">
                                          <p:val>
                                            <p:clrVal>
                                              <a:schemeClr val="hlink"/>
                                            </p:clrVal>
                                          </p:val>
                                        </p:tav>
                                      </p:tavLst>
                                    </p:anim>
                                    <p:set>
                                      <p:cBhvr>
                                        <p:cTn id="209" dur="50"/>
                                        <p:tgtEl>
                                          <p:spTgt spid="28767"/>
                                        </p:tgtEl>
                                        <p:attrNameLst>
                                          <p:attrName>fill.type</p:attrName>
                                        </p:attrNameLst>
                                      </p:cBhvr>
                                      <p:to>
                                        <p:strVal val="solid"/>
                                      </p:to>
                                    </p:set>
                                  </p:childTnLst>
                                </p:cTn>
                              </p:par>
                              <p:par>
                                <p:cTn id="210" presetID="53" presetClass="entr" presetSubtype="0" fill="hold" nodeType="withEffect">
                                  <p:stCondLst>
                                    <p:cond delay="0"/>
                                  </p:stCondLst>
                                  <p:childTnLst>
                                    <p:set>
                                      <p:cBhvr>
                                        <p:cTn id="211" dur="1" fill="hold">
                                          <p:stCondLst>
                                            <p:cond delay="0"/>
                                          </p:stCondLst>
                                        </p:cTn>
                                        <p:tgtEl>
                                          <p:spTgt spid="28806"/>
                                        </p:tgtEl>
                                        <p:attrNameLst>
                                          <p:attrName>style.visibility</p:attrName>
                                        </p:attrNameLst>
                                      </p:cBhvr>
                                      <p:to>
                                        <p:strVal val="visible"/>
                                      </p:to>
                                    </p:set>
                                    <p:anim calcmode="lin" valueType="num">
                                      <p:cBhvr>
                                        <p:cTn id="212" dur="50" fill="hold"/>
                                        <p:tgtEl>
                                          <p:spTgt spid="28806"/>
                                        </p:tgtEl>
                                        <p:attrNameLst>
                                          <p:attrName>ppt_w</p:attrName>
                                        </p:attrNameLst>
                                      </p:cBhvr>
                                      <p:tavLst>
                                        <p:tav tm="0">
                                          <p:val>
                                            <p:fltVal val="0"/>
                                          </p:val>
                                        </p:tav>
                                        <p:tav tm="100000">
                                          <p:val>
                                            <p:strVal val="#ppt_w"/>
                                          </p:val>
                                        </p:tav>
                                      </p:tavLst>
                                    </p:anim>
                                    <p:anim calcmode="lin" valueType="num">
                                      <p:cBhvr>
                                        <p:cTn id="213" dur="50" fill="hold"/>
                                        <p:tgtEl>
                                          <p:spTgt spid="28806"/>
                                        </p:tgtEl>
                                        <p:attrNameLst>
                                          <p:attrName>ppt_h</p:attrName>
                                        </p:attrNameLst>
                                      </p:cBhvr>
                                      <p:tavLst>
                                        <p:tav tm="0">
                                          <p:val>
                                            <p:fltVal val="0"/>
                                          </p:val>
                                        </p:tav>
                                        <p:tav tm="100000">
                                          <p:val>
                                            <p:strVal val="#ppt_h"/>
                                          </p:val>
                                        </p:tav>
                                      </p:tavLst>
                                    </p:anim>
                                    <p:animEffect transition="in" filter="fade">
                                      <p:cBhvr>
                                        <p:cTn id="214" dur="50"/>
                                        <p:tgtEl>
                                          <p:spTgt spid="28806"/>
                                        </p:tgtEl>
                                      </p:cBhvr>
                                    </p:animEffect>
                                  </p:childTnLst>
                                </p:cTn>
                              </p:par>
                            </p:childTnLst>
                          </p:cTn>
                        </p:par>
                      </p:childTnLst>
                    </p:cTn>
                  </p:par>
                </p:childTnLst>
              </p:cTn>
              <p:nextCondLst>
                <p:cond evt="onClick" delay="0">
                  <p:tgtEl>
                    <p:spTgt spid="28722"/>
                  </p:tgtEl>
                </p:cond>
              </p:nextCondLst>
            </p:seq>
            <p:seq concurrent="1" nextAc="seek">
              <p:cTn id="215" restart="whenNotActive" fill="hold" evtFilter="cancelBubble" nodeType="interactiveSeq">
                <p:stCondLst>
                  <p:cond evt="onClick" delay="0">
                    <p:tgtEl>
                      <p:spTgt spid="28729"/>
                    </p:tgtEl>
                  </p:cond>
                </p:stCondLst>
                <p:endSync evt="end" delay="0">
                  <p:rtn val="all"/>
                </p:endSync>
                <p:childTnLst>
                  <p:par>
                    <p:cTn id="216" fill="hold" nodeType="clickPar">
                      <p:stCondLst>
                        <p:cond delay="0"/>
                      </p:stCondLst>
                      <p:childTnLst>
                        <p:par>
                          <p:cTn id="217" fill="hold" nodeType="withGroup">
                            <p:stCondLst>
                              <p:cond delay="0"/>
                            </p:stCondLst>
                            <p:childTnLst>
                              <p:par>
                                <p:cTn id="218" presetID="2" presetClass="exit" presetSubtype="4" fill="hold" grpId="1" nodeType="clickEffect">
                                  <p:stCondLst>
                                    <p:cond delay="0"/>
                                  </p:stCondLst>
                                  <p:iterate type="lt">
                                    <p:tmPct val="0"/>
                                  </p:iterate>
                                  <p:childTnLst>
                                    <p:anim calcmode="lin" valueType="num">
                                      <p:cBhvr additive="base">
                                        <p:cTn id="219" dur="50"/>
                                        <p:tgtEl>
                                          <p:spTgt spid="28767"/>
                                        </p:tgtEl>
                                        <p:attrNameLst>
                                          <p:attrName>ppt_x</p:attrName>
                                        </p:attrNameLst>
                                      </p:cBhvr>
                                      <p:tavLst>
                                        <p:tav tm="0">
                                          <p:val>
                                            <p:strVal val="ppt_x"/>
                                          </p:val>
                                        </p:tav>
                                        <p:tav tm="100000">
                                          <p:val>
                                            <p:strVal val="ppt_x"/>
                                          </p:val>
                                        </p:tav>
                                      </p:tavLst>
                                    </p:anim>
                                    <p:anim calcmode="lin" valueType="num">
                                      <p:cBhvr additive="base">
                                        <p:cTn id="220" dur="50"/>
                                        <p:tgtEl>
                                          <p:spTgt spid="28767"/>
                                        </p:tgtEl>
                                        <p:attrNameLst>
                                          <p:attrName>ppt_y</p:attrName>
                                        </p:attrNameLst>
                                      </p:cBhvr>
                                      <p:tavLst>
                                        <p:tav tm="0">
                                          <p:val>
                                            <p:strVal val="ppt_y"/>
                                          </p:val>
                                        </p:tav>
                                        <p:tav tm="100000">
                                          <p:val>
                                            <p:strVal val="1+ppt_h/2"/>
                                          </p:val>
                                        </p:tav>
                                      </p:tavLst>
                                    </p:anim>
                                    <p:set>
                                      <p:cBhvr>
                                        <p:cTn id="221" dur="1" fill="hold">
                                          <p:stCondLst>
                                            <p:cond delay="49"/>
                                          </p:stCondLst>
                                        </p:cTn>
                                        <p:tgtEl>
                                          <p:spTgt spid="28767"/>
                                        </p:tgtEl>
                                        <p:attrNameLst>
                                          <p:attrName>style.visibility</p:attrName>
                                        </p:attrNameLst>
                                      </p:cBhvr>
                                      <p:to>
                                        <p:strVal val="hidden"/>
                                      </p:to>
                                    </p:set>
                                  </p:childTnLst>
                                </p:cTn>
                              </p:par>
                              <p:par>
                                <p:cTn id="222" presetID="2" presetClass="exit" presetSubtype="4" fill="hold" nodeType="withEffect">
                                  <p:stCondLst>
                                    <p:cond delay="0"/>
                                  </p:stCondLst>
                                  <p:childTnLst>
                                    <p:anim calcmode="lin" valueType="num">
                                      <p:cBhvr additive="base">
                                        <p:cTn id="223" dur="50"/>
                                        <p:tgtEl>
                                          <p:spTgt spid="28806"/>
                                        </p:tgtEl>
                                        <p:attrNameLst>
                                          <p:attrName>ppt_x</p:attrName>
                                        </p:attrNameLst>
                                      </p:cBhvr>
                                      <p:tavLst>
                                        <p:tav tm="0">
                                          <p:val>
                                            <p:strVal val="ppt_x"/>
                                          </p:val>
                                        </p:tav>
                                        <p:tav tm="100000">
                                          <p:val>
                                            <p:strVal val="ppt_x"/>
                                          </p:val>
                                        </p:tav>
                                      </p:tavLst>
                                    </p:anim>
                                    <p:anim calcmode="lin" valueType="num">
                                      <p:cBhvr additive="base">
                                        <p:cTn id="224" dur="50"/>
                                        <p:tgtEl>
                                          <p:spTgt spid="28806"/>
                                        </p:tgtEl>
                                        <p:attrNameLst>
                                          <p:attrName>ppt_y</p:attrName>
                                        </p:attrNameLst>
                                      </p:cBhvr>
                                      <p:tavLst>
                                        <p:tav tm="0">
                                          <p:val>
                                            <p:strVal val="ppt_y"/>
                                          </p:val>
                                        </p:tav>
                                        <p:tav tm="100000">
                                          <p:val>
                                            <p:strVal val="1+ppt_h/2"/>
                                          </p:val>
                                        </p:tav>
                                      </p:tavLst>
                                    </p:anim>
                                    <p:set>
                                      <p:cBhvr>
                                        <p:cTn id="225" dur="1" fill="hold">
                                          <p:stCondLst>
                                            <p:cond delay="49"/>
                                          </p:stCondLst>
                                        </p:cTn>
                                        <p:tgtEl>
                                          <p:spTgt spid="28806"/>
                                        </p:tgtEl>
                                        <p:attrNameLst>
                                          <p:attrName>style.visibility</p:attrName>
                                        </p:attrNameLst>
                                      </p:cBhvr>
                                      <p:to>
                                        <p:strVal val="hidden"/>
                                      </p:to>
                                    </p:set>
                                  </p:childTnLst>
                                </p:cTn>
                              </p:par>
                              <p:par>
                                <p:cTn id="226" presetID="2" presetClass="exit" presetSubtype="4" fill="hold" grpId="0" nodeType="withEffect">
                                  <p:stCondLst>
                                    <p:cond delay="0"/>
                                  </p:stCondLst>
                                  <p:childTnLst>
                                    <p:anim calcmode="lin" valueType="num">
                                      <p:cBhvr additive="base">
                                        <p:cTn id="227" dur="50"/>
                                        <p:tgtEl>
                                          <p:spTgt spid="28722"/>
                                        </p:tgtEl>
                                        <p:attrNameLst>
                                          <p:attrName>ppt_x</p:attrName>
                                        </p:attrNameLst>
                                      </p:cBhvr>
                                      <p:tavLst>
                                        <p:tav tm="0">
                                          <p:val>
                                            <p:strVal val="ppt_x"/>
                                          </p:val>
                                        </p:tav>
                                        <p:tav tm="100000">
                                          <p:val>
                                            <p:strVal val="ppt_x"/>
                                          </p:val>
                                        </p:tav>
                                      </p:tavLst>
                                    </p:anim>
                                    <p:anim calcmode="lin" valueType="num">
                                      <p:cBhvr additive="base">
                                        <p:cTn id="228" dur="50"/>
                                        <p:tgtEl>
                                          <p:spTgt spid="28722"/>
                                        </p:tgtEl>
                                        <p:attrNameLst>
                                          <p:attrName>ppt_y</p:attrName>
                                        </p:attrNameLst>
                                      </p:cBhvr>
                                      <p:tavLst>
                                        <p:tav tm="0">
                                          <p:val>
                                            <p:strVal val="ppt_y"/>
                                          </p:val>
                                        </p:tav>
                                        <p:tav tm="100000">
                                          <p:val>
                                            <p:strVal val="1+ppt_h/2"/>
                                          </p:val>
                                        </p:tav>
                                      </p:tavLst>
                                    </p:anim>
                                    <p:set>
                                      <p:cBhvr>
                                        <p:cTn id="229" dur="1" fill="hold">
                                          <p:stCondLst>
                                            <p:cond delay="49"/>
                                          </p:stCondLst>
                                        </p:cTn>
                                        <p:tgtEl>
                                          <p:spTgt spid="28722"/>
                                        </p:tgtEl>
                                        <p:attrNameLst>
                                          <p:attrName>style.visibility</p:attrName>
                                        </p:attrNameLst>
                                      </p:cBhvr>
                                      <p:to>
                                        <p:strVal val="hidden"/>
                                      </p:to>
                                    </p:set>
                                  </p:childTnLst>
                                </p:cTn>
                              </p:par>
                            </p:childTnLst>
                          </p:cTn>
                        </p:par>
                        <p:par>
                          <p:cTn id="230" fill="hold" nodeType="afterGroup">
                            <p:stCondLst>
                              <p:cond delay="50"/>
                            </p:stCondLst>
                            <p:childTnLst>
                              <p:par>
                                <p:cTn id="231" presetID="53" presetClass="entr" presetSubtype="0" fill="hold" nodeType="afterEffect">
                                  <p:stCondLst>
                                    <p:cond delay="0"/>
                                  </p:stCondLst>
                                  <p:childTnLst>
                                    <p:set>
                                      <p:cBhvr>
                                        <p:cTn id="232" dur="1" fill="hold">
                                          <p:stCondLst>
                                            <p:cond delay="0"/>
                                          </p:stCondLst>
                                        </p:cTn>
                                        <p:tgtEl>
                                          <p:spTgt spid="16"/>
                                        </p:tgtEl>
                                        <p:attrNameLst>
                                          <p:attrName>style.visibility</p:attrName>
                                        </p:attrNameLst>
                                      </p:cBhvr>
                                      <p:to>
                                        <p:strVal val="visible"/>
                                      </p:to>
                                    </p:set>
                                    <p:anim calcmode="lin" valueType="num">
                                      <p:cBhvr>
                                        <p:cTn id="233" dur="50" fill="hold"/>
                                        <p:tgtEl>
                                          <p:spTgt spid="16"/>
                                        </p:tgtEl>
                                        <p:attrNameLst>
                                          <p:attrName>ppt_w</p:attrName>
                                        </p:attrNameLst>
                                      </p:cBhvr>
                                      <p:tavLst>
                                        <p:tav tm="0">
                                          <p:val>
                                            <p:fltVal val="0"/>
                                          </p:val>
                                        </p:tav>
                                        <p:tav tm="100000">
                                          <p:val>
                                            <p:strVal val="#ppt_w"/>
                                          </p:val>
                                        </p:tav>
                                      </p:tavLst>
                                    </p:anim>
                                    <p:anim calcmode="lin" valueType="num">
                                      <p:cBhvr>
                                        <p:cTn id="234" dur="50" fill="hold"/>
                                        <p:tgtEl>
                                          <p:spTgt spid="16"/>
                                        </p:tgtEl>
                                        <p:attrNameLst>
                                          <p:attrName>ppt_h</p:attrName>
                                        </p:attrNameLst>
                                      </p:cBhvr>
                                      <p:tavLst>
                                        <p:tav tm="0">
                                          <p:val>
                                            <p:fltVal val="0"/>
                                          </p:val>
                                        </p:tav>
                                        <p:tav tm="100000">
                                          <p:val>
                                            <p:strVal val="#ppt_h"/>
                                          </p:val>
                                        </p:tav>
                                      </p:tavLst>
                                    </p:anim>
                                    <p:animEffect transition="in" filter="fade">
                                      <p:cBhvr>
                                        <p:cTn id="235" dur="50"/>
                                        <p:tgtEl>
                                          <p:spTgt spid="16"/>
                                        </p:tgtEl>
                                      </p:cBhvr>
                                    </p:animEffect>
                                  </p:childTnLst>
                                </p:cTn>
                              </p:par>
                              <p:par>
                                <p:cTn id="236" presetID="53" presetClass="entr" presetSubtype="0" fill="hold" nodeType="withEffect">
                                  <p:stCondLst>
                                    <p:cond delay="0"/>
                                  </p:stCondLst>
                                  <p:childTnLst>
                                    <p:set>
                                      <p:cBhvr>
                                        <p:cTn id="237" dur="1" fill="hold">
                                          <p:stCondLst>
                                            <p:cond delay="0"/>
                                          </p:stCondLst>
                                        </p:cTn>
                                        <p:tgtEl>
                                          <p:spTgt spid="28785"/>
                                        </p:tgtEl>
                                        <p:attrNameLst>
                                          <p:attrName>style.visibility</p:attrName>
                                        </p:attrNameLst>
                                      </p:cBhvr>
                                      <p:to>
                                        <p:strVal val="visible"/>
                                      </p:to>
                                    </p:set>
                                    <p:anim calcmode="lin" valueType="num">
                                      <p:cBhvr>
                                        <p:cTn id="238" dur="50" fill="hold"/>
                                        <p:tgtEl>
                                          <p:spTgt spid="28785"/>
                                        </p:tgtEl>
                                        <p:attrNameLst>
                                          <p:attrName>ppt_w</p:attrName>
                                        </p:attrNameLst>
                                      </p:cBhvr>
                                      <p:tavLst>
                                        <p:tav tm="0">
                                          <p:val>
                                            <p:fltVal val="0"/>
                                          </p:val>
                                        </p:tav>
                                        <p:tav tm="100000">
                                          <p:val>
                                            <p:strVal val="#ppt_w"/>
                                          </p:val>
                                        </p:tav>
                                      </p:tavLst>
                                    </p:anim>
                                    <p:anim calcmode="lin" valueType="num">
                                      <p:cBhvr>
                                        <p:cTn id="239" dur="50" fill="hold"/>
                                        <p:tgtEl>
                                          <p:spTgt spid="28785"/>
                                        </p:tgtEl>
                                        <p:attrNameLst>
                                          <p:attrName>ppt_h</p:attrName>
                                        </p:attrNameLst>
                                      </p:cBhvr>
                                      <p:tavLst>
                                        <p:tav tm="0">
                                          <p:val>
                                            <p:fltVal val="0"/>
                                          </p:val>
                                        </p:tav>
                                        <p:tav tm="100000">
                                          <p:val>
                                            <p:strVal val="#ppt_h"/>
                                          </p:val>
                                        </p:tav>
                                      </p:tavLst>
                                    </p:anim>
                                    <p:animEffect transition="in" filter="fade">
                                      <p:cBhvr>
                                        <p:cTn id="240" dur="50"/>
                                        <p:tgtEl>
                                          <p:spTgt spid="28785"/>
                                        </p:tgtEl>
                                      </p:cBhvr>
                                    </p:animEffect>
                                  </p:childTnLst>
                                </p:cTn>
                              </p:par>
                              <p:par>
                                <p:cTn id="241" presetID="8" presetClass="entr" presetSubtype="16" fill="hold" nodeType="withEffect">
                                  <p:stCondLst>
                                    <p:cond delay="0"/>
                                  </p:stCondLst>
                                  <p:childTnLst>
                                    <p:set>
                                      <p:cBhvr>
                                        <p:cTn id="242" dur="1" fill="hold">
                                          <p:stCondLst>
                                            <p:cond delay="0"/>
                                          </p:stCondLst>
                                        </p:cTn>
                                        <p:tgtEl>
                                          <p:spTgt spid="2"/>
                                        </p:tgtEl>
                                        <p:attrNameLst>
                                          <p:attrName>style.visibility</p:attrName>
                                        </p:attrNameLst>
                                      </p:cBhvr>
                                      <p:to>
                                        <p:strVal val="visible"/>
                                      </p:to>
                                    </p:set>
                                    <p:animEffect transition="in" filter="diamond(in)">
                                      <p:cBhvr>
                                        <p:cTn id="243" dur="2000"/>
                                        <p:tgtEl>
                                          <p:spTgt spid="2"/>
                                        </p:tgtEl>
                                      </p:cBhvr>
                                    </p:animEffect>
                                  </p:childTnLst>
                                  <p:subTnLst>
                                    <p:audio>
                                      <p:cMediaNode>
                                        <p:cTn display="0" masterRel="sameClick">
                                          <p:stCondLst>
                                            <p:cond evt="begin" delay="0">
                                              <p:tn val="241"/>
                                            </p:cond>
                                          </p:stCondLst>
                                          <p:endCondLst>
                                            <p:cond evt="onStopAudio" delay="0">
                                              <p:tgtEl>
                                                <p:sldTgt/>
                                              </p:tgtEl>
                                            </p:cond>
                                          </p:endCondLst>
                                        </p:cTn>
                                        <p:tgtEl>
                                          <p:sndTgt r:embed="rId3" name="applause.wav"/>
                                        </p:tgtEl>
                                      </p:cMediaNode>
                                    </p:audio>
                                  </p:subTnLst>
                                </p:cTn>
                              </p:par>
                              <p:par>
                                <p:cTn id="244" presetID="8" presetClass="exit" presetSubtype="16" fill="hold" nodeType="withEffect">
                                  <p:stCondLst>
                                    <p:cond delay="0"/>
                                  </p:stCondLst>
                                  <p:childTnLst>
                                    <p:animEffect transition="out" filter="diamond(in)">
                                      <p:cBhvr>
                                        <p:cTn id="245" dur="2000"/>
                                        <p:tgtEl>
                                          <p:spTgt spid="2"/>
                                        </p:tgtEl>
                                      </p:cBhvr>
                                    </p:animEffect>
                                    <p:set>
                                      <p:cBhvr>
                                        <p:cTn id="246"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244"/>
                                            </p:cond>
                                          </p:stCondLst>
                                          <p:endCondLst>
                                            <p:cond evt="onStopAudio" delay="0">
                                              <p:tgtEl>
                                                <p:sldTgt/>
                                              </p:tgtEl>
                                            </p:cond>
                                          </p:endCondLst>
                                        </p:cTn>
                                        <p:tgtEl>
                                          <p:sndTgt r:embed="rId3" name="applause.wav"/>
                                        </p:tgtEl>
                                      </p:cMediaNode>
                                    </p:audio>
                                  </p:subTnLst>
                                </p:cTn>
                              </p:par>
                            </p:childTnLst>
                          </p:cTn>
                        </p:par>
                        <p:par>
                          <p:cTn id="247" fill="hold" nodeType="afterGroup">
                            <p:stCondLst>
                              <p:cond delay="2050"/>
                            </p:stCondLst>
                            <p:childTnLst>
                              <p:par>
                                <p:cTn id="248" presetID="2" presetClass="exit" presetSubtype="4" fill="hold" nodeType="afterEffect">
                                  <p:stCondLst>
                                    <p:cond delay="0"/>
                                  </p:stCondLst>
                                  <p:childTnLst>
                                    <p:anim calcmode="lin" valueType="num">
                                      <p:cBhvr additive="base">
                                        <p:cTn id="249" dur="2000"/>
                                        <p:tgtEl>
                                          <p:spTgt spid="28785"/>
                                        </p:tgtEl>
                                        <p:attrNameLst>
                                          <p:attrName>ppt_x</p:attrName>
                                        </p:attrNameLst>
                                      </p:cBhvr>
                                      <p:tavLst>
                                        <p:tav tm="0">
                                          <p:val>
                                            <p:strVal val="ppt_x"/>
                                          </p:val>
                                        </p:tav>
                                        <p:tav tm="100000">
                                          <p:val>
                                            <p:strVal val="ppt_x"/>
                                          </p:val>
                                        </p:tav>
                                      </p:tavLst>
                                    </p:anim>
                                    <p:anim calcmode="lin" valueType="num">
                                      <p:cBhvr additive="base">
                                        <p:cTn id="250" dur="2000"/>
                                        <p:tgtEl>
                                          <p:spTgt spid="28785"/>
                                        </p:tgtEl>
                                        <p:attrNameLst>
                                          <p:attrName>ppt_y</p:attrName>
                                        </p:attrNameLst>
                                      </p:cBhvr>
                                      <p:tavLst>
                                        <p:tav tm="0">
                                          <p:val>
                                            <p:strVal val="ppt_y"/>
                                          </p:val>
                                        </p:tav>
                                        <p:tav tm="100000">
                                          <p:val>
                                            <p:strVal val="1+ppt_h/2"/>
                                          </p:val>
                                        </p:tav>
                                      </p:tavLst>
                                    </p:anim>
                                    <p:set>
                                      <p:cBhvr>
                                        <p:cTn id="251"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29"/>
                  </p:tgtEl>
                </p:cond>
              </p:nextCondLst>
            </p:seq>
            <p:seq concurrent="1" nextAc="seek">
              <p:cTn id="252" restart="whenNotActive" fill="hold" evtFilter="cancelBubble" nodeType="interactiveSeq">
                <p:stCondLst>
                  <p:cond evt="onClick" delay="0">
                    <p:tgtEl>
                      <p:spTgt spid="28723"/>
                    </p:tgtEl>
                  </p:cond>
                </p:stCondLst>
                <p:endSync evt="end" delay="0">
                  <p:rtn val="all"/>
                </p:endSync>
                <p:childTnLst>
                  <p:par>
                    <p:cTn id="253" fill="hold" nodeType="clickPar">
                      <p:stCondLst>
                        <p:cond delay="0"/>
                      </p:stCondLst>
                      <p:childTnLst>
                        <p:par>
                          <p:cTn id="254" fill="hold" nodeType="withGroup">
                            <p:stCondLst>
                              <p:cond delay="0"/>
                            </p:stCondLst>
                            <p:childTnLst>
                              <p:par>
                                <p:cTn id="255" presetID="27" presetClass="entr" presetSubtype="0" fill="hold" grpId="0" nodeType="clickEffect">
                                  <p:stCondLst>
                                    <p:cond delay="0"/>
                                  </p:stCondLst>
                                  <p:iterate type="lt">
                                    <p:tmPct val="50000"/>
                                  </p:iterate>
                                  <p:childTnLst>
                                    <p:set>
                                      <p:cBhvr>
                                        <p:cTn id="256" dur="1" fill="hold">
                                          <p:stCondLst>
                                            <p:cond delay="0"/>
                                          </p:stCondLst>
                                        </p:cTn>
                                        <p:tgtEl>
                                          <p:spTgt spid="28768"/>
                                        </p:tgtEl>
                                        <p:attrNameLst>
                                          <p:attrName>style.visibility</p:attrName>
                                        </p:attrNameLst>
                                      </p:cBhvr>
                                      <p:to>
                                        <p:strVal val="visible"/>
                                      </p:to>
                                    </p:set>
                                    <p:anim calcmode="discrete" valueType="clr">
                                      <p:cBhvr override="childStyle">
                                        <p:cTn id="257" dur="50"/>
                                        <p:tgtEl>
                                          <p:spTgt spid="28768"/>
                                        </p:tgtEl>
                                        <p:attrNameLst>
                                          <p:attrName>style.color</p:attrName>
                                        </p:attrNameLst>
                                      </p:cBhvr>
                                      <p:tavLst>
                                        <p:tav tm="0">
                                          <p:val>
                                            <p:clrVal>
                                              <a:schemeClr val="accent2"/>
                                            </p:clrVal>
                                          </p:val>
                                        </p:tav>
                                        <p:tav tm="50000">
                                          <p:val>
                                            <p:clrVal>
                                              <a:schemeClr val="hlink"/>
                                            </p:clrVal>
                                          </p:val>
                                        </p:tav>
                                      </p:tavLst>
                                    </p:anim>
                                    <p:anim calcmode="discrete" valueType="clr">
                                      <p:cBhvr>
                                        <p:cTn id="258" dur="50"/>
                                        <p:tgtEl>
                                          <p:spTgt spid="28768"/>
                                        </p:tgtEl>
                                        <p:attrNameLst>
                                          <p:attrName>fillcolor</p:attrName>
                                        </p:attrNameLst>
                                      </p:cBhvr>
                                      <p:tavLst>
                                        <p:tav tm="0">
                                          <p:val>
                                            <p:clrVal>
                                              <a:schemeClr val="accent2"/>
                                            </p:clrVal>
                                          </p:val>
                                        </p:tav>
                                        <p:tav tm="50000">
                                          <p:val>
                                            <p:clrVal>
                                              <a:schemeClr val="hlink"/>
                                            </p:clrVal>
                                          </p:val>
                                        </p:tav>
                                      </p:tavLst>
                                    </p:anim>
                                    <p:set>
                                      <p:cBhvr>
                                        <p:cTn id="259" dur="50"/>
                                        <p:tgtEl>
                                          <p:spTgt spid="28768"/>
                                        </p:tgtEl>
                                        <p:attrNameLst>
                                          <p:attrName>fill.type</p:attrName>
                                        </p:attrNameLst>
                                      </p:cBhvr>
                                      <p:to>
                                        <p:strVal val="solid"/>
                                      </p:to>
                                    </p:set>
                                  </p:childTnLst>
                                </p:cTn>
                              </p:par>
                              <p:par>
                                <p:cTn id="260" presetID="53" presetClass="entr" presetSubtype="0" fill="hold" nodeType="withEffect">
                                  <p:stCondLst>
                                    <p:cond delay="0"/>
                                  </p:stCondLst>
                                  <p:childTnLst>
                                    <p:set>
                                      <p:cBhvr>
                                        <p:cTn id="261" dur="1" fill="hold">
                                          <p:stCondLst>
                                            <p:cond delay="0"/>
                                          </p:stCondLst>
                                        </p:cTn>
                                        <p:tgtEl>
                                          <p:spTgt spid="28806"/>
                                        </p:tgtEl>
                                        <p:attrNameLst>
                                          <p:attrName>style.visibility</p:attrName>
                                        </p:attrNameLst>
                                      </p:cBhvr>
                                      <p:to>
                                        <p:strVal val="visible"/>
                                      </p:to>
                                    </p:set>
                                    <p:anim calcmode="lin" valueType="num">
                                      <p:cBhvr>
                                        <p:cTn id="262" dur="50" fill="hold"/>
                                        <p:tgtEl>
                                          <p:spTgt spid="28806"/>
                                        </p:tgtEl>
                                        <p:attrNameLst>
                                          <p:attrName>ppt_w</p:attrName>
                                        </p:attrNameLst>
                                      </p:cBhvr>
                                      <p:tavLst>
                                        <p:tav tm="0">
                                          <p:val>
                                            <p:fltVal val="0"/>
                                          </p:val>
                                        </p:tav>
                                        <p:tav tm="100000">
                                          <p:val>
                                            <p:strVal val="#ppt_w"/>
                                          </p:val>
                                        </p:tav>
                                      </p:tavLst>
                                    </p:anim>
                                    <p:anim calcmode="lin" valueType="num">
                                      <p:cBhvr>
                                        <p:cTn id="263" dur="50" fill="hold"/>
                                        <p:tgtEl>
                                          <p:spTgt spid="28806"/>
                                        </p:tgtEl>
                                        <p:attrNameLst>
                                          <p:attrName>ppt_h</p:attrName>
                                        </p:attrNameLst>
                                      </p:cBhvr>
                                      <p:tavLst>
                                        <p:tav tm="0">
                                          <p:val>
                                            <p:fltVal val="0"/>
                                          </p:val>
                                        </p:tav>
                                        <p:tav tm="100000">
                                          <p:val>
                                            <p:strVal val="#ppt_h"/>
                                          </p:val>
                                        </p:tav>
                                      </p:tavLst>
                                    </p:anim>
                                    <p:animEffect transition="in" filter="fade">
                                      <p:cBhvr>
                                        <p:cTn id="264" dur="50"/>
                                        <p:tgtEl>
                                          <p:spTgt spid="28806"/>
                                        </p:tgtEl>
                                      </p:cBhvr>
                                    </p:animEffect>
                                  </p:childTnLst>
                                </p:cTn>
                              </p:par>
                            </p:childTnLst>
                          </p:cTn>
                        </p:par>
                      </p:childTnLst>
                    </p:cTn>
                  </p:par>
                </p:childTnLst>
              </p:cTn>
              <p:nextCondLst>
                <p:cond evt="onClick" delay="0">
                  <p:tgtEl>
                    <p:spTgt spid="28723"/>
                  </p:tgtEl>
                </p:cond>
              </p:nextCondLst>
            </p:seq>
            <p:seq concurrent="1" nextAc="seek">
              <p:cTn id="265" restart="whenNotActive" fill="hold" evtFilter="cancelBubble" nodeType="interactiveSeq">
                <p:stCondLst>
                  <p:cond evt="onClick" delay="0">
                    <p:tgtEl>
                      <p:spTgt spid="28730"/>
                    </p:tgtEl>
                  </p:cond>
                </p:stCondLst>
                <p:endSync evt="end" delay="0">
                  <p:rtn val="all"/>
                </p:endSync>
                <p:childTnLst>
                  <p:par>
                    <p:cTn id="266" fill="hold" nodeType="clickPar">
                      <p:stCondLst>
                        <p:cond delay="0"/>
                      </p:stCondLst>
                      <p:childTnLst>
                        <p:par>
                          <p:cTn id="267" fill="hold" nodeType="withGroup">
                            <p:stCondLst>
                              <p:cond delay="0"/>
                            </p:stCondLst>
                            <p:childTnLst>
                              <p:par>
                                <p:cTn id="268" presetID="2" presetClass="exit" presetSubtype="4" fill="hold" grpId="1" nodeType="clickEffect">
                                  <p:stCondLst>
                                    <p:cond delay="0"/>
                                  </p:stCondLst>
                                  <p:iterate type="lt">
                                    <p:tmPct val="0"/>
                                  </p:iterate>
                                  <p:childTnLst>
                                    <p:anim calcmode="lin" valueType="num">
                                      <p:cBhvr additive="base">
                                        <p:cTn id="269" dur="50"/>
                                        <p:tgtEl>
                                          <p:spTgt spid="28768"/>
                                        </p:tgtEl>
                                        <p:attrNameLst>
                                          <p:attrName>ppt_x</p:attrName>
                                        </p:attrNameLst>
                                      </p:cBhvr>
                                      <p:tavLst>
                                        <p:tav tm="0">
                                          <p:val>
                                            <p:strVal val="ppt_x"/>
                                          </p:val>
                                        </p:tav>
                                        <p:tav tm="100000">
                                          <p:val>
                                            <p:strVal val="ppt_x"/>
                                          </p:val>
                                        </p:tav>
                                      </p:tavLst>
                                    </p:anim>
                                    <p:anim calcmode="lin" valueType="num">
                                      <p:cBhvr additive="base">
                                        <p:cTn id="270" dur="50"/>
                                        <p:tgtEl>
                                          <p:spTgt spid="28768"/>
                                        </p:tgtEl>
                                        <p:attrNameLst>
                                          <p:attrName>ppt_y</p:attrName>
                                        </p:attrNameLst>
                                      </p:cBhvr>
                                      <p:tavLst>
                                        <p:tav tm="0">
                                          <p:val>
                                            <p:strVal val="ppt_y"/>
                                          </p:val>
                                        </p:tav>
                                        <p:tav tm="100000">
                                          <p:val>
                                            <p:strVal val="1+ppt_h/2"/>
                                          </p:val>
                                        </p:tav>
                                      </p:tavLst>
                                    </p:anim>
                                    <p:set>
                                      <p:cBhvr>
                                        <p:cTn id="271" dur="1" fill="hold">
                                          <p:stCondLst>
                                            <p:cond delay="49"/>
                                          </p:stCondLst>
                                        </p:cTn>
                                        <p:tgtEl>
                                          <p:spTgt spid="28768"/>
                                        </p:tgtEl>
                                        <p:attrNameLst>
                                          <p:attrName>style.visibility</p:attrName>
                                        </p:attrNameLst>
                                      </p:cBhvr>
                                      <p:to>
                                        <p:strVal val="hidden"/>
                                      </p:to>
                                    </p:set>
                                  </p:childTnLst>
                                </p:cTn>
                              </p:par>
                              <p:par>
                                <p:cTn id="272" presetID="2" presetClass="exit" presetSubtype="4" fill="hold" nodeType="withEffect">
                                  <p:stCondLst>
                                    <p:cond delay="0"/>
                                  </p:stCondLst>
                                  <p:childTnLst>
                                    <p:anim calcmode="lin" valueType="num">
                                      <p:cBhvr additive="base">
                                        <p:cTn id="273" dur="50"/>
                                        <p:tgtEl>
                                          <p:spTgt spid="28806"/>
                                        </p:tgtEl>
                                        <p:attrNameLst>
                                          <p:attrName>ppt_x</p:attrName>
                                        </p:attrNameLst>
                                      </p:cBhvr>
                                      <p:tavLst>
                                        <p:tav tm="0">
                                          <p:val>
                                            <p:strVal val="ppt_x"/>
                                          </p:val>
                                        </p:tav>
                                        <p:tav tm="100000">
                                          <p:val>
                                            <p:strVal val="ppt_x"/>
                                          </p:val>
                                        </p:tav>
                                      </p:tavLst>
                                    </p:anim>
                                    <p:anim calcmode="lin" valueType="num">
                                      <p:cBhvr additive="base">
                                        <p:cTn id="274" dur="50"/>
                                        <p:tgtEl>
                                          <p:spTgt spid="28806"/>
                                        </p:tgtEl>
                                        <p:attrNameLst>
                                          <p:attrName>ppt_y</p:attrName>
                                        </p:attrNameLst>
                                      </p:cBhvr>
                                      <p:tavLst>
                                        <p:tav tm="0">
                                          <p:val>
                                            <p:strVal val="ppt_y"/>
                                          </p:val>
                                        </p:tav>
                                        <p:tav tm="100000">
                                          <p:val>
                                            <p:strVal val="1+ppt_h/2"/>
                                          </p:val>
                                        </p:tav>
                                      </p:tavLst>
                                    </p:anim>
                                    <p:set>
                                      <p:cBhvr>
                                        <p:cTn id="275" dur="1" fill="hold">
                                          <p:stCondLst>
                                            <p:cond delay="49"/>
                                          </p:stCondLst>
                                        </p:cTn>
                                        <p:tgtEl>
                                          <p:spTgt spid="28806"/>
                                        </p:tgtEl>
                                        <p:attrNameLst>
                                          <p:attrName>style.visibility</p:attrName>
                                        </p:attrNameLst>
                                      </p:cBhvr>
                                      <p:to>
                                        <p:strVal val="hidden"/>
                                      </p:to>
                                    </p:set>
                                  </p:childTnLst>
                                </p:cTn>
                              </p:par>
                              <p:par>
                                <p:cTn id="276" presetID="2" presetClass="exit" presetSubtype="4" fill="hold" grpId="0" nodeType="withEffect">
                                  <p:stCondLst>
                                    <p:cond delay="0"/>
                                  </p:stCondLst>
                                  <p:childTnLst>
                                    <p:anim calcmode="lin" valueType="num">
                                      <p:cBhvr additive="base">
                                        <p:cTn id="277" dur="50"/>
                                        <p:tgtEl>
                                          <p:spTgt spid="28723"/>
                                        </p:tgtEl>
                                        <p:attrNameLst>
                                          <p:attrName>ppt_x</p:attrName>
                                        </p:attrNameLst>
                                      </p:cBhvr>
                                      <p:tavLst>
                                        <p:tav tm="0">
                                          <p:val>
                                            <p:strVal val="ppt_x"/>
                                          </p:val>
                                        </p:tav>
                                        <p:tav tm="100000">
                                          <p:val>
                                            <p:strVal val="ppt_x"/>
                                          </p:val>
                                        </p:tav>
                                      </p:tavLst>
                                    </p:anim>
                                    <p:anim calcmode="lin" valueType="num">
                                      <p:cBhvr additive="base">
                                        <p:cTn id="278" dur="50"/>
                                        <p:tgtEl>
                                          <p:spTgt spid="28723"/>
                                        </p:tgtEl>
                                        <p:attrNameLst>
                                          <p:attrName>ppt_y</p:attrName>
                                        </p:attrNameLst>
                                      </p:cBhvr>
                                      <p:tavLst>
                                        <p:tav tm="0">
                                          <p:val>
                                            <p:strVal val="ppt_y"/>
                                          </p:val>
                                        </p:tav>
                                        <p:tav tm="100000">
                                          <p:val>
                                            <p:strVal val="1+ppt_h/2"/>
                                          </p:val>
                                        </p:tav>
                                      </p:tavLst>
                                    </p:anim>
                                    <p:set>
                                      <p:cBhvr>
                                        <p:cTn id="279" dur="1" fill="hold">
                                          <p:stCondLst>
                                            <p:cond delay="49"/>
                                          </p:stCondLst>
                                        </p:cTn>
                                        <p:tgtEl>
                                          <p:spTgt spid="28723"/>
                                        </p:tgtEl>
                                        <p:attrNameLst>
                                          <p:attrName>style.visibility</p:attrName>
                                        </p:attrNameLst>
                                      </p:cBhvr>
                                      <p:to>
                                        <p:strVal val="hidden"/>
                                      </p:to>
                                    </p:set>
                                  </p:childTnLst>
                                </p:cTn>
                              </p:par>
                            </p:childTnLst>
                          </p:cTn>
                        </p:par>
                        <p:par>
                          <p:cTn id="280" fill="hold" nodeType="afterGroup">
                            <p:stCondLst>
                              <p:cond delay="50"/>
                            </p:stCondLst>
                            <p:childTnLst>
                              <p:par>
                                <p:cTn id="281" presetID="53" presetClass="entr" presetSubtype="0" fill="hold" nodeType="afterEffect">
                                  <p:stCondLst>
                                    <p:cond delay="0"/>
                                  </p:stCondLst>
                                  <p:childTnLst>
                                    <p:set>
                                      <p:cBhvr>
                                        <p:cTn id="282" dur="1" fill="hold">
                                          <p:stCondLst>
                                            <p:cond delay="0"/>
                                          </p:stCondLst>
                                        </p:cTn>
                                        <p:tgtEl>
                                          <p:spTgt spid="14"/>
                                        </p:tgtEl>
                                        <p:attrNameLst>
                                          <p:attrName>style.visibility</p:attrName>
                                        </p:attrNameLst>
                                      </p:cBhvr>
                                      <p:to>
                                        <p:strVal val="visible"/>
                                      </p:to>
                                    </p:set>
                                    <p:anim calcmode="lin" valueType="num">
                                      <p:cBhvr>
                                        <p:cTn id="283" dur="50" fill="hold"/>
                                        <p:tgtEl>
                                          <p:spTgt spid="14"/>
                                        </p:tgtEl>
                                        <p:attrNameLst>
                                          <p:attrName>ppt_w</p:attrName>
                                        </p:attrNameLst>
                                      </p:cBhvr>
                                      <p:tavLst>
                                        <p:tav tm="0">
                                          <p:val>
                                            <p:fltVal val="0"/>
                                          </p:val>
                                        </p:tav>
                                        <p:tav tm="100000">
                                          <p:val>
                                            <p:strVal val="#ppt_w"/>
                                          </p:val>
                                        </p:tav>
                                      </p:tavLst>
                                    </p:anim>
                                    <p:anim calcmode="lin" valueType="num">
                                      <p:cBhvr>
                                        <p:cTn id="284" dur="50" fill="hold"/>
                                        <p:tgtEl>
                                          <p:spTgt spid="14"/>
                                        </p:tgtEl>
                                        <p:attrNameLst>
                                          <p:attrName>ppt_h</p:attrName>
                                        </p:attrNameLst>
                                      </p:cBhvr>
                                      <p:tavLst>
                                        <p:tav tm="0">
                                          <p:val>
                                            <p:fltVal val="0"/>
                                          </p:val>
                                        </p:tav>
                                        <p:tav tm="100000">
                                          <p:val>
                                            <p:strVal val="#ppt_h"/>
                                          </p:val>
                                        </p:tav>
                                      </p:tavLst>
                                    </p:anim>
                                    <p:animEffect transition="in" filter="fade">
                                      <p:cBhvr>
                                        <p:cTn id="285" dur="50"/>
                                        <p:tgtEl>
                                          <p:spTgt spid="14"/>
                                        </p:tgtEl>
                                      </p:cBhvr>
                                    </p:animEffect>
                                  </p:childTnLst>
                                </p:cTn>
                              </p:par>
                              <p:par>
                                <p:cTn id="286" presetID="53" presetClass="entr" presetSubtype="0" fill="hold" nodeType="withEffect">
                                  <p:stCondLst>
                                    <p:cond delay="0"/>
                                  </p:stCondLst>
                                  <p:childTnLst>
                                    <p:set>
                                      <p:cBhvr>
                                        <p:cTn id="287" dur="1" fill="hold">
                                          <p:stCondLst>
                                            <p:cond delay="0"/>
                                          </p:stCondLst>
                                        </p:cTn>
                                        <p:tgtEl>
                                          <p:spTgt spid="28785"/>
                                        </p:tgtEl>
                                        <p:attrNameLst>
                                          <p:attrName>style.visibility</p:attrName>
                                        </p:attrNameLst>
                                      </p:cBhvr>
                                      <p:to>
                                        <p:strVal val="visible"/>
                                      </p:to>
                                    </p:set>
                                    <p:anim calcmode="lin" valueType="num">
                                      <p:cBhvr>
                                        <p:cTn id="288" dur="50" fill="hold"/>
                                        <p:tgtEl>
                                          <p:spTgt spid="28785"/>
                                        </p:tgtEl>
                                        <p:attrNameLst>
                                          <p:attrName>ppt_w</p:attrName>
                                        </p:attrNameLst>
                                      </p:cBhvr>
                                      <p:tavLst>
                                        <p:tav tm="0">
                                          <p:val>
                                            <p:fltVal val="0"/>
                                          </p:val>
                                        </p:tav>
                                        <p:tav tm="100000">
                                          <p:val>
                                            <p:strVal val="#ppt_w"/>
                                          </p:val>
                                        </p:tav>
                                      </p:tavLst>
                                    </p:anim>
                                    <p:anim calcmode="lin" valueType="num">
                                      <p:cBhvr>
                                        <p:cTn id="289" dur="50" fill="hold"/>
                                        <p:tgtEl>
                                          <p:spTgt spid="28785"/>
                                        </p:tgtEl>
                                        <p:attrNameLst>
                                          <p:attrName>ppt_h</p:attrName>
                                        </p:attrNameLst>
                                      </p:cBhvr>
                                      <p:tavLst>
                                        <p:tav tm="0">
                                          <p:val>
                                            <p:fltVal val="0"/>
                                          </p:val>
                                        </p:tav>
                                        <p:tav tm="100000">
                                          <p:val>
                                            <p:strVal val="#ppt_h"/>
                                          </p:val>
                                        </p:tav>
                                      </p:tavLst>
                                    </p:anim>
                                    <p:animEffect transition="in" filter="fade">
                                      <p:cBhvr>
                                        <p:cTn id="290" dur="50"/>
                                        <p:tgtEl>
                                          <p:spTgt spid="28785"/>
                                        </p:tgtEl>
                                      </p:cBhvr>
                                    </p:animEffect>
                                  </p:childTnLst>
                                </p:cTn>
                              </p:par>
                              <p:par>
                                <p:cTn id="291" presetID="8" presetClass="entr" presetSubtype="16" fill="hold" nodeType="withEffect">
                                  <p:stCondLst>
                                    <p:cond delay="0"/>
                                  </p:stCondLst>
                                  <p:childTnLst>
                                    <p:set>
                                      <p:cBhvr>
                                        <p:cTn id="292" dur="1" fill="hold">
                                          <p:stCondLst>
                                            <p:cond delay="0"/>
                                          </p:stCondLst>
                                        </p:cTn>
                                        <p:tgtEl>
                                          <p:spTgt spid="2"/>
                                        </p:tgtEl>
                                        <p:attrNameLst>
                                          <p:attrName>style.visibility</p:attrName>
                                        </p:attrNameLst>
                                      </p:cBhvr>
                                      <p:to>
                                        <p:strVal val="visible"/>
                                      </p:to>
                                    </p:set>
                                    <p:animEffect transition="in" filter="diamond(in)">
                                      <p:cBhvr>
                                        <p:cTn id="293" dur="2000"/>
                                        <p:tgtEl>
                                          <p:spTgt spid="2"/>
                                        </p:tgtEl>
                                      </p:cBhvr>
                                    </p:animEffect>
                                  </p:childTnLst>
                                  <p:subTnLst>
                                    <p:audio>
                                      <p:cMediaNode>
                                        <p:cTn display="0" masterRel="sameClick">
                                          <p:stCondLst>
                                            <p:cond evt="begin" delay="0">
                                              <p:tn val="291"/>
                                            </p:cond>
                                          </p:stCondLst>
                                          <p:endCondLst>
                                            <p:cond evt="onStopAudio" delay="0">
                                              <p:tgtEl>
                                                <p:sldTgt/>
                                              </p:tgtEl>
                                            </p:cond>
                                          </p:endCondLst>
                                        </p:cTn>
                                        <p:tgtEl>
                                          <p:sndTgt r:embed="rId3" name="applause.wav"/>
                                        </p:tgtEl>
                                      </p:cMediaNode>
                                    </p:audio>
                                  </p:subTnLst>
                                </p:cTn>
                              </p:par>
                              <p:par>
                                <p:cTn id="294" presetID="8" presetClass="exit" presetSubtype="16" fill="hold" nodeType="withEffect">
                                  <p:stCondLst>
                                    <p:cond delay="0"/>
                                  </p:stCondLst>
                                  <p:childTnLst>
                                    <p:animEffect transition="out" filter="diamond(in)">
                                      <p:cBhvr>
                                        <p:cTn id="295" dur="2000"/>
                                        <p:tgtEl>
                                          <p:spTgt spid="2"/>
                                        </p:tgtEl>
                                      </p:cBhvr>
                                    </p:animEffect>
                                    <p:set>
                                      <p:cBhvr>
                                        <p:cTn id="296"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294"/>
                                            </p:cond>
                                          </p:stCondLst>
                                          <p:endCondLst>
                                            <p:cond evt="onStopAudio" delay="0">
                                              <p:tgtEl>
                                                <p:sldTgt/>
                                              </p:tgtEl>
                                            </p:cond>
                                          </p:endCondLst>
                                        </p:cTn>
                                        <p:tgtEl>
                                          <p:sndTgt r:embed="rId3" name="applause.wav"/>
                                        </p:tgtEl>
                                      </p:cMediaNode>
                                    </p:audio>
                                  </p:subTnLst>
                                </p:cTn>
                              </p:par>
                            </p:childTnLst>
                          </p:cTn>
                        </p:par>
                        <p:par>
                          <p:cTn id="297" fill="hold" nodeType="afterGroup">
                            <p:stCondLst>
                              <p:cond delay="2050"/>
                            </p:stCondLst>
                            <p:childTnLst>
                              <p:par>
                                <p:cTn id="298" presetID="2" presetClass="exit" presetSubtype="4" fill="hold" nodeType="afterEffect">
                                  <p:stCondLst>
                                    <p:cond delay="0"/>
                                  </p:stCondLst>
                                  <p:childTnLst>
                                    <p:anim calcmode="lin" valueType="num">
                                      <p:cBhvr additive="base">
                                        <p:cTn id="299" dur="2000"/>
                                        <p:tgtEl>
                                          <p:spTgt spid="28785"/>
                                        </p:tgtEl>
                                        <p:attrNameLst>
                                          <p:attrName>ppt_x</p:attrName>
                                        </p:attrNameLst>
                                      </p:cBhvr>
                                      <p:tavLst>
                                        <p:tav tm="0">
                                          <p:val>
                                            <p:strVal val="ppt_x"/>
                                          </p:val>
                                        </p:tav>
                                        <p:tav tm="100000">
                                          <p:val>
                                            <p:strVal val="ppt_x"/>
                                          </p:val>
                                        </p:tav>
                                      </p:tavLst>
                                    </p:anim>
                                    <p:anim calcmode="lin" valueType="num">
                                      <p:cBhvr additive="base">
                                        <p:cTn id="300" dur="2000"/>
                                        <p:tgtEl>
                                          <p:spTgt spid="28785"/>
                                        </p:tgtEl>
                                        <p:attrNameLst>
                                          <p:attrName>ppt_y</p:attrName>
                                        </p:attrNameLst>
                                      </p:cBhvr>
                                      <p:tavLst>
                                        <p:tav tm="0">
                                          <p:val>
                                            <p:strVal val="ppt_y"/>
                                          </p:val>
                                        </p:tav>
                                        <p:tav tm="100000">
                                          <p:val>
                                            <p:strVal val="1+ppt_h/2"/>
                                          </p:val>
                                        </p:tav>
                                      </p:tavLst>
                                    </p:anim>
                                    <p:set>
                                      <p:cBhvr>
                                        <p:cTn id="301"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30"/>
                  </p:tgtEl>
                </p:cond>
              </p:nextCondLst>
            </p:seq>
            <p:seq concurrent="1" nextAc="seek">
              <p:cTn id="302" restart="whenNotActive" fill="hold" evtFilter="cancelBubble" nodeType="interactiveSeq">
                <p:stCondLst>
                  <p:cond evt="onClick" delay="0">
                    <p:tgtEl>
                      <p:spTgt spid="28724"/>
                    </p:tgtEl>
                  </p:cond>
                </p:stCondLst>
                <p:endSync evt="end" delay="0">
                  <p:rtn val="all"/>
                </p:endSync>
                <p:childTnLst>
                  <p:par>
                    <p:cTn id="303" fill="hold" nodeType="clickPar">
                      <p:stCondLst>
                        <p:cond delay="0"/>
                      </p:stCondLst>
                      <p:childTnLst>
                        <p:par>
                          <p:cTn id="304" fill="hold" nodeType="withGroup">
                            <p:stCondLst>
                              <p:cond delay="0"/>
                            </p:stCondLst>
                            <p:childTnLst>
                              <p:par>
                                <p:cTn id="305" presetID="27" presetClass="entr" presetSubtype="0" fill="hold" grpId="0" nodeType="clickEffect">
                                  <p:stCondLst>
                                    <p:cond delay="0"/>
                                  </p:stCondLst>
                                  <p:iterate type="lt">
                                    <p:tmPct val="50000"/>
                                  </p:iterate>
                                  <p:childTnLst>
                                    <p:set>
                                      <p:cBhvr>
                                        <p:cTn id="306" dur="1" fill="hold">
                                          <p:stCondLst>
                                            <p:cond delay="0"/>
                                          </p:stCondLst>
                                        </p:cTn>
                                        <p:tgtEl>
                                          <p:spTgt spid="28769"/>
                                        </p:tgtEl>
                                        <p:attrNameLst>
                                          <p:attrName>style.visibility</p:attrName>
                                        </p:attrNameLst>
                                      </p:cBhvr>
                                      <p:to>
                                        <p:strVal val="visible"/>
                                      </p:to>
                                    </p:set>
                                    <p:anim calcmode="discrete" valueType="clr">
                                      <p:cBhvr override="childStyle">
                                        <p:cTn id="307" dur="50"/>
                                        <p:tgtEl>
                                          <p:spTgt spid="28769"/>
                                        </p:tgtEl>
                                        <p:attrNameLst>
                                          <p:attrName>style.color</p:attrName>
                                        </p:attrNameLst>
                                      </p:cBhvr>
                                      <p:tavLst>
                                        <p:tav tm="0">
                                          <p:val>
                                            <p:clrVal>
                                              <a:schemeClr val="accent2"/>
                                            </p:clrVal>
                                          </p:val>
                                        </p:tav>
                                        <p:tav tm="50000">
                                          <p:val>
                                            <p:clrVal>
                                              <a:schemeClr val="hlink"/>
                                            </p:clrVal>
                                          </p:val>
                                        </p:tav>
                                      </p:tavLst>
                                    </p:anim>
                                    <p:anim calcmode="discrete" valueType="clr">
                                      <p:cBhvr>
                                        <p:cTn id="308" dur="50"/>
                                        <p:tgtEl>
                                          <p:spTgt spid="28769"/>
                                        </p:tgtEl>
                                        <p:attrNameLst>
                                          <p:attrName>fillcolor</p:attrName>
                                        </p:attrNameLst>
                                      </p:cBhvr>
                                      <p:tavLst>
                                        <p:tav tm="0">
                                          <p:val>
                                            <p:clrVal>
                                              <a:schemeClr val="accent2"/>
                                            </p:clrVal>
                                          </p:val>
                                        </p:tav>
                                        <p:tav tm="50000">
                                          <p:val>
                                            <p:clrVal>
                                              <a:schemeClr val="hlink"/>
                                            </p:clrVal>
                                          </p:val>
                                        </p:tav>
                                      </p:tavLst>
                                    </p:anim>
                                    <p:set>
                                      <p:cBhvr>
                                        <p:cTn id="309" dur="50"/>
                                        <p:tgtEl>
                                          <p:spTgt spid="28769"/>
                                        </p:tgtEl>
                                        <p:attrNameLst>
                                          <p:attrName>fill.type</p:attrName>
                                        </p:attrNameLst>
                                      </p:cBhvr>
                                      <p:to>
                                        <p:strVal val="solid"/>
                                      </p:to>
                                    </p:set>
                                  </p:childTnLst>
                                </p:cTn>
                              </p:par>
                              <p:par>
                                <p:cTn id="310" presetID="53" presetClass="entr" presetSubtype="0" fill="hold" nodeType="withEffect">
                                  <p:stCondLst>
                                    <p:cond delay="0"/>
                                  </p:stCondLst>
                                  <p:childTnLst>
                                    <p:set>
                                      <p:cBhvr>
                                        <p:cTn id="311" dur="1" fill="hold">
                                          <p:stCondLst>
                                            <p:cond delay="0"/>
                                          </p:stCondLst>
                                        </p:cTn>
                                        <p:tgtEl>
                                          <p:spTgt spid="28806"/>
                                        </p:tgtEl>
                                        <p:attrNameLst>
                                          <p:attrName>style.visibility</p:attrName>
                                        </p:attrNameLst>
                                      </p:cBhvr>
                                      <p:to>
                                        <p:strVal val="visible"/>
                                      </p:to>
                                    </p:set>
                                    <p:anim calcmode="lin" valueType="num">
                                      <p:cBhvr>
                                        <p:cTn id="312" dur="50" fill="hold"/>
                                        <p:tgtEl>
                                          <p:spTgt spid="28806"/>
                                        </p:tgtEl>
                                        <p:attrNameLst>
                                          <p:attrName>ppt_w</p:attrName>
                                        </p:attrNameLst>
                                      </p:cBhvr>
                                      <p:tavLst>
                                        <p:tav tm="0">
                                          <p:val>
                                            <p:fltVal val="0"/>
                                          </p:val>
                                        </p:tav>
                                        <p:tav tm="100000">
                                          <p:val>
                                            <p:strVal val="#ppt_w"/>
                                          </p:val>
                                        </p:tav>
                                      </p:tavLst>
                                    </p:anim>
                                    <p:anim calcmode="lin" valueType="num">
                                      <p:cBhvr>
                                        <p:cTn id="313" dur="50" fill="hold"/>
                                        <p:tgtEl>
                                          <p:spTgt spid="28806"/>
                                        </p:tgtEl>
                                        <p:attrNameLst>
                                          <p:attrName>ppt_h</p:attrName>
                                        </p:attrNameLst>
                                      </p:cBhvr>
                                      <p:tavLst>
                                        <p:tav tm="0">
                                          <p:val>
                                            <p:fltVal val="0"/>
                                          </p:val>
                                        </p:tav>
                                        <p:tav tm="100000">
                                          <p:val>
                                            <p:strVal val="#ppt_h"/>
                                          </p:val>
                                        </p:tav>
                                      </p:tavLst>
                                    </p:anim>
                                    <p:animEffect transition="in" filter="fade">
                                      <p:cBhvr>
                                        <p:cTn id="314" dur="50"/>
                                        <p:tgtEl>
                                          <p:spTgt spid="28806"/>
                                        </p:tgtEl>
                                      </p:cBhvr>
                                    </p:animEffect>
                                  </p:childTnLst>
                                </p:cTn>
                              </p:par>
                            </p:childTnLst>
                          </p:cTn>
                        </p:par>
                      </p:childTnLst>
                    </p:cTn>
                  </p:par>
                </p:childTnLst>
              </p:cTn>
              <p:nextCondLst>
                <p:cond evt="onClick" delay="0">
                  <p:tgtEl>
                    <p:spTgt spid="28724"/>
                  </p:tgtEl>
                </p:cond>
              </p:nextCondLst>
            </p:seq>
            <p:seq concurrent="1" nextAc="seek">
              <p:cTn id="315" restart="whenNotActive" fill="hold" evtFilter="cancelBubble" nodeType="interactiveSeq">
                <p:stCondLst>
                  <p:cond evt="onClick" delay="0">
                    <p:tgtEl>
                      <p:spTgt spid="28731"/>
                    </p:tgtEl>
                  </p:cond>
                </p:stCondLst>
                <p:endSync evt="end" delay="0">
                  <p:rtn val="all"/>
                </p:endSync>
                <p:childTnLst>
                  <p:par>
                    <p:cTn id="316" fill="hold" nodeType="clickPar">
                      <p:stCondLst>
                        <p:cond delay="0"/>
                      </p:stCondLst>
                      <p:childTnLst>
                        <p:par>
                          <p:cTn id="317" fill="hold" nodeType="withGroup">
                            <p:stCondLst>
                              <p:cond delay="0"/>
                            </p:stCondLst>
                            <p:childTnLst>
                              <p:par>
                                <p:cTn id="318" presetID="2" presetClass="exit" presetSubtype="4" fill="hold" grpId="1" nodeType="clickEffect">
                                  <p:stCondLst>
                                    <p:cond delay="0"/>
                                  </p:stCondLst>
                                  <p:iterate type="lt">
                                    <p:tmPct val="0"/>
                                  </p:iterate>
                                  <p:childTnLst>
                                    <p:anim calcmode="lin" valueType="num">
                                      <p:cBhvr additive="base">
                                        <p:cTn id="319" dur="50"/>
                                        <p:tgtEl>
                                          <p:spTgt spid="28769"/>
                                        </p:tgtEl>
                                        <p:attrNameLst>
                                          <p:attrName>ppt_x</p:attrName>
                                        </p:attrNameLst>
                                      </p:cBhvr>
                                      <p:tavLst>
                                        <p:tav tm="0">
                                          <p:val>
                                            <p:strVal val="ppt_x"/>
                                          </p:val>
                                        </p:tav>
                                        <p:tav tm="100000">
                                          <p:val>
                                            <p:strVal val="ppt_x"/>
                                          </p:val>
                                        </p:tav>
                                      </p:tavLst>
                                    </p:anim>
                                    <p:anim calcmode="lin" valueType="num">
                                      <p:cBhvr additive="base">
                                        <p:cTn id="320" dur="50"/>
                                        <p:tgtEl>
                                          <p:spTgt spid="28769"/>
                                        </p:tgtEl>
                                        <p:attrNameLst>
                                          <p:attrName>ppt_y</p:attrName>
                                        </p:attrNameLst>
                                      </p:cBhvr>
                                      <p:tavLst>
                                        <p:tav tm="0">
                                          <p:val>
                                            <p:strVal val="ppt_y"/>
                                          </p:val>
                                        </p:tav>
                                        <p:tav tm="100000">
                                          <p:val>
                                            <p:strVal val="1+ppt_h/2"/>
                                          </p:val>
                                        </p:tav>
                                      </p:tavLst>
                                    </p:anim>
                                    <p:set>
                                      <p:cBhvr>
                                        <p:cTn id="321" dur="1" fill="hold">
                                          <p:stCondLst>
                                            <p:cond delay="49"/>
                                          </p:stCondLst>
                                        </p:cTn>
                                        <p:tgtEl>
                                          <p:spTgt spid="28769"/>
                                        </p:tgtEl>
                                        <p:attrNameLst>
                                          <p:attrName>style.visibility</p:attrName>
                                        </p:attrNameLst>
                                      </p:cBhvr>
                                      <p:to>
                                        <p:strVal val="hidden"/>
                                      </p:to>
                                    </p:set>
                                  </p:childTnLst>
                                </p:cTn>
                              </p:par>
                              <p:par>
                                <p:cTn id="322" presetID="2" presetClass="exit" presetSubtype="4" fill="hold" nodeType="withEffect">
                                  <p:stCondLst>
                                    <p:cond delay="0"/>
                                  </p:stCondLst>
                                  <p:childTnLst>
                                    <p:anim calcmode="lin" valueType="num">
                                      <p:cBhvr additive="base">
                                        <p:cTn id="323" dur="50"/>
                                        <p:tgtEl>
                                          <p:spTgt spid="28806"/>
                                        </p:tgtEl>
                                        <p:attrNameLst>
                                          <p:attrName>ppt_x</p:attrName>
                                        </p:attrNameLst>
                                      </p:cBhvr>
                                      <p:tavLst>
                                        <p:tav tm="0">
                                          <p:val>
                                            <p:strVal val="ppt_x"/>
                                          </p:val>
                                        </p:tav>
                                        <p:tav tm="100000">
                                          <p:val>
                                            <p:strVal val="ppt_x"/>
                                          </p:val>
                                        </p:tav>
                                      </p:tavLst>
                                    </p:anim>
                                    <p:anim calcmode="lin" valueType="num">
                                      <p:cBhvr additive="base">
                                        <p:cTn id="324" dur="50"/>
                                        <p:tgtEl>
                                          <p:spTgt spid="28806"/>
                                        </p:tgtEl>
                                        <p:attrNameLst>
                                          <p:attrName>ppt_y</p:attrName>
                                        </p:attrNameLst>
                                      </p:cBhvr>
                                      <p:tavLst>
                                        <p:tav tm="0">
                                          <p:val>
                                            <p:strVal val="ppt_y"/>
                                          </p:val>
                                        </p:tav>
                                        <p:tav tm="100000">
                                          <p:val>
                                            <p:strVal val="1+ppt_h/2"/>
                                          </p:val>
                                        </p:tav>
                                      </p:tavLst>
                                    </p:anim>
                                    <p:set>
                                      <p:cBhvr>
                                        <p:cTn id="325" dur="1" fill="hold">
                                          <p:stCondLst>
                                            <p:cond delay="49"/>
                                          </p:stCondLst>
                                        </p:cTn>
                                        <p:tgtEl>
                                          <p:spTgt spid="28806"/>
                                        </p:tgtEl>
                                        <p:attrNameLst>
                                          <p:attrName>style.visibility</p:attrName>
                                        </p:attrNameLst>
                                      </p:cBhvr>
                                      <p:to>
                                        <p:strVal val="hidden"/>
                                      </p:to>
                                    </p:set>
                                  </p:childTnLst>
                                </p:cTn>
                              </p:par>
                              <p:par>
                                <p:cTn id="326" presetID="2" presetClass="exit" presetSubtype="4" fill="hold" grpId="0" nodeType="withEffect">
                                  <p:stCondLst>
                                    <p:cond delay="0"/>
                                  </p:stCondLst>
                                  <p:childTnLst>
                                    <p:anim calcmode="lin" valueType="num">
                                      <p:cBhvr additive="base">
                                        <p:cTn id="327" dur="50"/>
                                        <p:tgtEl>
                                          <p:spTgt spid="28724"/>
                                        </p:tgtEl>
                                        <p:attrNameLst>
                                          <p:attrName>ppt_x</p:attrName>
                                        </p:attrNameLst>
                                      </p:cBhvr>
                                      <p:tavLst>
                                        <p:tav tm="0">
                                          <p:val>
                                            <p:strVal val="ppt_x"/>
                                          </p:val>
                                        </p:tav>
                                        <p:tav tm="100000">
                                          <p:val>
                                            <p:strVal val="ppt_x"/>
                                          </p:val>
                                        </p:tav>
                                      </p:tavLst>
                                    </p:anim>
                                    <p:anim calcmode="lin" valueType="num">
                                      <p:cBhvr additive="base">
                                        <p:cTn id="328" dur="50"/>
                                        <p:tgtEl>
                                          <p:spTgt spid="28724"/>
                                        </p:tgtEl>
                                        <p:attrNameLst>
                                          <p:attrName>ppt_y</p:attrName>
                                        </p:attrNameLst>
                                      </p:cBhvr>
                                      <p:tavLst>
                                        <p:tav tm="0">
                                          <p:val>
                                            <p:strVal val="ppt_y"/>
                                          </p:val>
                                        </p:tav>
                                        <p:tav tm="100000">
                                          <p:val>
                                            <p:strVal val="1+ppt_h/2"/>
                                          </p:val>
                                        </p:tav>
                                      </p:tavLst>
                                    </p:anim>
                                    <p:set>
                                      <p:cBhvr>
                                        <p:cTn id="329" dur="1" fill="hold">
                                          <p:stCondLst>
                                            <p:cond delay="49"/>
                                          </p:stCondLst>
                                        </p:cTn>
                                        <p:tgtEl>
                                          <p:spTgt spid="28724"/>
                                        </p:tgtEl>
                                        <p:attrNameLst>
                                          <p:attrName>style.visibility</p:attrName>
                                        </p:attrNameLst>
                                      </p:cBhvr>
                                      <p:to>
                                        <p:strVal val="hidden"/>
                                      </p:to>
                                    </p:set>
                                  </p:childTnLst>
                                </p:cTn>
                              </p:par>
                            </p:childTnLst>
                          </p:cTn>
                        </p:par>
                        <p:par>
                          <p:cTn id="330" fill="hold" nodeType="afterGroup">
                            <p:stCondLst>
                              <p:cond delay="50"/>
                            </p:stCondLst>
                            <p:childTnLst>
                              <p:par>
                                <p:cTn id="331" presetID="53" presetClass="entr" presetSubtype="0" fill="hold" nodeType="afterEffect">
                                  <p:stCondLst>
                                    <p:cond delay="0"/>
                                  </p:stCondLst>
                                  <p:childTnLst>
                                    <p:set>
                                      <p:cBhvr>
                                        <p:cTn id="332" dur="1" fill="hold">
                                          <p:stCondLst>
                                            <p:cond delay="0"/>
                                          </p:stCondLst>
                                        </p:cTn>
                                        <p:tgtEl>
                                          <p:spTgt spid="15"/>
                                        </p:tgtEl>
                                        <p:attrNameLst>
                                          <p:attrName>style.visibility</p:attrName>
                                        </p:attrNameLst>
                                      </p:cBhvr>
                                      <p:to>
                                        <p:strVal val="visible"/>
                                      </p:to>
                                    </p:set>
                                    <p:anim calcmode="lin" valueType="num">
                                      <p:cBhvr>
                                        <p:cTn id="333" dur="50" fill="hold"/>
                                        <p:tgtEl>
                                          <p:spTgt spid="15"/>
                                        </p:tgtEl>
                                        <p:attrNameLst>
                                          <p:attrName>ppt_w</p:attrName>
                                        </p:attrNameLst>
                                      </p:cBhvr>
                                      <p:tavLst>
                                        <p:tav tm="0">
                                          <p:val>
                                            <p:fltVal val="0"/>
                                          </p:val>
                                        </p:tav>
                                        <p:tav tm="100000">
                                          <p:val>
                                            <p:strVal val="#ppt_w"/>
                                          </p:val>
                                        </p:tav>
                                      </p:tavLst>
                                    </p:anim>
                                    <p:anim calcmode="lin" valueType="num">
                                      <p:cBhvr>
                                        <p:cTn id="334" dur="50" fill="hold"/>
                                        <p:tgtEl>
                                          <p:spTgt spid="15"/>
                                        </p:tgtEl>
                                        <p:attrNameLst>
                                          <p:attrName>ppt_h</p:attrName>
                                        </p:attrNameLst>
                                      </p:cBhvr>
                                      <p:tavLst>
                                        <p:tav tm="0">
                                          <p:val>
                                            <p:fltVal val="0"/>
                                          </p:val>
                                        </p:tav>
                                        <p:tav tm="100000">
                                          <p:val>
                                            <p:strVal val="#ppt_h"/>
                                          </p:val>
                                        </p:tav>
                                      </p:tavLst>
                                    </p:anim>
                                    <p:animEffect transition="in" filter="fade">
                                      <p:cBhvr>
                                        <p:cTn id="335" dur="50"/>
                                        <p:tgtEl>
                                          <p:spTgt spid="15"/>
                                        </p:tgtEl>
                                      </p:cBhvr>
                                    </p:animEffect>
                                  </p:childTnLst>
                                </p:cTn>
                              </p:par>
                              <p:par>
                                <p:cTn id="336" presetID="53" presetClass="entr" presetSubtype="0" fill="hold" nodeType="withEffect">
                                  <p:stCondLst>
                                    <p:cond delay="0"/>
                                  </p:stCondLst>
                                  <p:childTnLst>
                                    <p:set>
                                      <p:cBhvr>
                                        <p:cTn id="337" dur="1" fill="hold">
                                          <p:stCondLst>
                                            <p:cond delay="0"/>
                                          </p:stCondLst>
                                        </p:cTn>
                                        <p:tgtEl>
                                          <p:spTgt spid="28785"/>
                                        </p:tgtEl>
                                        <p:attrNameLst>
                                          <p:attrName>style.visibility</p:attrName>
                                        </p:attrNameLst>
                                      </p:cBhvr>
                                      <p:to>
                                        <p:strVal val="visible"/>
                                      </p:to>
                                    </p:set>
                                    <p:anim calcmode="lin" valueType="num">
                                      <p:cBhvr>
                                        <p:cTn id="338" dur="50" fill="hold"/>
                                        <p:tgtEl>
                                          <p:spTgt spid="28785"/>
                                        </p:tgtEl>
                                        <p:attrNameLst>
                                          <p:attrName>ppt_w</p:attrName>
                                        </p:attrNameLst>
                                      </p:cBhvr>
                                      <p:tavLst>
                                        <p:tav tm="0">
                                          <p:val>
                                            <p:fltVal val="0"/>
                                          </p:val>
                                        </p:tav>
                                        <p:tav tm="100000">
                                          <p:val>
                                            <p:strVal val="#ppt_w"/>
                                          </p:val>
                                        </p:tav>
                                      </p:tavLst>
                                    </p:anim>
                                    <p:anim calcmode="lin" valueType="num">
                                      <p:cBhvr>
                                        <p:cTn id="339" dur="50" fill="hold"/>
                                        <p:tgtEl>
                                          <p:spTgt spid="28785"/>
                                        </p:tgtEl>
                                        <p:attrNameLst>
                                          <p:attrName>ppt_h</p:attrName>
                                        </p:attrNameLst>
                                      </p:cBhvr>
                                      <p:tavLst>
                                        <p:tav tm="0">
                                          <p:val>
                                            <p:fltVal val="0"/>
                                          </p:val>
                                        </p:tav>
                                        <p:tav tm="100000">
                                          <p:val>
                                            <p:strVal val="#ppt_h"/>
                                          </p:val>
                                        </p:tav>
                                      </p:tavLst>
                                    </p:anim>
                                    <p:animEffect transition="in" filter="fade">
                                      <p:cBhvr>
                                        <p:cTn id="340" dur="50"/>
                                        <p:tgtEl>
                                          <p:spTgt spid="28785"/>
                                        </p:tgtEl>
                                      </p:cBhvr>
                                    </p:animEffect>
                                  </p:childTnLst>
                                </p:cTn>
                              </p:par>
                              <p:par>
                                <p:cTn id="341" presetID="8" presetClass="entr" presetSubtype="16" fill="hold" nodeType="withEffect">
                                  <p:stCondLst>
                                    <p:cond delay="0"/>
                                  </p:stCondLst>
                                  <p:childTnLst>
                                    <p:set>
                                      <p:cBhvr>
                                        <p:cTn id="342" dur="1" fill="hold">
                                          <p:stCondLst>
                                            <p:cond delay="0"/>
                                          </p:stCondLst>
                                        </p:cTn>
                                        <p:tgtEl>
                                          <p:spTgt spid="2"/>
                                        </p:tgtEl>
                                        <p:attrNameLst>
                                          <p:attrName>style.visibility</p:attrName>
                                        </p:attrNameLst>
                                      </p:cBhvr>
                                      <p:to>
                                        <p:strVal val="visible"/>
                                      </p:to>
                                    </p:set>
                                    <p:animEffect transition="in" filter="diamond(in)">
                                      <p:cBhvr>
                                        <p:cTn id="343" dur="2000"/>
                                        <p:tgtEl>
                                          <p:spTgt spid="2"/>
                                        </p:tgtEl>
                                      </p:cBhvr>
                                    </p:animEffect>
                                  </p:childTnLst>
                                  <p:subTnLst>
                                    <p:audio>
                                      <p:cMediaNode>
                                        <p:cTn display="0" masterRel="sameClick">
                                          <p:stCondLst>
                                            <p:cond evt="begin" delay="0">
                                              <p:tn val="341"/>
                                            </p:cond>
                                          </p:stCondLst>
                                          <p:endCondLst>
                                            <p:cond evt="onStopAudio" delay="0">
                                              <p:tgtEl>
                                                <p:sldTgt/>
                                              </p:tgtEl>
                                            </p:cond>
                                          </p:endCondLst>
                                        </p:cTn>
                                        <p:tgtEl>
                                          <p:sndTgt r:embed="rId3" name="applause.wav"/>
                                        </p:tgtEl>
                                      </p:cMediaNode>
                                    </p:audio>
                                  </p:subTnLst>
                                </p:cTn>
                              </p:par>
                              <p:par>
                                <p:cTn id="344" presetID="8" presetClass="exit" presetSubtype="16" fill="hold" nodeType="withEffect">
                                  <p:stCondLst>
                                    <p:cond delay="0"/>
                                  </p:stCondLst>
                                  <p:childTnLst>
                                    <p:animEffect transition="out" filter="diamond(in)">
                                      <p:cBhvr>
                                        <p:cTn id="345" dur="2000"/>
                                        <p:tgtEl>
                                          <p:spTgt spid="2"/>
                                        </p:tgtEl>
                                      </p:cBhvr>
                                    </p:animEffect>
                                    <p:set>
                                      <p:cBhvr>
                                        <p:cTn id="346"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344"/>
                                            </p:cond>
                                          </p:stCondLst>
                                          <p:endCondLst>
                                            <p:cond evt="onStopAudio" delay="0">
                                              <p:tgtEl>
                                                <p:sldTgt/>
                                              </p:tgtEl>
                                            </p:cond>
                                          </p:endCondLst>
                                        </p:cTn>
                                        <p:tgtEl>
                                          <p:sndTgt r:embed="rId3" name="applause.wav"/>
                                        </p:tgtEl>
                                      </p:cMediaNode>
                                    </p:audio>
                                  </p:subTnLst>
                                </p:cTn>
                              </p:par>
                            </p:childTnLst>
                          </p:cTn>
                        </p:par>
                        <p:par>
                          <p:cTn id="347" fill="hold" nodeType="afterGroup">
                            <p:stCondLst>
                              <p:cond delay="2050"/>
                            </p:stCondLst>
                            <p:childTnLst>
                              <p:par>
                                <p:cTn id="348" presetID="2" presetClass="exit" presetSubtype="4" fill="hold" nodeType="afterEffect">
                                  <p:stCondLst>
                                    <p:cond delay="0"/>
                                  </p:stCondLst>
                                  <p:childTnLst>
                                    <p:anim calcmode="lin" valueType="num">
                                      <p:cBhvr additive="base">
                                        <p:cTn id="349" dur="2000"/>
                                        <p:tgtEl>
                                          <p:spTgt spid="28785"/>
                                        </p:tgtEl>
                                        <p:attrNameLst>
                                          <p:attrName>ppt_x</p:attrName>
                                        </p:attrNameLst>
                                      </p:cBhvr>
                                      <p:tavLst>
                                        <p:tav tm="0">
                                          <p:val>
                                            <p:strVal val="ppt_x"/>
                                          </p:val>
                                        </p:tav>
                                        <p:tav tm="100000">
                                          <p:val>
                                            <p:strVal val="ppt_x"/>
                                          </p:val>
                                        </p:tav>
                                      </p:tavLst>
                                    </p:anim>
                                    <p:anim calcmode="lin" valueType="num">
                                      <p:cBhvr additive="base">
                                        <p:cTn id="350" dur="2000"/>
                                        <p:tgtEl>
                                          <p:spTgt spid="28785"/>
                                        </p:tgtEl>
                                        <p:attrNameLst>
                                          <p:attrName>ppt_y</p:attrName>
                                        </p:attrNameLst>
                                      </p:cBhvr>
                                      <p:tavLst>
                                        <p:tav tm="0">
                                          <p:val>
                                            <p:strVal val="ppt_y"/>
                                          </p:val>
                                        </p:tav>
                                        <p:tav tm="100000">
                                          <p:val>
                                            <p:strVal val="1+ppt_h/2"/>
                                          </p:val>
                                        </p:tav>
                                      </p:tavLst>
                                    </p:anim>
                                    <p:set>
                                      <p:cBhvr>
                                        <p:cTn id="351"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31"/>
                  </p:tgtEl>
                </p:cond>
              </p:nextCondLst>
            </p:seq>
            <p:seq concurrent="1" nextAc="seek">
              <p:cTn id="352" restart="whenNotActive" fill="hold" evtFilter="cancelBubble" nodeType="interactiveSeq">
                <p:stCondLst>
                  <p:cond evt="onClick" delay="0">
                    <p:tgtEl>
                      <p:spTgt spid="28770"/>
                    </p:tgtEl>
                  </p:cond>
                </p:stCondLst>
                <p:endSync evt="end" delay="0">
                  <p:rtn val="all"/>
                </p:endSync>
                <p:childTnLst>
                  <p:par>
                    <p:cTn id="353" fill="hold" nodeType="clickPar">
                      <p:stCondLst>
                        <p:cond delay="0"/>
                      </p:stCondLst>
                      <p:childTnLst>
                        <p:par>
                          <p:cTn id="354" fill="hold" nodeType="withGroup">
                            <p:stCondLst>
                              <p:cond delay="0"/>
                            </p:stCondLst>
                            <p:childTnLst>
                              <p:par>
                                <p:cTn id="355" presetID="12" presetClass="entr" presetSubtype="4" fill="hold" nodeType="clickEffect">
                                  <p:stCondLst>
                                    <p:cond delay="0"/>
                                  </p:stCondLst>
                                  <p:childTnLst>
                                    <p:set>
                                      <p:cBhvr>
                                        <p:cTn id="356" dur="1" fill="hold">
                                          <p:stCondLst>
                                            <p:cond delay="0"/>
                                          </p:stCondLst>
                                        </p:cTn>
                                        <p:tgtEl>
                                          <p:spTgt spid="19"/>
                                        </p:tgtEl>
                                        <p:attrNameLst>
                                          <p:attrName>style.visibility</p:attrName>
                                        </p:attrNameLst>
                                      </p:cBhvr>
                                      <p:to>
                                        <p:strVal val="visible"/>
                                      </p:to>
                                    </p:set>
                                    <p:animEffect transition="in" filter="slide(fromBottom)">
                                      <p:cBhvr>
                                        <p:cTn id="357" dur="2000"/>
                                        <p:tgtEl>
                                          <p:spTgt spid="19"/>
                                        </p:tgtEl>
                                      </p:cBhvr>
                                    </p:animEffect>
                                  </p:childTnLst>
                                </p:cTn>
                              </p:par>
                              <p:par>
                                <p:cTn id="358" presetID="53" presetClass="entr" presetSubtype="0" fill="hold" nodeType="withEffect">
                                  <p:stCondLst>
                                    <p:cond delay="0"/>
                                  </p:stCondLst>
                                  <p:childTnLst>
                                    <p:set>
                                      <p:cBhvr>
                                        <p:cTn id="359" dur="1" fill="hold">
                                          <p:stCondLst>
                                            <p:cond delay="0"/>
                                          </p:stCondLst>
                                        </p:cTn>
                                        <p:tgtEl>
                                          <p:spTgt spid="28785"/>
                                        </p:tgtEl>
                                        <p:attrNameLst>
                                          <p:attrName>style.visibility</p:attrName>
                                        </p:attrNameLst>
                                      </p:cBhvr>
                                      <p:to>
                                        <p:strVal val="visible"/>
                                      </p:to>
                                    </p:set>
                                    <p:anim calcmode="lin" valueType="num">
                                      <p:cBhvr>
                                        <p:cTn id="360" dur="500" fill="hold"/>
                                        <p:tgtEl>
                                          <p:spTgt spid="28785"/>
                                        </p:tgtEl>
                                        <p:attrNameLst>
                                          <p:attrName>ppt_w</p:attrName>
                                        </p:attrNameLst>
                                      </p:cBhvr>
                                      <p:tavLst>
                                        <p:tav tm="0">
                                          <p:val>
                                            <p:fltVal val="0"/>
                                          </p:val>
                                        </p:tav>
                                        <p:tav tm="100000">
                                          <p:val>
                                            <p:strVal val="#ppt_w"/>
                                          </p:val>
                                        </p:tav>
                                      </p:tavLst>
                                    </p:anim>
                                    <p:anim calcmode="lin" valueType="num">
                                      <p:cBhvr>
                                        <p:cTn id="361" dur="500" fill="hold"/>
                                        <p:tgtEl>
                                          <p:spTgt spid="28785"/>
                                        </p:tgtEl>
                                        <p:attrNameLst>
                                          <p:attrName>ppt_h</p:attrName>
                                        </p:attrNameLst>
                                      </p:cBhvr>
                                      <p:tavLst>
                                        <p:tav tm="0">
                                          <p:val>
                                            <p:fltVal val="0"/>
                                          </p:val>
                                        </p:tav>
                                        <p:tav tm="100000">
                                          <p:val>
                                            <p:strVal val="#ppt_h"/>
                                          </p:val>
                                        </p:tav>
                                      </p:tavLst>
                                    </p:anim>
                                    <p:animEffect transition="in" filter="fade">
                                      <p:cBhvr>
                                        <p:cTn id="362" dur="500"/>
                                        <p:tgtEl>
                                          <p:spTgt spid="28785"/>
                                        </p:tgtEl>
                                      </p:cBhvr>
                                    </p:animEffect>
                                  </p:childTnLst>
                                </p:cTn>
                              </p:par>
                              <p:par>
                                <p:cTn id="363" presetID="8" presetClass="entr" presetSubtype="16" fill="hold" nodeType="withEffect">
                                  <p:stCondLst>
                                    <p:cond delay="0"/>
                                  </p:stCondLst>
                                  <p:childTnLst>
                                    <p:set>
                                      <p:cBhvr>
                                        <p:cTn id="364" dur="1" fill="hold">
                                          <p:stCondLst>
                                            <p:cond delay="0"/>
                                          </p:stCondLst>
                                        </p:cTn>
                                        <p:tgtEl>
                                          <p:spTgt spid="2"/>
                                        </p:tgtEl>
                                        <p:attrNameLst>
                                          <p:attrName>style.visibility</p:attrName>
                                        </p:attrNameLst>
                                      </p:cBhvr>
                                      <p:to>
                                        <p:strVal val="visible"/>
                                      </p:to>
                                    </p:set>
                                    <p:animEffect transition="in" filter="diamond(in)">
                                      <p:cBhvr>
                                        <p:cTn id="365" dur="2000"/>
                                        <p:tgtEl>
                                          <p:spTgt spid="2"/>
                                        </p:tgtEl>
                                      </p:cBhvr>
                                    </p:animEffect>
                                  </p:childTnLst>
                                  <p:subTnLst>
                                    <p:audio>
                                      <p:cMediaNode>
                                        <p:cTn display="0" masterRel="sameClick">
                                          <p:stCondLst>
                                            <p:cond evt="begin" delay="0">
                                              <p:tn val="363"/>
                                            </p:cond>
                                          </p:stCondLst>
                                          <p:endCondLst>
                                            <p:cond evt="onStopAudio" delay="0">
                                              <p:tgtEl>
                                                <p:sldTgt/>
                                              </p:tgtEl>
                                            </p:cond>
                                          </p:endCondLst>
                                        </p:cTn>
                                        <p:tgtEl>
                                          <p:sndTgt r:embed="rId3" name="applause.wav"/>
                                        </p:tgtEl>
                                      </p:cMediaNode>
                                    </p:audio>
                                  </p:subTnLst>
                                </p:cTn>
                              </p:par>
                              <p:par>
                                <p:cTn id="366" presetID="8" presetClass="exit" presetSubtype="16" fill="hold" nodeType="withEffect">
                                  <p:stCondLst>
                                    <p:cond delay="0"/>
                                  </p:stCondLst>
                                  <p:childTnLst>
                                    <p:animEffect transition="out" filter="diamond(in)">
                                      <p:cBhvr>
                                        <p:cTn id="367" dur="3000"/>
                                        <p:tgtEl>
                                          <p:spTgt spid="2"/>
                                        </p:tgtEl>
                                      </p:cBhvr>
                                    </p:animEffect>
                                    <p:set>
                                      <p:cBhvr>
                                        <p:cTn id="368" dur="1" fill="hold">
                                          <p:stCondLst>
                                            <p:cond delay="2999"/>
                                          </p:stCondLst>
                                        </p:cTn>
                                        <p:tgtEl>
                                          <p:spTgt spid="2"/>
                                        </p:tgtEl>
                                        <p:attrNameLst>
                                          <p:attrName>style.visibility</p:attrName>
                                        </p:attrNameLst>
                                      </p:cBhvr>
                                      <p:to>
                                        <p:strVal val="hidden"/>
                                      </p:to>
                                    </p:set>
                                  </p:childTnLst>
                                </p:cTn>
                              </p:par>
                            </p:childTnLst>
                          </p:cTn>
                        </p:par>
                        <p:par>
                          <p:cTn id="369" fill="hold" nodeType="afterGroup">
                            <p:stCondLst>
                              <p:cond delay="3000"/>
                            </p:stCondLst>
                            <p:childTnLst>
                              <p:par>
                                <p:cTn id="370" presetID="2" presetClass="exit" presetSubtype="4" fill="hold" nodeType="afterEffect">
                                  <p:stCondLst>
                                    <p:cond delay="0"/>
                                  </p:stCondLst>
                                  <p:childTnLst>
                                    <p:anim calcmode="lin" valueType="num">
                                      <p:cBhvr additive="base">
                                        <p:cTn id="371" dur="2000"/>
                                        <p:tgtEl>
                                          <p:spTgt spid="28785"/>
                                        </p:tgtEl>
                                        <p:attrNameLst>
                                          <p:attrName>ppt_x</p:attrName>
                                        </p:attrNameLst>
                                      </p:cBhvr>
                                      <p:tavLst>
                                        <p:tav tm="0">
                                          <p:val>
                                            <p:strVal val="ppt_x"/>
                                          </p:val>
                                        </p:tav>
                                        <p:tav tm="100000">
                                          <p:val>
                                            <p:strVal val="ppt_x"/>
                                          </p:val>
                                        </p:tav>
                                      </p:tavLst>
                                    </p:anim>
                                    <p:anim calcmode="lin" valueType="num">
                                      <p:cBhvr additive="base">
                                        <p:cTn id="372" dur="2000"/>
                                        <p:tgtEl>
                                          <p:spTgt spid="28785"/>
                                        </p:tgtEl>
                                        <p:attrNameLst>
                                          <p:attrName>ppt_y</p:attrName>
                                        </p:attrNameLst>
                                      </p:cBhvr>
                                      <p:tavLst>
                                        <p:tav tm="0">
                                          <p:val>
                                            <p:strVal val="ppt_y"/>
                                          </p:val>
                                        </p:tav>
                                        <p:tav tm="100000">
                                          <p:val>
                                            <p:strVal val="1+ppt_h/2"/>
                                          </p:val>
                                        </p:tav>
                                      </p:tavLst>
                                    </p:anim>
                                    <p:set>
                                      <p:cBhvr>
                                        <p:cTn id="373" dur="1" fill="hold">
                                          <p:stCondLst>
                                            <p:cond delay="1999"/>
                                          </p:stCondLst>
                                        </p:cTn>
                                        <p:tgtEl>
                                          <p:spTgt spid="28785"/>
                                        </p:tgtEl>
                                        <p:attrNameLst>
                                          <p:attrName>style.visibility</p:attrName>
                                        </p:attrNameLst>
                                      </p:cBhvr>
                                      <p:to>
                                        <p:strVal val="hidden"/>
                                      </p:to>
                                    </p:set>
                                  </p:childTnLst>
                                </p:cTn>
                              </p:par>
                            </p:childTnLst>
                          </p:cTn>
                        </p:par>
                      </p:childTnLst>
                    </p:cTn>
                  </p:par>
                </p:childTnLst>
              </p:cTn>
              <p:nextCondLst>
                <p:cond evt="onClick" delay="0">
                  <p:tgtEl>
                    <p:spTgt spid="28770"/>
                  </p:tgtEl>
                </p:cond>
              </p:nextCondLst>
            </p:seq>
          </p:childTnLst>
        </p:cTn>
      </p:par>
    </p:tnLst>
    <p:bldLst>
      <p:bldP spid="28718" grpId="0" animBg="1"/>
      <p:bldP spid="28719" grpId="0" animBg="1"/>
      <p:bldP spid="28720" grpId="0" animBg="1"/>
      <p:bldP spid="28721" grpId="0" animBg="1"/>
      <p:bldP spid="28722" grpId="0" animBg="1"/>
      <p:bldP spid="28723" grpId="0" animBg="1"/>
      <p:bldP spid="28724" grpId="0" animBg="1"/>
      <p:bldP spid="28732" grpId="0" animBg="1"/>
      <p:bldP spid="28732" grpId="1" animBg="1"/>
      <p:bldP spid="28764" grpId="0" animBg="1"/>
      <p:bldP spid="28764" grpId="1" animBg="1"/>
      <p:bldP spid="28765" grpId="0" animBg="1"/>
      <p:bldP spid="28765" grpId="1" animBg="1"/>
      <p:bldP spid="28766" grpId="0" animBg="1"/>
      <p:bldP spid="28766" grpId="1" animBg="1"/>
      <p:bldP spid="28767" grpId="0" animBg="1"/>
      <p:bldP spid="28767" grpId="1" animBg="1"/>
      <p:bldP spid="28768" grpId="0" animBg="1"/>
      <p:bldP spid="28768" grpId="1" animBg="1"/>
      <p:bldP spid="28769" grpId="0" animBg="1"/>
      <p:bldP spid="28769"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219200"/>
            <a:ext cx="8382000" cy="3200399"/>
          </a:xfrm>
          <a:prstGeom prst="rect">
            <a:avLst/>
          </a:prstGeom>
          <a:noFill/>
        </p:spPr>
        <p:txBody>
          <a:bodyPr>
            <a:prstTxWarp prst="textPlain">
              <a:avLst>
                <a:gd name="adj" fmla="val 47743"/>
              </a:avLst>
            </a:prstTxWarp>
            <a:spAutoFit/>
          </a:bodyPr>
          <a:lstStyle/>
          <a:p>
            <a:pPr>
              <a:defRPr/>
            </a:pPr>
            <a:r>
              <a:rPr lang="vi-VN" sz="7200" b="1" dirty="0">
                <a:solidFill>
                  <a:srgbClr val="FF0000"/>
                </a:solidFill>
                <a:effectLst>
                  <a:glow rad="63500">
                    <a:schemeClr val="accent4">
                      <a:satMod val="175000"/>
                      <a:alpha val="40000"/>
                    </a:schemeClr>
                  </a:glow>
                </a:effectLst>
                <a:latin typeface="Times New Roman" panose="02020603050405020304" pitchFamily="18" charset="0"/>
                <a:cs typeface="Times New Roman" panose="02020603050405020304" pitchFamily="18" charset="0"/>
              </a:rPr>
              <a:t>TIẾT HỌC </a:t>
            </a:r>
          </a:p>
          <a:p>
            <a:pPr>
              <a:defRPr/>
            </a:pPr>
            <a:r>
              <a:rPr lang="vi-VN" sz="7200" b="1" dirty="0">
                <a:solidFill>
                  <a:srgbClr val="FF0000"/>
                </a:solidFill>
                <a:effectLst>
                  <a:glow rad="63500">
                    <a:schemeClr val="accent4">
                      <a:satMod val="175000"/>
                      <a:alpha val="40000"/>
                    </a:schemeClr>
                  </a:glow>
                </a:effectLst>
                <a:latin typeface="Times New Roman" panose="02020603050405020304" pitchFamily="18" charset="0"/>
                <a:cs typeface="Times New Roman" panose="02020603050405020304" pitchFamily="18" charset="0"/>
              </a:rPr>
              <a:t>KẾT THÚC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024px-Van_Lang_500_B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600325"/>
            <a:ext cx="52578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27"/>
          <p:cNvSpPr txBox="1">
            <a:spLocks noChangeArrowheads="1"/>
          </p:cNvSpPr>
          <p:nvPr/>
        </p:nvSpPr>
        <p:spPr bwMode="auto">
          <a:xfrm>
            <a:off x="-76200" y="18684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n-US" altLang="vi-VN" sz="2800" b="1">
                <a:solidFill>
                  <a:srgbClr val="0000FF"/>
                </a:solidFill>
                <a:latin typeface="Times New Roman" pitchFamily="18" charset="0"/>
                <a:cs typeface="Times New Roman" pitchFamily="18" charset="0"/>
              </a:rPr>
              <a:t>1.Thời gian hình thành và địa phận của nước Văn Lang.</a:t>
            </a:r>
            <a:endParaRPr lang="en-US" altLang="vi-VN" sz="2800">
              <a:solidFill>
                <a:srgbClr val="0000FF"/>
              </a:solidFill>
              <a:latin typeface="Times New Roman" pitchFamily="18" charset="0"/>
              <a:cs typeface="Times New Roman" pitchFamily="18" charset="0"/>
            </a:endParaRPr>
          </a:p>
        </p:txBody>
      </p:sp>
      <p:sp>
        <p:nvSpPr>
          <p:cNvPr id="7172" name="TextBox 3"/>
          <p:cNvSpPr txBox="1">
            <a:spLocks noChangeArrowheads="1"/>
          </p:cNvSpPr>
          <p:nvPr/>
        </p:nvSpPr>
        <p:spPr bwMode="auto">
          <a:xfrm>
            <a:off x="10287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10668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
        <p:nvSpPr>
          <p:cNvPr id="4" name="Text Box 9"/>
          <p:cNvSpPr txBox="1">
            <a:spLocks noChangeArrowheads="1"/>
          </p:cNvSpPr>
          <p:nvPr/>
        </p:nvSpPr>
        <p:spPr bwMode="auto">
          <a:xfrm>
            <a:off x="0" y="1752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800" b="1">
                <a:solidFill>
                  <a:srgbClr val="0000FF"/>
                </a:solidFill>
                <a:latin typeface="Times New Roman" pitchFamily="18" charset="0"/>
                <a:cs typeface="Times New Roman" pitchFamily="18" charset="0"/>
              </a:rPr>
              <a:t>2. Các tầng lớp trong xã hội Văn Lang</a:t>
            </a:r>
            <a:endParaRPr lang="en-US" altLang="vi-VN" sz="2800">
              <a:latin typeface="Times New Roman" pitchFamily="18" charset="0"/>
              <a:cs typeface="Times New Roman" pitchFamily="18" charset="0"/>
            </a:endParaRPr>
          </a:p>
        </p:txBody>
      </p:sp>
      <p:sp>
        <p:nvSpPr>
          <p:cNvPr id="6" name="Rounded Rectangle 5"/>
          <p:cNvSpPr/>
          <p:nvPr/>
        </p:nvSpPr>
        <p:spPr>
          <a:xfrm>
            <a:off x="1066800" y="2401888"/>
            <a:ext cx="7162800"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lstStyle/>
          <a:p>
            <a:pPr algn="ctr">
              <a:defRPr/>
            </a:pPr>
            <a:r>
              <a:rPr lang="en-US" sz="2800" b="1" dirty="0" err="1">
                <a:solidFill>
                  <a:schemeClr val="tx1"/>
                </a:solidFill>
                <a:latin typeface="Times New Roman" panose="02020603050405020304" pitchFamily="18" charset="0"/>
                <a:cs typeface="Times New Roman" panose="02020603050405020304" pitchFamily="18" charset="0"/>
              </a:rPr>
              <a:t>Người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đứng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đầu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nước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Văn</a:t>
            </a:r>
            <a:r>
              <a:rPr lang="en-US" sz="2800" b="1" dirty="0">
                <a:solidFill>
                  <a:schemeClr val="tx1"/>
                </a:solidFill>
                <a:latin typeface="Times New Roman" panose="02020603050405020304" pitchFamily="18" charset="0"/>
                <a:cs typeface="Times New Roman" panose="02020603050405020304" pitchFamily="18" charset="0"/>
              </a:rPr>
              <a:t> Lang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ai</a:t>
            </a:r>
            <a:r>
              <a:rPr lang="en-US" sz="2800" b="1" dirty="0">
                <a:solidFill>
                  <a:schemeClr val="tx1"/>
                </a:solidFill>
                <a:latin typeface="Times New Roman" panose="02020603050405020304" pitchFamily="18" charset="0"/>
                <a:cs typeface="Times New Roman" panose="02020603050405020304" pitchFamily="18" charset="0"/>
              </a:rPr>
              <a:t>?</a:t>
            </a:r>
          </a:p>
          <a:p>
            <a:pPr algn="ctr">
              <a:defRPr/>
            </a:pPr>
            <a:endParaRPr lang="vi-VN" sz="2800" dirty="0">
              <a:solidFill>
                <a:schemeClr val="tx1"/>
              </a:solidFill>
            </a:endParaRPr>
          </a:p>
        </p:txBody>
      </p:sp>
      <p:sp>
        <p:nvSpPr>
          <p:cNvPr id="8" name="Flowchart: Process 7"/>
          <p:cNvSpPr/>
          <p:nvPr/>
        </p:nvSpPr>
        <p:spPr>
          <a:xfrm>
            <a:off x="568325" y="3716338"/>
            <a:ext cx="8159750" cy="685800"/>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a:lstStyle/>
          <a:p>
            <a:pPr algn="ctr">
              <a:defRPr/>
            </a:pPr>
            <a:r>
              <a:rPr lang="en-US" altLang="vi-VN" sz="2800" b="1" dirty="0" err="1">
                <a:solidFill>
                  <a:schemeClr val="tx1"/>
                </a:solidFill>
                <a:latin typeface="Times New Roman" pitchFamily="18" charset="0"/>
                <a:cs typeface="Times New Roman" pitchFamily="18" charset="0"/>
              </a:rPr>
              <a:t>Đứng</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đầu</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nhà</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nước</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có</a:t>
            </a:r>
            <a:r>
              <a:rPr lang="en-US" altLang="vi-VN" sz="2800" b="1" dirty="0">
                <a:solidFill>
                  <a:schemeClr val="tx1"/>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vua</a:t>
            </a:r>
            <a:r>
              <a:rPr lang="en-US" altLang="vi-VN" sz="2800" b="1" dirty="0">
                <a:solidFill>
                  <a:srgbClr val="FF0000"/>
                </a:solidFill>
                <a:latin typeface="Times New Roman" pitchFamily="18" charset="0"/>
                <a:cs typeface="Times New Roman" pitchFamily="18" charset="0"/>
              </a:rPr>
              <a:t>,</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gọi</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là</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Hùng</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Vương</a:t>
            </a:r>
            <a:r>
              <a:rPr lang="en-US" altLang="vi-VN" sz="2800" b="1" dirty="0">
                <a:solidFill>
                  <a:schemeClr val="tx1"/>
                </a:solidFill>
                <a:latin typeface="Times New Roman" pitchFamily="18" charset="0"/>
                <a:cs typeface="Times New Roman" pitchFamily="18" charset="0"/>
              </a:rPr>
              <a:t>. </a:t>
            </a:r>
          </a:p>
          <a:p>
            <a:pPr>
              <a:defRPr/>
            </a:pPr>
            <a:endParaRPr lang="vi-VN" dirty="0"/>
          </a:p>
        </p:txBody>
      </p:sp>
      <p:sp>
        <p:nvSpPr>
          <p:cNvPr id="9" name="Rounded Rectangle 8"/>
          <p:cNvSpPr/>
          <p:nvPr/>
        </p:nvSpPr>
        <p:spPr>
          <a:xfrm>
            <a:off x="1066800" y="2401888"/>
            <a:ext cx="7162800"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sz="2800" b="1" dirty="0" err="1">
                <a:solidFill>
                  <a:schemeClr val="tx1"/>
                </a:solidFill>
                <a:latin typeface="Times New Roman" panose="02020603050405020304" pitchFamily="18" charset="0"/>
                <a:cs typeface="Times New Roman" panose="02020603050405020304" pitchFamily="18" charset="0"/>
              </a:rPr>
              <a:t>Tầng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lớp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sau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vua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ai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Họ</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nhiệm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vụ</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a:t>
            </a:r>
          </a:p>
          <a:p>
            <a:pPr algn="ctr">
              <a:defRPr/>
            </a:pPr>
            <a:endParaRPr lang="vi-VN" sz="2800" dirty="0">
              <a:solidFill>
                <a:schemeClr val="tx1"/>
              </a:solidFill>
            </a:endParaRPr>
          </a:p>
        </p:txBody>
      </p:sp>
      <p:sp>
        <p:nvSpPr>
          <p:cNvPr id="10" name="Flowchart: Process 9"/>
          <p:cNvSpPr/>
          <p:nvPr/>
        </p:nvSpPr>
        <p:spPr>
          <a:xfrm>
            <a:off x="609600" y="3695700"/>
            <a:ext cx="8161338" cy="1106488"/>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altLang="vi-VN" sz="2800" b="1" dirty="0">
                <a:solidFill>
                  <a:schemeClr val="tx1"/>
                </a:solidFill>
                <a:latin typeface="Times New Roman" pitchFamily="18" charset="0"/>
                <a:cs typeface="Times New Roman" pitchFamily="18" charset="0"/>
              </a:rPr>
              <a:t>Sau </a:t>
            </a:r>
            <a:r>
              <a:rPr lang="en-US" altLang="vi-VN" sz="2800" b="1" dirty="0" err="1">
                <a:solidFill>
                  <a:schemeClr val="tx1"/>
                </a:solidFill>
                <a:latin typeface="Times New Roman" pitchFamily="18" charset="0"/>
                <a:cs typeface="Times New Roman" pitchFamily="18" charset="0"/>
              </a:rPr>
              <a:t>vua</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là</a:t>
            </a:r>
            <a:r>
              <a:rPr lang="en-US" altLang="vi-VN" sz="2800" b="1" dirty="0">
                <a:solidFill>
                  <a:schemeClr val="tx1"/>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Lạc</a:t>
            </a:r>
            <a:r>
              <a:rPr lang="en-US" altLang="vi-VN" sz="2800" b="1" dirty="0">
                <a:solidFill>
                  <a:srgbClr val="FF0000"/>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hầu</a:t>
            </a:r>
            <a:r>
              <a:rPr lang="en-US" altLang="vi-VN" sz="2800" b="1" dirty="0">
                <a:solidFill>
                  <a:srgbClr val="FF0000"/>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Lạc</a:t>
            </a:r>
            <a:r>
              <a:rPr lang="en-US" altLang="vi-VN" sz="2800" b="1" dirty="0">
                <a:solidFill>
                  <a:srgbClr val="FF0000"/>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tướng</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giúp</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vua</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Hùng</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cai</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quản</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đất</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nước</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có</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các</a:t>
            </a:r>
            <a:r>
              <a:rPr lang="en-US" altLang="vi-VN" sz="2800" b="1" dirty="0">
                <a:solidFill>
                  <a:schemeClr val="tx1"/>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lạc</a:t>
            </a:r>
            <a:r>
              <a:rPr lang="en-US" altLang="vi-VN" sz="2800" b="1" dirty="0">
                <a:solidFill>
                  <a:srgbClr val="FF0000"/>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hầu</a:t>
            </a:r>
            <a:r>
              <a:rPr lang="en-US" altLang="vi-VN" sz="2800" b="1" dirty="0">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lạc</a:t>
            </a:r>
            <a:r>
              <a:rPr lang="en-US" altLang="vi-VN" sz="2800" b="1" dirty="0">
                <a:solidFill>
                  <a:srgbClr val="FF0000"/>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tướng</a:t>
            </a:r>
            <a:r>
              <a:rPr lang="en-US" altLang="vi-VN" sz="2800" b="1" dirty="0">
                <a:latin typeface="Times New Roman" pitchFamily="18" charset="0"/>
                <a:cs typeface="Times New Roman" pitchFamily="18" charset="0"/>
              </a:rPr>
              <a:t>. </a:t>
            </a:r>
          </a:p>
          <a:p>
            <a:pPr>
              <a:defRPr/>
            </a:pPr>
            <a:endParaRPr lang="vi-VN" dirty="0"/>
          </a:p>
        </p:txBody>
      </p:sp>
      <p:sp>
        <p:nvSpPr>
          <p:cNvPr id="11" name="Rounded Rectangle 10"/>
          <p:cNvSpPr/>
          <p:nvPr/>
        </p:nvSpPr>
        <p:spPr>
          <a:xfrm>
            <a:off x="381000" y="2401888"/>
            <a:ext cx="8389938" cy="7985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sz="2800" b="1" dirty="0" err="1">
                <a:solidFill>
                  <a:schemeClr val="tx1"/>
                </a:solidFill>
                <a:latin typeface="Times New Roman" panose="02020603050405020304" pitchFamily="18" charset="0"/>
                <a:cs typeface="Times New Roman" panose="02020603050405020304" pitchFamily="18" charset="0"/>
              </a:rPr>
              <a:t>Người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thường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xã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hội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Văn</a:t>
            </a:r>
            <a:r>
              <a:rPr lang="en-US" sz="2800" b="1" dirty="0">
                <a:solidFill>
                  <a:schemeClr val="tx1"/>
                </a:solidFill>
                <a:latin typeface="Times New Roman" panose="02020603050405020304" pitchFamily="18" charset="0"/>
                <a:cs typeface="Times New Roman" panose="02020603050405020304" pitchFamily="18" charset="0"/>
              </a:rPr>
              <a:t> Lang </a:t>
            </a:r>
            <a:r>
              <a:rPr lang="en-US" sz="2800" b="1" dirty="0" err="1">
                <a:solidFill>
                  <a:schemeClr val="tx1"/>
                </a:solidFill>
                <a:latin typeface="Times New Roman" panose="02020603050405020304" pitchFamily="18" charset="0"/>
                <a:cs typeface="Times New Roman" panose="02020603050405020304" pitchFamily="18" charset="0"/>
              </a:rPr>
              <a:t>gọi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endParaRPr>
          </a:p>
        </p:txBody>
      </p:sp>
      <p:sp>
        <p:nvSpPr>
          <p:cNvPr id="12" name="Flowchart: Process 11"/>
          <p:cNvSpPr/>
          <p:nvPr/>
        </p:nvSpPr>
        <p:spPr>
          <a:xfrm>
            <a:off x="609600" y="3695700"/>
            <a:ext cx="8161338" cy="952500"/>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altLang="vi-VN" sz="2800" b="1" dirty="0" err="1">
                <a:solidFill>
                  <a:schemeClr val="tx1"/>
                </a:solidFill>
                <a:latin typeface="Times New Roman" pitchFamily="18" charset="0"/>
                <a:cs typeface="Times New Roman" pitchFamily="18" charset="0"/>
              </a:rPr>
              <a:t>Dân</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thường</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thì</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được</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gọi</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là</a:t>
            </a:r>
            <a:r>
              <a:rPr lang="en-US" altLang="vi-VN" sz="2800" b="1" dirty="0">
                <a:solidFill>
                  <a:schemeClr val="tx1"/>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lạc</a:t>
            </a:r>
            <a:r>
              <a:rPr lang="en-US" altLang="vi-VN" sz="2800" b="1" dirty="0">
                <a:solidFill>
                  <a:srgbClr val="FF0000"/>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dân</a:t>
            </a:r>
            <a:r>
              <a:rPr lang="en-US" altLang="vi-VN" sz="2800" b="1" dirty="0">
                <a:solidFill>
                  <a:schemeClr val="tx1"/>
                </a:solidFill>
                <a:latin typeface="Times New Roman" pitchFamily="18" charset="0"/>
                <a:cs typeface="Times New Roman" pitchFamily="18" charset="0"/>
              </a:rPr>
              <a:t>. </a:t>
            </a:r>
            <a:endParaRPr lang="vi-VN" dirty="0"/>
          </a:p>
        </p:txBody>
      </p:sp>
      <p:sp>
        <p:nvSpPr>
          <p:cNvPr id="13" name="Rounded Rectangle 12"/>
          <p:cNvSpPr/>
          <p:nvPr/>
        </p:nvSpPr>
        <p:spPr>
          <a:xfrm>
            <a:off x="360363" y="2389188"/>
            <a:ext cx="8370887"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sz="2800" b="1" dirty="0" err="1">
                <a:solidFill>
                  <a:schemeClr val="tx1"/>
                </a:solidFill>
                <a:latin typeface="Times New Roman" panose="02020603050405020304" pitchFamily="18" charset="0"/>
                <a:cs typeface="Times New Roman" panose="02020603050405020304" pitchFamily="18" charset="0"/>
              </a:rPr>
              <a:t>Tầng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lớp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thấp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kém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xã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hội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Văn</a:t>
            </a:r>
            <a:r>
              <a:rPr lang="en-US" sz="2800" b="1" dirty="0">
                <a:solidFill>
                  <a:schemeClr val="tx1"/>
                </a:solidFill>
                <a:latin typeface="Times New Roman" panose="02020603050405020304" pitchFamily="18" charset="0"/>
                <a:cs typeface="Times New Roman" panose="02020603050405020304" pitchFamily="18" charset="0"/>
              </a:rPr>
              <a:t> Lang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tầng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lớp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nào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Họ</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endParaRPr>
          </a:p>
        </p:txBody>
      </p:sp>
      <p:sp>
        <p:nvSpPr>
          <p:cNvPr id="14" name="Flowchart: Process 13"/>
          <p:cNvSpPr/>
          <p:nvPr/>
        </p:nvSpPr>
        <p:spPr>
          <a:xfrm>
            <a:off x="628650" y="3695700"/>
            <a:ext cx="8161338" cy="1106488"/>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altLang="vi-VN" sz="2800" b="1" dirty="0" err="1">
                <a:solidFill>
                  <a:schemeClr val="tx1"/>
                </a:solidFill>
                <a:latin typeface="Times New Roman" pitchFamily="18" charset="0"/>
                <a:cs typeface="Times New Roman" pitchFamily="18" charset="0"/>
              </a:rPr>
              <a:t>Tầng</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lớp</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thấp</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kém</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nhất</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là</a:t>
            </a:r>
            <a:r>
              <a:rPr lang="en-US" altLang="vi-VN" sz="2800" b="1" dirty="0">
                <a:solidFill>
                  <a:schemeClr val="tx1"/>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nô</a:t>
            </a:r>
            <a:r>
              <a:rPr lang="en-US" altLang="vi-VN" sz="2800" b="1" dirty="0">
                <a:solidFill>
                  <a:srgbClr val="FF0000"/>
                </a:solidFill>
                <a:latin typeface="Times New Roman" pitchFamily="18" charset="0"/>
                <a:cs typeface="Times New Roman" pitchFamily="18" charset="0"/>
              </a:rPr>
              <a:t> </a:t>
            </a:r>
            <a:r>
              <a:rPr lang="en-US" altLang="vi-VN" sz="2800" b="1" dirty="0" err="1">
                <a:solidFill>
                  <a:srgbClr val="FF0000"/>
                </a:solidFill>
                <a:latin typeface="Times New Roman" pitchFamily="18" charset="0"/>
                <a:cs typeface="Times New Roman" pitchFamily="18" charset="0"/>
              </a:rPr>
              <a:t>tì</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Họ</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làm</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nô</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tì</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hầu</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hạ</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các</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gia</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đình</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người</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giàu</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phong</a:t>
            </a:r>
            <a:r>
              <a:rPr lang="en-US" altLang="vi-VN" sz="2800" b="1" dirty="0">
                <a:solidFill>
                  <a:schemeClr val="tx1"/>
                </a:solidFill>
                <a:latin typeface="Times New Roman" pitchFamily="18" charset="0"/>
                <a:cs typeface="Times New Roman" pitchFamily="18" charset="0"/>
              </a:rPr>
              <a:t> </a:t>
            </a:r>
            <a:r>
              <a:rPr lang="en-US" altLang="vi-VN" sz="2800" b="1" dirty="0" err="1">
                <a:solidFill>
                  <a:schemeClr val="tx1"/>
                </a:solidFill>
                <a:latin typeface="Times New Roman" pitchFamily="18" charset="0"/>
                <a:cs typeface="Times New Roman" pitchFamily="18" charset="0"/>
              </a:rPr>
              <a:t>kiến</a:t>
            </a:r>
            <a:r>
              <a:rPr lang="en-US" altLang="vi-VN" sz="2800" b="1" dirty="0">
                <a:solidFill>
                  <a:schemeClr val="tx1"/>
                </a:solidFill>
                <a:latin typeface="Times New Roman" pitchFamily="18" charset="0"/>
                <a:cs typeface="Times New Roman" pitchFamily="18" charset="0"/>
              </a:rPr>
              <a:t>.</a:t>
            </a:r>
          </a:p>
          <a:p>
            <a:pPr>
              <a:defRPr/>
            </a:pPr>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1"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1" nodeType="click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xit" presetSubtype="0" fill="hold" grpId="1" nodeType="clickEffect">
                                  <p:stCondLst>
                                    <p:cond delay="0"/>
                                  </p:stCondLst>
                                  <p:childTnLst>
                                    <p:animEffect transition="out" filter="fade">
                                      <p:cBhvr>
                                        <p:cTn id="65" dur="500"/>
                                        <p:tgtEl>
                                          <p:spTgt spid="12"/>
                                        </p:tgtEl>
                                      </p:cBhvr>
                                    </p:animEffect>
                                    <p:set>
                                      <p:cBhvr>
                                        <p:cTn id="66" dur="1" fill="hold">
                                          <p:stCondLst>
                                            <p:cond delay="499"/>
                                          </p:stCondLst>
                                        </p:cTn>
                                        <p:tgtEl>
                                          <p:spTgt spid="12"/>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xit" presetSubtype="0" fill="hold" grpId="1" nodeType="clickEffect">
                                  <p:stCondLst>
                                    <p:cond delay="0"/>
                                  </p:stCondLst>
                                  <p:childTnLst>
                                    <p:animEffect transition="out" filter="fade">
                                      <p:cBhvr>
                                        <p:cTn id="84" dur="500"/>
                                        <p:tgtEl>
                                          <p:spTgt spid="14"/>
                                        </p:tgtEl>
                                      </p:cBhvr>
                                    </p:animEffect>
                                    <p:set>
                                      <p:cBhvr>
                                        <p:cTn id="8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8" grpId="1" animBg="1"/>
      <p:bldP spid="9" grpId="0" animBg="1"/>
      <p:bldP spid="10" grpId="0" animBg="1"/>
      <p:bldP spid="10" grpId="1" animBg="1"/>
      <p:bldP spid="11" grpId="0" animBg="1"/>
      <p:bldP spid="12" grpId="0" animBg="1"/>
      <p:bldP spid="12" grpId="1" animBg="1"/>
      <p:bldP spid="13" grpId="0" animBg="1"/>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9"/>
          <p:cNvSpPr txBox="1">
            <a:spLocks noChangeArrowheads="1"/>
          </p:cNvSpPr>
          <p:nvPr/>
        </p:nvSpPr>
        <p:spPr bwMode="auto">
          <a:xfrm>
            <a:off x="0" y="1752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800" b="1">
                <a:solidFill>
                  <a:srgbClr val="0000FF"/>
                </a:solidFill>
                <a:latin typeface="Times New Roman" pitchFamily="18" charset="0"/>
                <a:cs typeface="Times New Roman" pitchFamily="18" charset="0"/>
              </a:rPr>
              <a:t>2. Các tầng lớp trong xã hội Văn Lang</a:t>
            </a:r>
            <a:endParaRPr lang="en-US" altLang="vi-VN" sz="2800">
              <a:latin typeface="Times New Roman" pitchFamily="18" charset="0"/>
              <a:cs typeface="Times New Roman" pitchFamily="18" charset="0"/>
            </a:endParaRPr>
          </a:p>
        </p:txBody>
      </p:sp>
      <p:sp>
        <p:nvSpPr>
          <p:cNvPr id="39946" name="Text Box 10"/>
          <p:cNvSpPr txBox="1">
            <a:spLocks noChangeArrowheads="1"/>
          </p:cNvSpPr>
          <p:nvPr/>
        </p:nvSpPr>
        <p:spPr bwMode="auto">
          <a:xfrm>
            <a:off x="0" y="2286000"/>
            <a:ext cx="91440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800" b="1">
                <a:latin typeface="Times New Roman" pitchFamily="18" charset="0"/>
                <a:cs typeface="Times New Roman" pitchFamily="18" charset="0"/>
              </a:rPr>
              <a:t>-  Đứng đầu nhà nước có </a:t>
            </a:r>
            <a:r>
              <a:rPr lang="en-US" altLang="vi-VN" sz="2800" b="1">
                <a:solidFill>
                  <a:srgbClr val="FF0000"/>
                </a:solidFill>
                <a:latin typeface="Times New Roman" pitchFamily="18" charset="0"/>
                <a:cs typeface="Times New Roman" pitchFamily="18" charset="0"/>
              </a:rPr>
              <a:t>vua</a:t>
            </a:r>
            <a:r>
              <a:rPr lang="en-US" altLang="vi-VN" sz="2800" b="1">
                <a:latin typeface="Times New Roman" pitchFamily="18" charset="0"/>
                <a:cs typeface="Times New Roman" pitchFamily="18" charset="0"/>
              </a:rPr>
              <a:t>, gọi là Hùng Vương. </a:t>
            </a:r>
          </a:p>
          <a:p>
            <a:pPr eaLnBrk="1" hangingPunct="1">
              <a:spcBef>
                <a:spcPct val="0"/>
              </a:spcBef>
              <a:buFontTx/>
              <a:buNone/>
            </a:pPr>
            <a:r>
              <a:rPr lang="en-US" altLang="vi-VN" sz="2800" b="1">
                <a:latin typeface="Times New Roman" pitchFamily="18" charset="0"/>
                <a:cs typeface="Times New Roman" pitchFamily="18" charset="0"/>
              </a:rPr>
              <a:t>-  Giúp vua Hùng cai quản đất nước có các </a:t>
            </a:r>
            <a:r>
              <a:rPr lang="en-US" altLang="vi-VN" sz="2800" b="1">
                <a:solidFill>
                  <a:srgbClr val="FF0000"/>
                </a:solidFill>
                <a:latin typeface="Times New Roman" pitchFamily="18" charset="0"/>
                <a:cs typeface="Times New Roman" pitchFamily="18" charset="0"/>
              </a:rPr>
              <a:t>lạc hầu</a:t>
            </a:r>
            <a:r>
              <a:rPr lang="en-US" altLang="vi-VN" sz="2800" b="1">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lạc tướng</a:t>
            </a:r>
            <a:r>
              <a:rPr lang="en-US" altLang="vi-VN" sz="2800" b="1">
                <a:latin typeface="Times New Roman" pitchFamily="18" charset="0"/>
                <a:cs typeface="Times New Roman" pitchFamily="18" charset="0"/>
              </a:rPr>
              <a:t>. </a:t>
            </a:r>
          </a:p>
          <a:p>
            <a:pPr eaLnBrk="1" hangingPunct="1">
              <a:spcBef>
                <a:spcPct val="0"/>
              </a:spcBef>
              <a:buFontTx/>
              <a:buNone/>
            </a:pPr>
            <a:r>
              <a:rPr lang="en-US" altLang="vi-VN" sz="2800" b="1">
                <a:latin typeface="Times New Roman" pitchFamily="18" charset="0"/>
                <a:cs typeface="Times New Roman" pitchFamily="18" charset="0"/>
              </a:rPr>
              <a:t>- </a:t>
            </a:r>
            <a:r>
              <a:rPr lang="en-US" altLang="vi-VN" sz="2800" b="1">
                <a:solidFill>
                  <a:srgbClr val="FF3300"/>
                </a:solidFill>
                <a:latin typeface="Times New Roman" pitchFamily="18" charset="0"/>
                <a:cs typeface="Times New Roman" pitchFamily="18" charset="0"/>
              </a:rPr>
              <a:t>Vua, lạc hầu, lạc tướng</a:t>
            </a:r>
            <a:r>
              <a:rPr lang="en-US" altLang="vi-VN" sz="2800" b="1">
                <a:latin typeface="Times New Roman" pitchFamily="18" charset="0"/>
                <a:cs typeface="Times New Roman" pitchFamily="18" charset="0"/>
              </a:rPr>
              <a:t> thuộc tầng lớp giàu có trong xã hội.</a:t>
            </a:r>
          </a:p>
          <a:p>
            <a:pPr eaLnBrk="1" hangingPunct="1">
              <a:spcBef>
                <a:spcPct val="0"/>
              </a:spcBef>
              <a:buFontTx/>
              <a:buNone/>
            </a:pPr>
            <a:r>
              <a:rPr lang="en-US" altLang="vi-VN" sz="2800" b="1">
                <a:latin typeface="Times New Roman" pitchFamily="18" charset="0"/>
                <a:cs typeface="Times New Roman" pitchFamily="18" charset="0"/>
              </a:rPr>
              <a:t>-  Dân thường thì được gọi là </a:t>
            </a:r>
            <a:r>
              <a:rPr lang="en-US" altLang="vi-VN" sz="2800" b="1">
                <a:solidFill>
                  <a:srgbClr val="FF0000"/>
                </a:solidFill>
                <a:latin typeface="Times New Roman" pitchFamily="18" charset="0"/>
                <a:cs typeface="Times New Roman" pitchFamily="18" charset="0"/>
              </a:rPr>
              <a:t>lạc dân</a:t>
            </a:r>
            <a:r>
              <a:rPr lang="en-US" altLang="vi-VN" sz="2800" b="1">
                <a:latin typeface="Times New Roman" pitchFamily="18" charset="0"/>
                <a:cs typeface="Times New Roman" pitchFamily="18" charset="0"/>
              </a:rPr>
              <a:t>. </a:t>
            </a:r>
          </a:p>
          <a:p>
            <a:pPr eaLnBrk="1" hangingPunct="1">
              <a:spcBef>
                <a:spcPct val="0"/>
              </a:spcBef>
              <a:buFontTx/>
              <a:buNone/>
            </a:pPr>
            <a:r>
              <a:rPr lang="en-US" altLang="vi-VN" sz="2800" b="1">
                <a:latin typeface="Times New Roman" pitchFamily="18" charset="0"/>
                <a:cs typeface="Times New Roman" pitchFamily="18" charset="0"/>
              </a:rPr>
              <a:t>- Tầng lớp thấp kém, nghèo hèn nhất là </a:t>
            </a:r>
            <a:r>
              <a:rPr lang="en-US" altLang="vi-VN" sz="2800" b="1">
                <a:solidFill>
                  <a:srgbClr val="FF0000"/>
                </a:solidFill>
                <a:latin typeface="Times New Roman" pitchFamily="18" charset="0"/>
                <a:cs typeface="Times New Roman" pitchFamily="18" charset="0"/>
              </a:rPr>
              <a:t>nô tì</a:t>
            </a:r>
            <a:r>
              <a:rPr lang="en-US" altLang="vi-VN" sz="2800" b="1">
                <a:latin typeface="Times New Roman" pitchFamily="18" charset="0"/>
                <a:cs typeface="Times New Roman" pitchFamily="18" charset="0"/>
              </a:rPr>
              <a:t>.</a:t>
            </a:r>
            <a:endParaRPr lang="en-US" altLang="vi-VN" sz="2800">
              <a:latin typeface="Times New Roman" pitchFamily="18" charset="0"/>
              <a:cs typeface="Times New Roman" pitchFamily="18" charset="0"/>
            </a:endParaRPr>
          </a:p>
        </p:txBody>
      </p:sp>
      <p:sp>
        <p:nvSpPr>
          <p:cNvPr id="39950" name="Text Box 14"/>
          <p:cNvSpPr txBox="1">
            <a:spLocks noChangeArrowheads="1"/>
          </p:cNvSpPr>
          <p:nvPr/>
        </p:nvSpPr>
        <p:spPr bwMode="auto">
          <a:xfrm>
            <a:off x="7938" y="539115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n-US" altLang="vi-VN" sz="2800" b="1">
                <a:latin typeface="Times New Roman" pitchFamily="18" charset="0"/>
                <a:cs typeface="Times New Roman" pitchFamily="18" charset="0"/>
              </a:rPr>
              <a:t>* Nước Văn Lang tồn tại qua mười tám đời vua Hùng.</a:t>
            </a:r>
            <a:endParaRPr lang="en-US" altLang="vi-VN" sz="2800">
              <a:latin typeface="Times New Roman" pitchFamily="18" charset="0"/>
              <a:cs typeface="Times New Roman" pitchFamily="18" charset="0"/>
            </a:endParaRPr>
          </a:p>
        </p:txBody>
      </p:sp>
      <p:sp>
        <p:nvSpPr>
          <p:cNvPr id="9221" name="TextBox 8"/>
          <p:cNvSpPr txBox="1">
            <a:spLocks noChangeArrowheads="1"/>
          </p:cNvSpPr>
          <p:nvPr/>
        </p:nvSpPr>
        <p:spPr bwMode="auto">
          <a:xfrm>
            <a:off x="10668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46"/>
                                        </p:tgtEl>
                                        <p:attrNameLst>
                                          <p:attrName>style.visibility</p:attrName>
                                        </p:attrNameLst>
                                      </p:cBhvr>
                                      <p:to>
                                        <p:strVal val="visible"/>
                                      </p:to>
                                    </p:set>
                                    <p:anim calcmode="discrete" valueType="clr">
                                      <p:cBhvr override="childStyle">
                                        <p:cTn id="7" dur="80"/>
                                        <p:tgtEl>
                                          <p:spTgt spid="399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46"/>
                                        </p:tgtEl>
                                        <p:attrNameLst>
                                          <p:attrName>fillcolor</p:attrName>
                                        </p:attrNameLst>
                                      </p:cBhvr>
                                      <p:tavLst>
                                        <p:tav tm="0">
                                          <p:val>
                                            <p:clrVal>
                                              <a:schemeClr val="accent2"/>
                                            </p:clrVal>
                                          </p:val>
                                        </p:tav>
                                        <p:tav tm="50000">
                                          <p:val>
                                            <p:clrVal>
                                              <a:schemeClr val="hlink"/>
                                            </p:clrVal>
                                          </p:val>
                                        </p:tav>
                                      </p:tavLst>
                                    </p:anim>
                                    <p:set>
                                      <p:cBhvr>
                                        <p:cTn id="9" dur="80"/>
                                        <p:tgtEl>
                                          <p:spTgt spid="399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9950"/>
                                        </p:tgtEl>
                                        <p:attrNameLst>
                                          <p:attrName>style.visibility</p:attrName>
                                        </p:attrNameLst>
                                      </p:cBhvr>
                                      <p:to>
                                        <p:strVal val="visible"/>
                                      </p:to>
                                    </p:set>
                                    <p:anim calcmode="discrete" valueType="clr">
                                      <p:cBhvr override="childStyle">
                                        <p:cTn id="14" dur="80"/>
                                        <p:tgtEl>
                                          <p:spTgt spid="3995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9950"/>
                                        </p:tgtEl>
                                        <p:attrNameLst>
                                          <p:attrName>fillcolor</p:attrName>
                                        </p:attrNameLst>
                                      </p:cBhvr>
                                      <p:tavLst>
                                        <p:tav tm="0">
                                          <p:val>
                                            <p:clrVal>
                                              <a:schemeClr val="accent2"/>
                                            </p:clrVal>
                                          </p:val>
                                        </p:tav>
                                        <p:tav tm="50000">
                                          <p:val>
                                            <p:clrVal>
                                              <a:schemeClr val="hlink"/>
                                            </p:clrVal>
                                          </p:val>
                                        </p:tav>
                                      </p:tavLst>
                                    </p:anim>
                                    <p:set>
                                      <p:cBhvr>
                                        <p:cTn id="16" dur="80"/>
                                        <p:tgtEl>
                                          <p:spTgt spid="399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6" grpId="0"/>
      <p:bldP spid="399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204" y="1566297"/>
            <a:ext cx="8763000" cy="1066800"/>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just">
              <a:defRPr/>
            </a:pPr>
            <a:r>
              <a:rPr lang="en-US" sz="3200" b="1" dirty="0" err="1">
                <a:solidFill>
                  <a:schemeClr val="tx1"/>
                </a:solidFill>
                <a:latin typeface="Times New Roman" pitchFamily="18" charset="0"/>
                <a:cs typeface="Times New Roman" pitchFamily="18" charset="0"/>
              </a:rPr>
              <a:t>Xã</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hội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Văn</a:t>
            </a:r>
            <a:r>
              <a:rPr lang="en-US" sz="3200" b="1" dirty="0">
                <a:solidFill>
                  <a:schemeClr val="tx1"/>
                </a:solidFill>
                <a:latin typeface="Times New Roman" pitchFamily="18" charset="0"/>
                <a:cs typeface="Times New Roman" pitchFamily="18" charset="0"/>
              </a:rPr>
              <a:t> Lang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những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tầng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lớp</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nào</a:t>
            </a:r>
            <a:r>
              <a:rPr lang="en-US" sz="3200" b="1" dirty="0">
                <a:solidFill>
                  <a:schemeClr val="tx1"/>
                </a:solidFill>
                <a:latin typeface="Times New Roman" pitchFamily="18" charset="0"/>
                <a:cs typeface="Times New Roman" pitchFamily="18" charset="0"/>
              </a:rPr>
              <a:t> ? </a:t>
            </a:r>
            <a:r>
              <a:rPr lang="en-US" sz="3200" b="1" dirty="0" err="1">
                <a:solidFill>
                  <a:schemeClr val="tx1"/>
                </a:solidFill>
                <a:latin typeface="Times New Roman" pitchFamily="18" charset="0"/>
                <a:cs typeface="Times New Roman" pitchFamily="18" charset="0"/>
              </a:rPr>
              <a:t>Em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hãy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vẽ</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sơ</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đồ</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thể</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tầng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lớp</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đó</a:t>
            </a:r>
            <a:r>
              <a:rPr lang="en-US" sz="3200" b="1" dirty="0">
                <a:solidFill>
                  <a:schemeClr val="tx1"/>
                </a:solidFill>
                <a:latin typeface="Times New Roman" pitchFamily="18" charset="0"/>
                <a:cs typeface="Times New Roman" pitchFamily="18" charset="0"/>
              </a:rPr>
              <a:t>. </a:t>
            </a:r>
          </a:p>
        </p:txBody>
      </p:sp>
      <p:sp>
        <p:nvSpPr>
          <p:cNvPr id="4" name="Rectangle 3"/>
          <p:cNvSpPr/>
          <p:nvPr/>
        </p:nvSpPr>
        <p:spPr>
          <a:xfrm>
            <a:off x="3079750" y="2806700"/>
            <a:ext cx="2667000" cy="6381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solidFill>
                  <a:schemeClr val="tx1"/>
                </a:solidFill>
                <a:latin typeface="Times New Roman" pitchFamily="18" charset="0"/>
                <a:cs typeface="Times New Roman" pitchFamily="18" charset="0"/>
              </a:rPr>
              <a:t>Vua    </a:t>
            </a:r>
          </a:p>
        </p:txBody>
      </p:sp>
      <p:sp>
        <p:nvSpPr>
          <p:cNvPr id="5" name="Rectangle 4"/>
          <p:cNvSpPr/>
          <p:nvPr/>
        </p:nvSpPr>
        <p:spPr>
          <a:xfrm>
            <a:off x="1790700" y="3941763"/>
            <a:ext cx="5638800" cy="6381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a:solidFill>
                  <a:schemeClr val="tx1"/>
                </a:solidFill>
                <a:latin typeface="Times New Roman" pitchFamily="18" charset="0"/>
                <a:cs typeface="Times New Roman" pitchFamily="18" charset="0"/>
              </a:rPr>
              <a:t>Lạc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hầu</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lạc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tướng</a:t>
            </a:r>
            <a:r>
              <a:rPr lang="en-US" sz="4000" b="1" dirty="0">
                <a:solidFill>
                  <a:schemeClr val="tx1"/>
                </a:solidFill>
                <a:latin typeface="Times New Roman" pitchFamily="18" charset="0"/>
                <a:cs typeface="Times New Roman" pitchFamily="18" charset="0"/>
              </a:rPr>
              <a:t> </a:t>
            </a:r>
          </a:p>
        </p:txBody>
      </p:sp>
      <p:sp>
        <p:nvSpPr>
          <p:cNvPr id="6" name="Rectangle 5"/>
          <p:cNvSpPr/>
          <p:nvPr/>
        </p:nvSpPr>
        <p:spPr>
          <a:xfrm>
            <a:off x="2919413" y="5089525"/>
            <a:ext cx="2943225" cy="6381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a:solidFill>
                  <a:schemeClr val="tx1"/>
                </a:solidFill>
                <a:latin typeface="Times New Roman" pitchFamily="18" charset="0"/>
                <a:cs typeface="Times New Roman" pitchFamily="18" charset="0"/>
              </a:rPr>
              <a:t>Lạc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dân</a:t>
            </a:r>
            <a:r>
              <a:rPr lang="en-US" sz="4000" b="1" dirty="0">
                <a:solidFill>
                  <a:schemeClr val="tx1"/>
                </a:solidFill>
                <a:latin typeface="Times New Roman" pitchFamily="18" charset="0"/>
                <a:cs typeface="Times New Roman" pitchFamily="18" charset="0"/>
              </a:rPr>
              <a:t> </a:t>
            </a:r>
          </a:p>
        </p:txBody>
      </p:sp>
      <p:sp>
        <p:nvSpPr>
          <p:cNvPr id="7" name="Rectangle 6"/>
          <p:cNvSpPr/>
          <p:nvPr/>
        </p:nvSpPr>
        <p:spPr>
          <a:xfrm>
            <a:off x="3562350" y="6219825"/>
            <a:ext cx="1698625" cy="6381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a:solidFill>
                  <a:schemeClr val="tx1"/>
                </a:solidFill>
                <a:latin typeface="Times New Roman" pitchFamily="18" charset="0"/>
                <a:cs typeface="Times New Roman" pitchFamily="18" charset="0"/>
              </a:rPr>
              <a:t>Nô</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tì</a:t>
            </a:r>
            <a:r>
              <a:rPr lang="en-US" sz="4000" b="1" dirty="0">
                <a:solidFill>
                  <a:schemeClr val="tx1"/>
                </a:solidFill>
                <a:latin typeface="Times New Roman" pitchFamily="18" charset="0"/>
                <a:cs typeface="Times New Roman" pitchFamily="18" charset="0"/>
              </a:rPr>
              <a:t> </a:t>
            </a:r>
          </a:p>
        </p:txBody>
      </p:sp>
      <p:cxnSp>
        <p:nvCxnSpPr>
          <p:cNvPr id="13" name="Straight Arrow Connector 12"/>
          <p:cNvCxnSpPr/>
          <p:nvPr/>
        </p:nvCxnSpPr>
        <p:spPr>
          <a:xfrm>
            <a:off x="4376738" y="3449638"/>
            <a:ext cx="1587" cy="4921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411663" y="4610100"/>
            <a:ext cx="1587" cy="4921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89438" y="5727700"/>
            <a:ext cx="1587" cy="4921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52" name="TextBox 18"/>
          <p:cNvSpPr txBox="1">
            <a:spLocks noChangeArrowheads="1"/>
          </p:cNvSpPr>
          <p:nvPr/>
        </p:nvSpPr>
        <p:spPr bwMode="auto">
          <a:xfrm>
            <a:off x="10287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set>
                                      <p:cBhvr>
                                        <p:cTn id="12" dur="228" fill="hold">
                                          <p:stCondLst>
                                            <p:cond delay="0"/>
                                          </p:stCondLst>
                                        </p:cTn>
                                        <p:tgtEl>
                                          <p:spTgt spid="4"/>
                                        </p:tgtEl>
                                        <p:attrNameLst>
                                          <p:attrName>style.rotation</p:attrName>
                                        </p:attrNameLst>
                                      </p:cBhvr>
                                      <p:to>
                                        <p:strVal val="-45.0"/>
                                      </p:to>
                                    </p:set>
                                    <p:anim calcmode="lin" valueType="num">
                                      <p:cBhvr>
                                        <p:cTn id="13" dur="228" fill="hold">
                                          <p:stCondLst>
                                            <p:cond delay="22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4" dur="22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5" dur="78" decel="50000" autoRev="1" fill="hold">
                                          <p:stCondLst>
                                            <p:cond delay="22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heckerboard(across)">
                                      <p:cBhvr>
                                        <p:cTn id="21" dur="500"/>
                                        <p:tgtEl>
                                          <p:spTgt spid="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5"/>
                                        </p:tgtEl>
                                        <p:attrNameLst>
                                          <p:attrName>style.visibility</p:attrName>
                                        </p:attrNameLst>
                                      </p:cBhvr>
                                      <p:to>
                                        <p:strVal val="visible"/>
                                      </p:to>
                                    </p:set>
                                    <p:set>
                                      <p:cBhvr>
                                        <p:cTn id="26" dur="228" fill="hold">
                                          <p:stCondLst>
                                            <p:cond delay="0"/>
                                          </p:stCondLst>
                                        </p:cTn>
                                        <p:tgtEl>
                                          <p:spTgt spid="5"/>
                                        </p:tgtEl>
                                        <p:attrNameLst>
                                          <p:attrName>style.rotation</p:attrName>
                                        </p:attrNameLst>
                                      </p:cBhvr>
                                      <p:to>
                                        <p:strVal val="-45.0"/>
                                      </p:to>
                                    </p:set>
                                    <p:anim calcmode="lin" valueType="num">
                                      <p:cBhvr>
                                        <p:cTn id="27" dur="228" fill="hold">
                                          <p:stCondLst>
                                            <p:cond delay="228"/>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8" dur="228"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9" dur="78" decel="50000" autoRev="1" fill="hold">
                                          <p:stCondLst>
                                            <p:cond delay="228"/>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30"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000"/>
                                        <p:tgtEl>
                                          <p:spTgt spid="2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8" presetClass="entr" presetSubtype="0" accel="50000" fill="hold" grpId="0" nodeType="clickEffect">
                                  <p:stCondLst>
                                    <p:cond delay="0"/>
                                  </p:stCondLst>
                                  <p:iterate type="lt">
                                    <p:tmPct val="50000"/>
                                  </p:iterate>
                                  <p:childTnLst>
                                    <p:set>
                                      <p:cBhvr>
                                        <p:cTn id="39" dur="1" fill="hold">
                                          <p:stCondLst>
                                            <p:cond delay="0"/>
                                          </p:stCondLst>
                                        </p:cTn>
                                        <p:tgtEl>
                                          <p:spTgt spid="6"/>
                                        </p:tgtEl>
                                        <p:attrNameLst>
                                          <p:attrName>style.visibility</p:attrName>
                                        </p:attrNameLst>
                                      </p:cBhvr>
                                      <p:to>
                                        <p:strVal val="visible"/>
                                      </p:to>
                                    </p:set>
                                    <p:set>
                                      <p:cBhvr>
                                        <p:cTn id="40" dur="228" fill="hold">
                                          <p:stCondLst>
                                            <p:cond delay="0"/>
                                          </p:stCondLst>
                                        </p:cTn>
                                        <p:tgtEl>
                                          <p:spTgt spid="6"/>
                                        </p:tgtEl>
                                        <p:attrNameLst>
                                          <p:attrName>style.rotation</p:attrName>
                                        </p:attrNameLst>
                                      </p:cBhvr>
                                      <p:to>
                                        <p:strVal val="-45.0"/>
                                      </p:to>
                                    </p:set>
                                    <p:anim calcmode="lin" valueType="num">
                                      <p:cBhvr>
                                        <p:cTn id="41" dur="228" fill="hold">
                                          <p:stCondLst>
                                            <p:cond delay="22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42" dur="22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43" dur="78" decel="50000" autoRev="1" fill="hold">
                                          <p:stCondLst>
                                            <p:cond delay="22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44"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2000"/>
                                        <p:tgtEl>
                                          <p:spTgt spid="2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8" presetClass="entr" presetSubtype="0" accel="50000" fill="hold" grpId="0" nodeType="clickEffect">
                                  <p:stCondLst>
                                    <p:cond delay="0"/>
                                  </p:stCondLst>
                                  <p:iterate type="lt">
                                    <p:tmPct val="50000"/>
                                  </p:iterate>
                                  <p:childTnLst>
                                    <p:set>
                                      <p:cBhvr>
                                        <p:cTn id="53" dur="1" fill="hold">
                                          <p:stCondLst>
                                            <p:cond delay="0"/>
                                          </p:stCondLst>
                                        </p:cTn>
                                        <p:tgtEl>
                                          <p:spTgt spid="7"/>
                                        </p:tgtEl>
                                        <p:attrNameLst>
                                          <p:attrName>style.visibility</p:attrName>
                                        </p:attrNameLst>
                                      </p:cBhvr>
                                      <p:to>
                                        <p:strVal val="visible"/>
                                      </p:to>
                                    </p:set>
                                    <p:set>
                                      <p:cBhvr>
                                        <p:cTn id="54" dur="228" fill="hold">
                                          <p:stCondLst>
                                            <p:cond delay="0"/>
                                          </p:stCondLst>
                                        </p:cTn>
                                        <p:tgtEl>
                                          <p:spTgt spid="7"/>
                                        </p:tgtEl>
                                        <p:attrNameLst>
                                          <p:attrName>style.rotation</p:attrName>
                                        </p:attrNameLst>
                                      </p:cBhvr>
                                      <p:to>
                                        <p:strVal val="-45.0"/>
                                      </p:to>
                                    </p:set>
                                    <p:anim calcmode="lin" valueType="num">
                                      <p:cBhvr>
                                        <p:cTn id="55"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56"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57"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58"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9" name="Text Box 7"/>
          <p:cNvSpPr txBox="1">
            <a:spLocks noChangeArrowheads="1"/>
          </p:cNvSpPr>
          <p:nvPr/>
        </p:nvSpPr>
        <p:spPr bwMode="auto">
          <a:xfrm>
            <a:off x="0" y="1524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vi-VN" sz="2400" b="1">
                <a:solidFill>
                  <a:srgbClr val="0000FF"/>
                </a:solidFill>
                <a:latin typeface="Times New Roman" pitchFamily="18" charset="0"/>
                <a:cs typeface="Times New Roman" pitchFamily="18" charset="0"/>
              </a:rPr>
              <a:t>3. Đời sống, vật chất và tinh thần của người dân Văn Lang. </a:t>
            </a:r>
          </a:p>
        </p:txBody>
      </p:sp>
      <p:sp>
        <p:nvSpPr>
          <p:cNvPr id="38920" name="Text Box 8"/>
          <p:cNvSpPr txBox="1">
            <a:spLocks noChangeArrowheads="1"/>
          </p:cNvSpPr>
          <p:nvPr/>
        </p:nvSpPr>
        <p:spPr bwMode="auto">
          <a:xfrm>
            <a:off x="0" y="19050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vi-VN" sz="2400" b="1">
                <a:solidFill>
                  <a:srgbClr val="FF3300"/>
                </a:solidFill>
                <a:latin typeface="Times New Roman" pitchFamily="18" charset="0"/>
                <a:cs typeface="Times New Roman" pitchFamily="18" charset="0"/>
              </a:rPr>
              <a:t>* Sản xuất: </a:t>
            </a:r>
          </a:p>
        </p:txBody>
      </p:sp>
      <p:sp>
        <p:nvSpPr>
          <p:cNvPr id="38921" name="Text Box 9"/>
          <p:cNvSpPr txBox="1">
            <a:spLocks noChangeArrowheads="1"/>
          </p:cNvSpPr>
          <p:nvPr/>
        </p:nvSpPr>
        <p:spPr bwMode="auto">
          <a:xfrm>
            <a:off x="0" y="2286000"/>
            <a:ext cx="9144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400" b="1">
                <a:solidFill>
                  <a:srgbClr val="0000FF"/>
                </a:solidFill>
                <a:latin typeface="Times New Roman" pitchFamily="18" charset="0"/>
                <a:cs typeface="Times New Roman" pitchFamily="18" charset="0"/>
              </a:rPr>
              <a:t>- Trồng lúa, khoai, đỗ, cây ăn quả, rau, dưa hấu.</a:t>
            </a:r>
          </a:p>
          <a:p>
            <a:pPr eaLnBrk="1" hangingPunct="1">
              <a:spcBef>
                <a:spcPct val="0"/>
              </a:spcBef>
              <a:buFontTx/>
              <a:buNone/>
            </a:pPr>
            <a:r>
              <a:rPr lang="en-US" altLang="vi-VN" sz="2400" b="1">
                <a:solidFill>
                  <a:srgbClr val="0000FF"/>
                </a:solidFill>
                <a:latin typeface="Times New Roman" pitchFamily="18" charset="0"/>
                <a:cs typeface="Times New Roman" pitchFamily="18" charset="0"/>
              </a:rPr>
              <a:t>- Nuôi tằm, ươm tơ, dệt vải.</a:t>
            </a:r>
          </a:p>
          <a:p>
            <a:pPr eaLnBrk="1" hangingPunct="1">
              <a:spcBef>
                <a:spcPct val="0"/>
              </a:spcBef>
              <a:buFontTx/>
              <a:buNone/>
            </a:pPr>
            <a:r>
              <a:rPr lang="en-US" altLang="vi-VN" sz="2400" b="1">
                <a:solidFill>
                  <a:srgbClr val="0000FF"/>
                </a:solidFill>
                <a:latin typeface="Times New Roman" pitchFamily="18" charset="0"/>
                <a:cs typeface="Times New Roman" pitchFamily="18" charset="0"/>
              </a:rPr>
              <a:t>- Đúc đồng:  giáo, mác, mũi tên, rìu, lười cày.</a:t>
            </a:r>
          </a:p>
          <a:p>
            <a:pPr eaLnBrk="1" hangingPunct="1">
              <a:spcBef>
                <a:spcPct val="0"/>
              </a:spcBef>
              <a:buFontTx/>
              <a:buNone/>
            </a:pPr>
            <a:r>
              <a:rPr lang="en-US" altLang="vi-VN" sz="2400" b="1">
                <a:solidFill>
                  <a:srgbClr val="0000FF"/>
                </a:solidFill>
                <a:latin typeface="Times New Roman" pitchFamily="18" charset="0"/>
                <a:cs typeface="Times New Roman" pitchFamily="18" charset="0"/>
              </a:rPr>
              <a:t>- Làm gốm</a:t>
            </a:r>
          </a:p>
          <a:p>
            <a:pPr eaLnBrk="1" hangingPunct="1">
              <a:spcBef>
                <a:spcPct val="0"/>
              </a:spcBef>
              <a:buFontTx/>
              <a:buNone/>
            </a:pPr>
            <a:r>
              <a:rPr lang="en-US" altLang="vi-VN" sz="2400" b="1">
                <a:solidFill>
                  <a:srgbClr val="0000FF"/>
                </a:solidFill>
                <a:latin typeface="Times New Roman" pitchFamily="18" charset="0"/>
                <a:cs typeface="Times New Roman" pitchFamily="18" charset="0"/>
              </a:rPr>
              <a:t>- Đóng thuyền</a:t>
            </a:r>
          </a:p>
        </p:txBody>
      </p:sp>
      <p:sp>
        <p:nvSpPr>
          <p:cNvPr id="38922" name="Text Box 10"/>
          <p:cNvSpPr txBox="1">
            <a:spLocks noChangeArrowheads="1"/>
          </p:cNvSpPr>
          <p:nvPr/>
        </p:nvSpPr>
        <p:spPr bwMode="auto">
          <a:xfrm>
            <a:off x="0" y="42672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vi-VN" sz="2400" b="1">
                <a:solidFill>
                  <a:srgbClr val="FF3300"/>
                </a:solidFill>
                <a:latin typeface="Times New Roman" pitchFamily="18" charset="0"/>
                <a:cs typeface="Times New Roman" pitchFamily="18" charset="0"/>
              </a:rPr>
              <a:t>* Ăn, uống: </a:t>
            </a:r>
          </a:p>
        </p:txBody>
      </p:sp>
      <p:sp>
        <p:nvSpPr>
          <p:cNvPr id="38923" name="Text Box 11"/>
          <p:cNvSpPr txBox="1">
            <a:spLocks noChangeArrowheads="1"/>
          </p:cNvSpPr>
          <p:nvPr/>
        </p:nvSpPr>
        <p:spPr bwMode="auto">
          <a:xfrm>
            <a:off x="0" y="4724400"/>
            <a:ext cx="4267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400" b="1">
                <a:solidFill>
                  <a:srgbClr val="0000FF"/>
                </a:solidFill>
                <a:latin typeface="Times New Roman" pitchFamily="18" charset="0"/>
                <a:cs typeface="Times New Roman" pitchFamily="18" charset="0"/>
              </a:rPr>
              <a:t>- Cơm, xôi.</a:t>
            </a:r>
          </a:p>
          <a:p>
            <a:pPr eaLnBrk="1" hangingPunct="1">
              <a:spcBef>
                <a:spcPct val="0"/>
              </a:spcBef>
              <a:buFontTx/>
              <a:buNone/>
            </a:pPr>
            <a:r>
              <a:rPr lang="en-US" altLang="vi-VN" sz="2400" b="1">
                <a:solidFill>
                  <a:srgbClr val="0000FF"/>
                </a:solidFill>
                <a:latin typeface="Times New Roman" pitchFamily="18" charset="0"/>
                <a:cs typeface="Times New Roman" pitchFamily="18" charset="0"/>
              </a:rPr>
              <a:t>- Bánh chưng, bánh giầy</a:t>
            </a:r>
          </a:p>
          <a:p>
            <a:pPr eaLnBrk="1" hangingPunct="1">
              <a:spcBef>
                <a:spcPct val="0"/>
              </a:spcBef>
              <a:buFontTx/>
              <a:buNone/>
            </a:pPr>
            <a:r>
              <a:rPr lang="en-US" altLang="vi-VN" sz="2400" b="1">
                <a:solidFill>
                  <a:srgbClr val="0000FF"/>
                </a:solidFill>
                <a:latin typeface="Times New Roman" pitchFamily="18" charset="0"/>
                <a:cs typeface="Times New Roman" pitchFamily="18" charset="0"/>
              </a:rPr>
              <a:t>- Uống rượu.</a:t>
            </a:r>
          </a:p>
          <a:p>
            <a:pPr eaLnBrk="1" hangingPunct="1">
              <a:spcBef>
                <a:spcPct val="0"/>
              </a:spcBef>
              <a:buFontTx/>
              <a:buNone/>
            </a:pPr>
            <a:r>
              <a:rPr lang="en-US" altLang="vi-VN" sz="2400" b="1">
                <a:solidFill>
                  <a:srgbClr val="0000FF"/>
                </a:solidFill>
                <a:latin typeface="Times New Roman" pitchFamily="18" charset="0"/>
                <a:cs typeface="Times New Roman" pitchFamily="18" charset="0"/>
              </a:rPr>
              <a:t>- Làm mắm</a:t>
            </a:r>
          </a:p>
        </p:txBody>
      </p:sp>
      <p:sp>
        <p:nvSpPr>
          <p:cNvPr id="38924" name="Text Box 12"/>
          <p:cNvSpPr txBox="1">
            <a:spLocks noChangeArrowheads="1"/>
          </p:cNvSpPr>
          <p:nvPr/>
        </p:nvSpPr>
        <p:spPr bwMode="auto">
          <a:xfrm>
            <a:off x="4267200" y="3505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vi-VN" sz="2400" b="1">
                <a:solidFill>
                  <a:srgbClr val="FF3300"/>
                </a:solidFill>
                <a:latin typeface="Times New Roman" pitchFamily="18" charset="0"/>
                <a:cs typeface="Times New Roman" pitchFamily="18" charset="0"/>
              </a:rPr>
              <a:t>* Mặc và trang điểm:</a:t>
            </a:r>
          </a:p>
        </p:txBody>
      </p:sp>
      <p:sp>
        <p:nvSpPr>
          <p:cNvPr id="38925" name="Text Box 13"/>
          <p:cNvSpPr txBox="1">
            <a:spLocks noChangeArrowheads="1"/>
          </p:cNvSpPr>
          <p:nvPr/>
        </p:nvSpPr>
        <p:spPr bwMode="auto">
          <a:xfrm>
            <a:off x="3886200" y="3962400"/>
            <a:ext cx="5257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400" b="1">
                <a:solidFill>
                  <a:srgbClr val="0000FF"/>
                </a:solidFill>
                <a:latin typeface="Times New Roman" pitchFamily="18" charset="0"/>
                <a:cs typeface="Times New Roman" pitchFamily="18" charset="0"/>
              </a:rPr>
              <a:t>- Nhuộm răng đen, ăn trầu, xăm mình.</a:t>
            </a:r>
          </a:p>
          <a:p>
            <a:pPr eaLnBrk="1" hangingPunct="1">
              <a:spcBef>
                <a:spcPct val="0"/>
              </a:spcBef>
              <a:buFontTx/>
              <a:buNone/>
            </a:pPr>
            <a:r>
              <a:rPr lang="en-US" altLang="vi-VN" sz="2400" b="1">
                <a:solidFill>
                  <a:srgbClr val="0000FF"/>
                </a:solidFill>
                <a:latin typeface="Times New Roman" pitchFamily="18" charset="0"/>
                <a:cs typeface="Times New Roman" pitchFamily="18" charset="0"/>
              </a:rPr>
              <a:t>- Búi tóc hoặc cạo trọc đầu.</a:t>
            </a:r>
          </a:p>
          <a:p>
            <a:pPr eaLnBrk="1" hangingPunct="1">
              <a:spcBef>
                <a:spcPct val="0"/>
              </a:spcBef>
              <a:buFontTx/>
              <a:buNone/>
            </a:pPr>
            <a:r>
              <a:rPr lang="en-US" altLang="vi-VN" sz="2400" b="1">
                <a:solidFill>
                  <a:srgbClr val="0000FF"/>
                </a:solidFill>
                <a:latin typeface="Times New Roman" pitchFamily="18" charset="0"/>
                <a:cs typeface="Times New Roman" pitchFamily="18" charset="0"/>
              </a:rPr>
              <a:t>- phụ nữ đeo hoa tai, vòng tay bằng đá, bằng đồng.</a:t>
            </a:r>
          </a:p>
        </p:txBody>
      </p:sp>
      <p:sp>
        <p:nvSpPr>
          <p:cNvPr id="38926" name="Text Box 14"/>
          <p:cNvSpPr txBox="1">
            <a:spLocks noChangeArrowheads="1"/>
          </p:cNvSpPr>
          <p:nvPr/>
        </p:nvSpPr>
        <p:spPr bwMode="auto">
          <a:xfrm>
            <a:off x="2209800" y="5791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vi-VN" sz="2400" b="1">
                <a:solidFill>
                  <a:srgbClr val="FF3300"/>
                </a:solidFill>
                <a:latin typeface="Times New Roman" pitchFamily="18" charset="0"/>
                <a:cs typeface="Times New Roman" pitchFamily="18" charset="0"/>
              </a:rPr>
              <a:t>* Ở:</a:t>
            </a:r>
          </a:p>
        </p:txBody>
      </p:sp>
      <p:sp>
        <p:nvSpPr>
          <p:cNvPr id="38927" name="Text Box 15"/>
          <p:cNvSpPr txBox="1">
            <a:spLocks noChangeArrowheads="1"/>
          </p:cNvSpPr>
          <p:nvPr/>
        </p:nvSpPr>
        <p:spPr bwMode="auto">
          <a:xfrm>
            <a:off x="2971800" y="57912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vi-VN" sz="2400">
                <a:solidFill>
                  <a:srgbClr val="0000FF"/>
                </a:solidFill>
                <a:latin typeface="Times New Roman" pitchFamily="18" charset="0"/>
                <a:cs typeface="Times New Roman" pitchFamily="18" charset="0"/>
              </a:rPr>
              <a:t>- </a:t>
            </a:r>
            <a:r>
              <a:rPr lang="en-US" altLang="vi-VN" sz="2400" b="1">
                <a:solidFill>
                  <a:srgbClr val="0000FF"/>
                </a:solidFill>
                <a:latin typeface="Times New Roman" pitchFamily="18" charset="0"/>
                <a:cs typeface="Times New Roman" pitchFamily="18" charset="0"/>
              </a:rPr>
              <a:t>Ở nhà sàn - Sống quây quần thành làng, bản.</a:t>
            </a:r>
            <a:endParaRPr lang="en-US" altLang="vi-VN" sz="2400">
              <a:solidFill>
                <a:srgbClr val="0000FF"/>
              </a:solidFill>
              <a:latin typeface="Times New Roman" pitchFamily="18" charset="0"/>
              <a:cs typeface="Times New Roman" pitchFamily="18" charset="0"/>
            </a:endParaRPr>
          </a:p>
        </p:txBody>
      </p:sp>
      <p:sp>
        <p:nvSpPr>
          <p:cNvPr id="38928" name="Text Box 16"/>
          <p:cNvSpPr txBox="1">
            <a:spLocks noChangeArrowheads="1"/>
          </p:cNvSpPr>
          <p:nvPr/>
        </p:nvSpPr>
        <p:spPr bwMode="auto">
          <a:xfrm>
            <a:off x="0" y="640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vi-VN" sz="2400" b="1">
                <a:solidFill>
                  <a:srgbClr val="FF3300"/>
                </a:solidFill>
                <a:latin typeface="Times New Roman" pitchFamily="18" charset="0"/>
                <a:cs typeface="Times New Roman" pitchFamily="18" charset="0"/>
              </a:rPr>
              <a:t>* Lễ hội:</a:t>
            </a:r>
          </a:p>
        </p:txBody>
      </p:sp>
      <p:sp>
        <p:nvSpPr>
          <p:cNvPr id="38929" name="Text Box 17"/>
          <p:cNvSpPr txBox="1">
            <a:spLocks noChangeArrowheads="1"/>
          </p:cNvSpPr>
          <p:nvPr/>
        </p:nvSpPr>
        <p:spPr bwMode="auto">
          <a:xfrm>
            <a:off x="1143000" y="64008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400" b="1">
                <a:solidFill>
                  <a:srgbClr val="0000FF"/>
                </a:solidFill>
                <a:latin typeface="Times New Roman" pitchFamily="18" charset="0"/>
                <a:cs typeface="Times New Roman" pitchFamily="18" charset="0"/>
              </a:rPr>
              <a:t>- Vui chơi nhảy múa - Đua thuyền - Đấu vật.</a:t>
            </a:r>
          </a:p>
        </p:txBody>
      </p:sp>
      <p:sp>
        <p:nvSpPr>
          <p:cNvPr id="11277" name="TextBox 15"/>
          <p:cNvSpPr txBox="1">
            <a:spLocks noChangeArrowheads="1"/>
          </p:cNvSpPr>
          <p:nvPr/>
        </p:nvSpPr>
        <p:spPr bwMode="auto">
          <a:xfrm>
            <a:off x="1028700" y="152400"/>
            <a:ext cx="693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vi-VN" altLang="vi-VN" sz="2800">
                <a:latin typeface="Times New Roman" pitchFamily="18" charset="0"/>
                <a:cs typeface="Times New Roman" pitchFamily="18" charset="0"/>
              </a:rPr>
              <a:t>Thứ            ngày          tháng          năm</a:t>
            </a:r>
          </a:p>
          <a:p>
            <a:pPr algn="ctr" eaLnBrk="1" hangingPunct="1">
              <a:spcBef>
                <a:spcPct val="0"/>
              </a:spcBef>
              <a:buFontTx/>
              <a:buNone/>
            </a:pPr>
            <a:r>
              <a:rPr lang="vi-VN" altLang="vi-VN" sz="2800">
                <a:solidFill>
                  <a:srgbClr val="0070C0"/>
                </a:solidFill>
                <a:latin typeface="Times New Roman" pitchFamily="18" charset="0"/>
                <a:cs typeface="Times New Roman" pitchFamily="18" charset="0"/>
              </a:rPr>
              <a:t>Lịch sử</a:t>
            </a:r>
          </a:p>
          <a:p>
            <a:pPr algn="ctr" eaLnBrk="1" hangingPunct="1">
              <a:spcBef>
                <a:spcPct val="0"/>
              </a:spcBef>
              <a:buFontTx/>
              <a:buNone/>
            </a:pPr>
            <a:r>
              <a:rPr lang="vi-VN" altLang="vi-VN" sz="2800" b="1">
                <a:solidFill>
                  <a:srgbClr val="FF0000"/>
                </a:solidFill>
                <a:latin typeface="Times New Roman" pitchFamily="18" charset="0"/>
                <a:cs typeface="Times New Roman" pitchFamily="18" charset="0"/>
              </a:rPr>
              <a:t>NƯỚC VĂN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919"/>
                                        </p:tgtEl>
                                        <p:attrNameLst>
                                          <p:attrName>style.visibility</p:attrName>
                                        </p:attrNameLst>
                                      </p:cBhvr>
                                      <p:to>
                                        <p:strVal val="visible"/>
                                      </p:to>
                                    </p:set>
                                    <p:anim calcmode="discrete" valueType="clr">
                                      <p:cBhvr override="childStyle">
                                        <p:cTn id="7" dur="80"/>
                                        <p:tgtEl>
                                          <p:spTgt spid="389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19"/>
                                        </p:tgtEl>
                                        <p:attrNameLst>
                                          <p:attrName>fillcolor</p:attrName>
                                        </p:attrNameLst>
                                      </p:cBhvr>
                                      <p:tavLst>
                                        <p:tav tm="0">
                                          <p:val>
                                            <p:clrVal>
                                              <a:schemeClr val="accent2"/>
                                            </p:clrVal>
                                          </p:val>
                                        </p:tav>
                                        <p:tav tm="50000">
                                          <p:val>
                                            <p:clrVal>
                                              <a:schemeClr val="hlink"/>
                                            </p:clrVal>
                                          </p:val>
                                        </p:tav>
                                      </p:tavLst>
                                    </p:anim>
                                    <p:set>
                                      <p:cBhvr>
                                        <p:cTn id="9" dur="80"/>
                                        <p:tgtEl>
                                          <p:spTgt spid="3891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8920"/>
                                        </p:tgtEl>
                                        <p:attrNameLst>
                                          <p:attrName>style.visibility</p:attrName>
                                        </p:attrNameLst>
                                      </p:cBhvr>
                                      <p:to>
                                        <p:strVal val="visible"/>
                                      </p:to>
                                    </p:set>
                                    <p:anim calcmode="discrete" valueType="clr">
                                      <p:cBhvr override="childStyle">
                                        <p:cTn id="14" dur="80"/>
                                        <p:tgtEl>
                                          <p:spTgt spid="3892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8920"/>
                                        </p:tgtEl>
                                        <p:attrNameLst>
                                          <p:attrName>fillcolor</p:attrName>
                                        </p:attrNameLst>
                                      </p:cBhvr>
                                      <p:tavLst>
                                        <p:tav tm="0">
                                          <p:val>
                                            <p:clrVal>
                                              <a:schemeClr val="accent2"/>
                                            </p:clrVal>
                                          </p:val>
                                        </p:tav>
                                        <p:tav tm="50000">
                                          <p:val>
                                            <p:clrVal>
                                              <a:schemeClr val="hlink"/>
                                            </p:clrVal>
                                          </p:val>
                                        </p:tav>
                                      </p:tavLst>
                                    </p:anim>
                                    <p:set>
                                      <p:cBhvr>
                                        <p:cTn id="16" dur="80"/>
                                        <p:tgtEl>
                                          <p:spTgt spid="38920"/>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38922"/>
                                        </p:tgtEl>
                                        <p:attrNameLst>
                                          <p:attrName>style.visibility</p:attrName>
                                        </p:attrNameLst>
                                      </p:cBhvr>
                                      <p:to>
                                        <p:strVal val="visible"/>
                                      </p:to>
                                    </p:set>
                                    <p:anim calcmode="discrete" valueType="clr">
                                      <p:cBhvr override="childStyle">
                                        <p:cTn id="19" dur="80"/>
                                        <p:tgtEl>
                                          <p:spTgt spid="3892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8922"/>
                                        </p:tgtEl>
                                        <p:attrNameLst>
                                          <p:attrName>fillcolor</p:attrName>
                                        </p:attrNameLst>
                                      </p:cBhvr>
                                      <p:tavLst>
                                        <p:tav tm="0">
                                          <p:val>
                                            <p:clrVal>
                                              <a:schemeClr val="accent2"/>
                                            </p:clrVal>
                                          </p:val>
                                        </p:tav>
                                        <p:tav tm="50000">
                                          <p:val>
                                            <p:clrVal>
                                              <a:schemeClr val="hlink"/>
                                            </p:clrVal>
                                          </p:val>
                                        </p:tav>
                                      </p:tavLst>
                                    </p:anim>
                                    <p:set>
                                      <p:cBhvr>
                                        <p:cTn id="21" dur="80"/>
                                        <p:tgtEl>
                                          <p:spTgt spid="38922"/>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38924"/>
                                        </p:tgtEl>
                                        <p:attrNameLst>
                                          <p:attrName>style.visibility</p:attrName>
                                        </p:attrNameLst>
                                      </p:cBhvr>
                                      <p:to>
                                        <p:strVal val="visible"/>
                                      </p:to>
                                    </p:set>
                                    <p:anim calcmode="discrete" valueType="clr">
                                      <p:cBhvr override="childStyle">
                                        <p:cTn id="24" dur="80"/>
                                        <p:tgtEl>
                                          <p:spTgt spid="38924"/>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8924"/>
                                        </p:tgtEl>
                                        <p:attrNameLst>
                                          <p:attrName>fillcolor</p:attrName>
                                        </p:attrNameLst>
                                      </p:cBhvr>
                                      <p:tavLst>
                                        <p:tav tm="0">
                                          <p:val>
                                            <p:clrVal>
                                              <a:schemeClr val="accent2"/>
                                            </p:clrVal>
                                          </p:val>
                                        </p:tav>
                                        <p:tav tm="50000">
                                          <p:val>
                                            <p:clrVal>
                                              <a:schemeClr val="hlink"/>
                                            </p:clrVal>
                                          </p:val>
                                        </p:tav>
                                      </p:tavLst>
                                    </p:anim>
                                    <p:set>
                                      <p:cBhvr>
                                        <p:cTn id="26" dur="80"/>
                                        <p:tgtEl>
                                          <p:spTgt spid="38924"/>
                                        </p:tgtEl>
                                        <p:attrNameLst>
                                          <p:attrName>fill.type</p:attrName>
                                        </p:attrNameLst>
                                      </p:cBhvr>
                                      <p:to>
                                        <p:strVal val="solid"/>
                                      </p:to>
                                    </p:set>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38926"/>
                                        </p:tgtEl>
                                        <p:attrNameLst>
                                          <p:attrName>style.visibility</p:attrName>
                                        </p:attrNameLst>
                                      </p:cBhvr>
                                      <p:to>
                                        <p:strVal val="visible"/>
                                      </p:to>
                                    </p:set>
                                    <p:anim calcmode="discrete" valueType="clr">
                                      <p:cBhvr override="childStyle">
                                        <p:cTn id="29" dur="80"/>
                                        <p:tgtEl>
                                          <p:spTgt spid="38926"/>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8926"/>
                                        </p:tgtEl>
                                        <p:attrNameLst>
                                          <p:attrName>fillcolor</p:attrName>
                                        </p:attrNameLst>
                                      </p:cBhvr>
                                      <p:tavLst>
                                        <p:tav tm="0">
                                          <p:val>
                                            <p:clrVal>
                                              <a:schemeClr val="accent2"/>
                                            </p:clrVal>
                                          </p:val>
                                        </p:tav>
                                        <p:tav tm="50000">
                                          <p:val>
                                            <p:clrVal>
                                              <a:schemeClr val="hlink"/>
                                            </p:clrVal>
                                          </p:val>
                                        </p:tav>
                                      </p:tavLst>
                                    </p:anim>
                                    <p:set>
                                      <p:cBhvr>
                                        <p:cTn id="31" dur="80"/>
                                        <p:tgtEl>
                                          <p:spTgt spid="38926"/>
                                        </p:tgtEl>
                                        <p:attrNameLst>
                                          <p:attrName>fill.type</p:attrName>
                                        </p:attrNameLst>
                                      </p:cBhvr>
                                      <p:to>
                                        <p:strVal val="solid"/>
                                      </p:to>
                                    </p:set>
                                  </p:childTnLst>
                                </p:cTn>
                              </p:par>
                              <p:par>
                                <p:cTn id="32" presetID="27" presetClass="entr" presetSubtype="0" fill="hold" grpId="0" nodeType="withEffect">
                                  <p:stCondLst>
                                    <p:cond delay="0"/>
                                  </p:stCondLst>
                                  <p:iterate type="lt">
                                    <p:tmPct val="50000"/>
                                  </p:iterate>
                                  <p:childTnLst>
                                    <p:set>
                                      <p:cBhvr>
                                        <p:cTn id="33" dur="1" fill="hold">
                                          <p:stCondLst>
                                            <p:cond delay="0"/>
                                          </p:stCondLst>
                                        </p:cTn>
                                        <p:tgtEl>
                                          <p:spTgt spid="38928"/>
                                        </p:tgtEl>
                                        <p:attrNameLst>
                                          <p:attrName>style.visibility</p:attrName>
                                        </p:attrNameLst>
                                      </p:cBhvr>
                                      <p:to>
                                        <p:strVal val="visible"/>
                                      </p:to>
                                    </p:set>
                                    <p:anim calcmode="discrete" valueType="clr">
                                      <p:cBhvr override="childStyle">
                                        <p:cTn id="34" dur="80"/>
                                        <p:tgtEl>
                                          <p:spTgt spid="38928"/>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8928"/>
                                        </p:tgtEl>
                                        <p:attrNameLst>
                                          <p:attrName>fillcolor</p:attrName>
                                        </p:attrNameLst>
                                      </p:cBhvr>
                                      <p:tavLst>
                                        <p:tav tm="0">
                                          <p:val>
                                            <p:clrVal>
                                              <a:schemeClr val="accent2"/>
                                            </p:clrVal>
                                          </p:val>
                                        </p:tav>
                                        <p:tav tm="50000">
                                          <p:val>
                                            <p:clrVal>
                                              <a:schemeClr val="hlink"/>
                                            </p:clrVal>
                                          </p:val>
                                        </p:tav>
                                      </p:tavLst>
                                    </p:anim>
                                    <p:set>
                                      <p:cBhvr>
                                        <p:cTn id="36" dur="80"/>
                                        <p:tgtEl>
                                          <p:spTgt spid="38928"/>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38921"/>
                                        </p:tgtEl>
                                        <p:attrNameLst>
                                          <p:attrName>style.visibility</p:attrName>
                                        </p:attrNameLst>
                                      </p:cBhvr>
                                      <p:to>
                                        <p:strVal val="visible"/>
                                      </p:to>
                                    </p:set>
                                    <p:anim calcmode="discrete" valueType="clr">
                                      <p:cBhvr override="childStyle">
                                        <p:cTn id="41" dur="80"/>
                                        <p:tgtEl>
                                          <p:spTgt spid="38921"/>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38921"/>
                                        </p:tgtEl>
                                        <p:attrNameLst>
                                          <p:attrName>fillcolor</p:attrName>
                                        </p:attrNameLst>
                                      </p:cBhvr>
                                      <p:tavLst>
                                        <p:tav tm="0">
                                          <p:val>
                                            <p:clrVal>
                                              <a:schemeClr val="accent2"/>
                                            </p:clrVal>
                                          </p:val>
                                        </p:tav>
                                        <p:tav tm="50000">
                                          <p:val>
                                            <p:clrVal>
                                              <a:schemeClr val="hlink"/>
                                            </p:clrVal>
                                          </p:val>
                                        </p:tav>
                                      </p:tavLst>
                                    </p:anim>
                                    <p:set>
                                      <p:cBhvr>
                                        <p:cTn id="43" dur="80"/>
                                        <p:tgtEl>
                                          <p:spTgt spid="38921"/>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38923"/>
                                        </p:tgtEl>
                                        <p:attrNameLst>
                                          <p:attrName>style.visibility</p:attrName>
                                        </p:attrNameLst>
                                      </p:cBhvr>
                                      <p:to>
                                        <p:strVal val="visible"/>
                                      </p:to>
                                    </p:set>
                                    <p:anim calcmode="discrete" valueType="clr">
                                      <p:cBhvr override="childStyle">
                                        <p:cTn id="48" dur="80"/>
                                        <p:tgtEl>
                                          <p:spTgt spid="38923"/>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38923"/>
                                        </p:tgtEl>
                                        <p:attrNameLst>
                                          <p:attrName>fillcolor</p:attrName>
                                        </p:attrNameLst>
                                      </p:cBhvr>
                                      <p:tavLst>
                                        <p:tav tm="0">
                                          <p:val>
                                            <p:clrVal>
                                              <a:schemeClr val="accent2"/>
                                            </p:clrVal>
                                          </p:val>
                                        </p:tav>
                                        <p:tav tm="50000">
                                          <p:val>
                                            <p:clrVal>
                                              <a:schemeClr val="hlink"/>
                                            </p:clrVal>
                                          </p:val>
                                        </p:tav>
                                      </p:tavLst>
                                    </p:anim>
                                    <p:set>
                                      <p:cBhvr>
                                        <p:cTn id="50" dur="80"/>
                                        <p:tgtEl>
                                          <p:spTgt spid="38923"/>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38925"/>
                                        </p:tgtEl>
                                        <p:attrNameLst>
                                          <p:attrName>style.visibility</p:attrName>
                                        </p:attrNameLst>
                                      </p:cBhvr>
                                      <p:to>
                                        <p:strVal val="visible"/>
                                      </p:to>
                                    </p:set>
                                    <p:anim calcmode="discrete" valueType="clr">
                                      <p:cBhvr override="childStyle">
                                        <p:cTn id="55" dur="80"/>
                                        <p:tgtEl>
                                          <p:spTgt spid="38925"/>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38925"/>
                                        </p:tgtEl>
                                        <p:attrNameLst>
                                          <p:attrName>fillcolor</p:attrName>
                                        </p:attrNameLst>
                                      </p:cBhvr>
                                      <p:tavLst>
                                        <p:tav tm="0">
                                          <p:val>
                                            <p:clrVal>
                                              <a:schemeClr val="accent2"/>
                                            </p:clrVal>
                                          </p:val>
                                        </p:tav>
                                        <p:tav tm="50000">
                                          <p:val>
                                            <p:clrVal>
                                              <a:schemeClr val="hlink"/>
                                            </p:clrVal>
                                          </p:val>
                                        </p:tav>
                                      </p:tavLst>
                                    </p:anim>
                                    <p:set>
                                      <p:cBhvr>
                                        <p:cTn id="57" dur="80"/>
                                        <p:tgtEl>
                                          <p:spTgt spid="38925"/>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38927"/>
                                        </p:tgtEl>
                                        <p:attrNameLst>
                                          <p:attrName>style.visibility</p:attrName>
                                        </p:attrNameLst>
                                      </p:cBhvr>
                                      <p:to>
                                        <p:strVal val="visible"/>
                                      </p:to>
                                    </p:set>
                                    <p:anim calcmode="discrete" valueType="clr">
                                      <p:cBhvr override="childStyle">
                                        <p:cTn id="62" dur="80"/>
                                        <p:tgtEl>
                                          <p:spTgt spid="38927"/>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38927"/>
                                        </p:tgtEl>
                                        <p:attrNameLst>
                                          <p:attrName>fillcolor</p:attrName>
                                        </p:attrNameLst>
                                      </p:cBhvr>
                                      <p:tavLst>
                                        <p:tav tm="0">
                                          <p:val>
                                            <p:clrVal>
                                              <a:schemeClr val="accent2"/>
                                            </p:clrVal>
                                          </p:val>
                                        </p:tav>
                                        <p:tav tm="50000">
                                          <p:val>
                                            <p:clrVal>
                                              <a:schemeClr val="hlink"/>
                                            </p:clrVal>
                                          </p:val>
                                        </p:tav>
                                      </p:tavLst>
                                    </p:anim>
                                    <p:set>
                                      <p:cBhvr>
                                        <p:cTn id="64" dur="80"/>
                                        <p:tgtEl>
                                          <p:spTgt spid="38927"/>
                                        </p:tgtEl>
                                        <p:attrNameLst>
                                          <p:attrName>fill.type</p:attrName>
                                        </p:attrNameLst>
                                      </p:cBhvr>
                                      <p:to>
                                        <p:strVal val="solid"/>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38929"/>
                                        </p:tgtEl>
                                        <p:attrNameLst>
                                          <p:attrName>style.visibility</p:attrName>
                                        </p:attrNameLst>
                                      </p:cBhvr>
                                      <p:to>
                                        <p:strVal val="visible"/>
                                      </p:to>
                                    </p:set>
                                    <p:anim calcmode="discrete" valueType="clr">
                                      <p:cBhvr override="childStyle">
                                        <p:cTn id="69" dur="80"/>
                                        <p:tgtEl>
                                          <p:spTgt spid="38929"/>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38929"/>
                                        </p:tgtEl>
                                        <p:attrNameLst>
                                          <p:attrName>fillcolor</p:attrName>
                                        </p:attrNameLst>
                                      </p:cBhvr>
                                      <p:tavLst>
                                        <p:tav tm="0">
                                          <p:val>
                                            <p:clrVal>
                                              <a:schemeClr val="accent2"/>
                                            </p:clrVal>
                                          </p:val>
                                        </p:tav>
                                        <p:tav tm="50000">
                                          <p:val>
                                            <p:clrVal>
                                              <a:schemeClr val="hlink"/>
                                            </p:clrVal>
                                          </p:val>
                                        </p:tav>
                                      </p:tavLst>
                                    </p:anim>
                                    <p:set>
                                      <p:cBhvr>
                                        <p:cTn id="71" dur="80"/>
                                        <p:tgtEl>
                                          <p:spTgt spid="389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P spid="38920" grpId="0"/>
      <p:bldP spid="38921" grpId="0"/>
      <p:bldP spid="38922" grpId="0"/>
      <p:bldP spid="38923" grpId="0"/>
      <p:bldP spid="38924" grpId="0"/>
      <p:bldP spid="38925" grpId="0"/>
      <p:bldP spid="38926" grpId="0"/>
      <p:bldP spid="38927" grpId="0"/>
      <p:bldP spid="38928" grpId="0"/>
      <p:bldP spid="38929" grpId="0"/>
    </p:bldLst>
  </p:timing>
</p:sld>
</file>

<file path=ppt/tags/tag1.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1434</Words>
  <Application>Microsoft Office PowerPoint</Application>
  <PresentationFormat>On-screen Show (4:3)</PresentationFormat>
  <Paragraphs>262</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&lt;arabianhorse&gt;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Thuy Duong</cp:lastModifiedBy>
  <cp:revision>102</cp:revision>
  <dcterms:created xsi:type="dcterms:W3CDTF">2014-09-13T09:03:39Z</dcterms:created>
  <dcterms:modified xsi:type="dcterms:W3CDTF">2018-12-13T15:46:37Z</dcterms:modified>
</cp:coreProperties>
</file>