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2" r:id="rId3"/>
    <p:sldId id="410" r:id="rId4"/>
    <p:sldId id="417" r:id="rId5"/>
    <p:sldId id="413" r:id="rId6"/>
    <p:sldId id="403" r:id="rId7"/>
    <p:sldId id="398" r:id="rId8"/>
    <p:sldId id="414" r:id="rId9"/>
    <p:sldId id="276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03"/>
    <a:srgbClr val="0000CC"/>
    <a:srgbClr val="CCFFFF"/>
    <a:srgbClr val="E0C606"/>
    <a:srgbClr val="FBF61A"/>
    <a:srgbClr val="00FF00"/>
    <a:srgbClr val="FFFF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968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6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4CE33-5734-4C93-87AC-210F9A83E7A8}" type="slidenum">
              <a:rPr lang="vi-VN" altLang="en-US" smtClean="0"/>
              <a:pPr/>
              <a:t>6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41401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72272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2825-E995-419F-9CDE-E3184CC3C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378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A42-20E1-4ABE-985F-EEEDBA8BC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984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9C9-47F1-4459-A616-B715FB01C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76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D1A3-C792-4115-93F3-BDA6486E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1291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D8D-9CDB-44DC-AB06-FAFAA1F0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064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0383-CF23-4107-A3CB-4B76ACBAF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19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BCCB-E2FC-4821-A4E3-E07237C6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64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9004-192B-4861-AEA5-FC142FF54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257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F8FB-25C2-497C-896E-7A906521F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996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DCF-236C-4045-AD40-54951003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878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76200" y="19050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9018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670425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8418" y="4508353"/>
            <a:ext cx="52870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An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2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7962" y="3880992"/>
            <a:ext cx="18501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000" b="1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078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057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1000" y="2681288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sao chép màu từ màu của bức vẽ có sẵn.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238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1138" y="1905000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14600"/>
            <a:ext cx="3543300" cy="423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14600"/>
            <a:ext cx="3771900" cy="42386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114300" y="4572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19375"/>
            <a:ext cx="3543300" cy="423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19375"/>
            <a:ext cx="3771900" cy="423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619375"/>
            <a:ext cx="3527094" cy="4225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2619375"/>
            <a:ext cx="3790950" cy="42252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586" y="1447800"/>
            <a:ext cx="8704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i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366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"/>
          <p:cNvSpPr txBox="1">
            <a:spLocks noChangeArrowheads="1"/>
          </p:cNvSpPr>
          <p:nvPr/>
        </p:nvSpPr>
        <p:spPr bwMode="auto">
          <a:xfrm>
            <a:off x="228600" y="6096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006" y="3409950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530" y="4087576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5187951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" y="1705228"/>
            <a:ext cx="8704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i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092491"/>
            <a:ext cx="859984" cy="82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4794945"/>
            <a:ext cx="807720" cy="8230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3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21712" y="295870"/>
            <a:ext cx="7274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</a:t>
            </a:r>
            <a:r>
              <a:rPr lang="en-US" sz="54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>
              <a:ln w="317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363" y="1524000"/>
            <a:ext cx="8704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  <a:endParaRPr lang="en-US" sz="2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3438" y="1981200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6425" y="2068513"/>
            <a:ext cx="474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0175" y="2008188"/>
            <a:ext cx="474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92988" y="2008188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8" y="4162425"/>
            <a:ext cx="8704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tô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em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46150" y="4738688"/>
            <a:ext cx="1035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623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21300" y="4765675"/>
            <a:ext cx="1079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057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460625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460625"/>
            <a:ext cx="1031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068513"/>
            <a:ext cx="1235075" cy="17129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4600" y="4765674"/>
            <a:ext cx="1033462" cy="4921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52872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2455936"/>
            <a:ext cx="859984" cy="96988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367337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5" y="5372026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5367337"/>
            <a:ext cx="1122336" cy="11846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00" y="5367337"/>
            <a:ext cx="1162685" cy="118468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2872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" y="1447800"/>
            <a:ext cx="8704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bước thực hiện để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màu?</a:t>
            </a:r>
            <a:endParaRPr lang="en-US" sz="2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1006" y="2601892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530" y="3279518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" y="4379893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4433"/>
            <a:ext cx="859984" cy="820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986887"/>
            <a:ext cx="807720" cy="8230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04800" y="29718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72824" y="39624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64403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724207"/>
  <p:tag name="VIOLETTITLE" val="CĐ2. Bài 4. Sao chép màu"/>
  <p:tag name="VIOLETLESSON" val="12"/>
  <p:tag name="VIOLETCATID" val="8322019"/>
  <p:tag name="VIOLETSUBJECT" val="HD học Tin học 4"/>
  <p:tag name="VIOLETAUTHORID" val="9479412"/>
  <p:tag name="VIOLETAUTHORNAME" val="Lê Phước Tài"/>
  <p:tag name="VIOLETAUTHORAVATAR" val="no_avatar.jpg"/>
  <p:tag name="VIOLETAUTHORADDRESS" val="TH Lê Dật - Quảng Nam"/>
  <p:tag name="VIOLETDATE" val="2019-11-26 15:48:57"/>
  <p:tag name="VIOLETHIT" val="178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72&quot;/&gt;&lt;/object&gt;&lt;object type=&quot;3&quot; unique_id=&quot;10006&quot;&gt;&lt;property id=&quot;20148&quot; value=&quot;5&quot;/&gt;&lt;property id=&quot;20300&quot; value=&quot;Slide 3&quot;/&gt;&lt;property id=&quot;20307&quot; value=&quot;410&quot;/&gt;&lt;/object&gt;&lt;object type=&quot;3&quot; unique_id=&quot;10007&quot;&gt;&lt;property id=&quot;20148&quot; value=&quot;5&quot;/&gt;&lt;property id=&quot;20300&quot; value=&quot;Slide 4&quot;/&gt;&lt;property id=&quot;20307&quot; value=&quot;417&quot;/&gt;&lt;/object&gt;&lt;object type=&quot;3&quot; unique_id=&quot;10008&quot;&gt;&lt;property id=&quot;20148&quot; value=&quot;5&quot;/&gt;&lt;property id=&quot;20300&quot; value=&quot;Slide 5&quot;/&gt;&lt;property id=&quot;20307&quot; value=&quot;413&quot;/&gt;&lt;/object&gt;&lt;object type=&quot;3&quot; unique_id=&quot;10009&quot;&gt;&lt;property id=&quot;20148&quot; value=&quot;5&quot;/&gt;&lt;property id=&quot;20300&quot; value=&quot;Slide 6&quot;/&gt;&lt;property id=&quot;20307&quot; value=&quot;403&quot;/&gt;&lt;/object&gt;&lt;object type=&quot;3&quot; unique_id=&quot;10010&quot;&gt;&lt;property id=&quot;20148&quot; value=&quot;5&quot;/&gt;&lt;property id=&quot;20300&quot; value=&quot;Slide 7&quot;/&gt;&lt;property id=&quot;20307&quot; value=&quot;398&quot;/&gt;&lt;/object&gt;&lt;object type=&quot;3&quot; unique_id=&quot;10011&quot;&gt;&lt;property id=&quot;20148&quot; value=&quot;5&quot;/&gt;&lt;property id=&quot;20300&quot; value=&quot;Slide 8&quot;/&gt;&lt;property id=&quot;20307&quot; value=&quot;41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4167</TotalTime>
  <Words>362</Words>
  <Application>Microsoft Office PowerPoint</Application>
  <PresentationFormat>On-screen Show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MTC</cp:lastModifiedBy>
  <cp:revision>559</cp:revision>
  <dcterms:created xsi:type="dcterms:W3CDTF">2013-11-01T06:59:34Z</dcterms:created>
  <dcterms:modified xsi:type="dcterms:W3CDTF">2020-11-10T07:43:04Z</dcterms:modified>
</cp:coreProperties>
</file>