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37" r:id="rId2"/>
  </p:sldMasterIdLst>
  <p:sldIdLst>
    <p:sldId id="326" r:id="rId3"/>
    <p:sldId id="362" r:id="rId4"/>
    <p:sldId id="363" r:id="rId5"/>
    <p:sldId id="348" r:id="rId6"/>
    <p:sldId id="268" r:id="rId7"/>
    <p:sldId id="368" r:id="rId8"/>
    <p:sldId id="369" r:id="rId9"/>
    <p:sldId id="357" r:id="rId10"/>
    <p:sldId id="358" r:id="rId11"/>
    <p:sldId id="274" r:id="rId12"/>
    <p:sldId id="275" r:id="rId13"/>
    <p:sldId id="262" r:id="rId14"/>
    <p:sldId id="366" r:id="rId15"/>
    <p:sldId id="367" r:id="rId16"/>
    <p:sldId id="360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9073F9"/>
    <a:srgbClr val="FF00FF"/>
    <a:srgbClr val="1C056F"/>
    <a:srgbClr val="F5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>
        <p:scale>
          <a:sx n="60" d="100"/>
          <a:sy n="60" d="100"/>
        </p:scale>
        <p:origin x="-1002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F7708C-B845-4BAE-8968-94ABC4051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447FE0B-5B95-4A30-AA9F-3C468A824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25F7C7-0989-461F-95EF-3F8AA721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25279-D822-41C1-8EAB-9E722D0C5337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84AE23-72FB-4579-9951-C3D9ACF82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17AE8F-6719-41FF-A7C0-6FBB97FB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B8FAE-0175-426D-A35A-D50FF68C2D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51F25E-3E9B-4B9B-9F11-3EE99736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A00084-7763-4382-AFCB-F0C7C8DBE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C02EC5-9DDD-4A70-8DF3-57937BEE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BDA9D0-B5C9-48CB-B9EF-A782E723B923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0D2DEC-8799-4297-A8F8-2A5B86C8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240CB-E975-4185-938C-5FF8FA8E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C8D0B-5093-4609-A2FE-6ADC3747BB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9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FC3E922-3685-4240-93DF-6C8C14FBE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551CD-5FF1-49BA-A3EB-104ED2418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6C08FC-A35B-4118-8444-63E57D5B9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28C50-3D30-4F18-87D6-5177C93129F6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1C3480-1E2C-4D4C-A2CB-7D507F27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EF773-90C1-4FDF-A119-8B88FE9F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FC32E-2502-41CC-8DC2-C133404525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51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4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69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75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70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4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97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9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552254-8630-4D68-9E2F-6C6D66FB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AD2D93-6CDC-40CB-BE27-1E31DF9D1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1ECE1D-8BA2-4AFA-8345-D7EE68DE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FEFBB3-D7D4-408D-BAFC-F0CB42F85388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DC1A67-82B2-4E9B-A453-83730E54D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E6E56A-06EC-4EEB-B196-C9D220DB4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411A2-BF5B-4F84-8A36-941A846E23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5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83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80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4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7DDB22-D339-4052-9783-48A73814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1EA220-C8D5-481C-B8C9-0BC6CA879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30DA20-4C6C-448A-B6CB-3CC069CD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4A828B-3A33-4823-AC9B-7BDC8D312F7B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0A791-5FD5-4DEE-9BDC-696CDDA0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79F319-8259-4FDB-9D1C-84E487F7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53C9D-7352-4500-807D-A130141616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F1D5E7-5853-454B-8F3E-C2F9F1DA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1D0C01-0A54-4A1C-B4E7-0DE6F763C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41654F-1B12-443B-9973-D19C203D1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867ABC-97A1-4234-8102-619CA642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189D63-B0D8-4EB5-B628-D7A04F52A7C0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B18F51-825A-4CA2-888A-35BC9FFD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B2EF4F-6C5F-4534-B407-F70723E5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1CABE-AB4E-41C0-A257-D28AD1D20A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3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064131-5B82-4462-B70C-E4F6BEA1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0F8692-B861-45A0-BA79-D18F7C0B6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F16512-B86D-4A22-B712-EC36B05E6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98A2F3-B370-45E7-9308-04748C3BB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02B922-2110-4530-AC98-9B8E886DA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80C5BD-9BCF-42D5-A1C9-68EC67F3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9A4CA-CD19-48DD-9E97-77C74BC01032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78FF35-A360-4BF3-A8B6-EF573C44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D996A00-3249-4C33-9017-B2B23813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6D9BA-B98E-4D39-9FB7-E79B41BFE7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6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0889A2-AC30-4943-B854-F4E5A84F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0CDF4C-3FED-4616-9FBF-4F034E568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EAF09-1108-4057-AB4B-E11B95B35D6B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45170E-F016-472E-B3F6-BF26910DC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12CC9E-BE41-4C12-A782-EAFDADF2E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F4C09-187E-492C-815A-FC880149E8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2624F-9990-403A-8220-8ABFCE5F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4F4DD8-63AA-4D30-B1E7-B614CC3960AF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0AEB77-E45C-4D81-AA0F-477EA693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3BDFD7-36A8-4832-B67B-A091E7BD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FCC85-D578-4A13-9312-95379F4927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EB5D1B-9208-41AF-8164-B7A80D17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5B2C25-44C1-49FE-BEE7-0E7417491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347117-B0A4-4A41-B07C-AD5C173E2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9794A-2725-4B27-9E77-92E0C0BB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5D6A1E-B38F-463E-882E-A8C9AD53729A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43D368-E136-42F3-AD5E-C65ADDB3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0972B6-2F13-4B81-B20B-38850274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CF0C6-5F84-4491-B9AD-07BA6B85F4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9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0D8F77-1B78-4B27-AA78-6DD10302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7CAC554-3B4A-4BD0-8A75-367217FC8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2B6D40-B08C-4B69-BC58-88294C632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634326-E2B0-432D-B09D-DB3A1E95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D26D06-FF68-4BEE-86E3-576C4BC980A1}" type="datetimeFigureOut">
              <a:rPr lang="en-US" smtClean="0"/>
              <a:pPr>
                <a:defRPr/>
              </a:pPr>
              <a:t>03/11/20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556197-8D29-4AA1-B0D8-35561061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999126-9ACA-4B93-BCBE-9972C4F8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56D19-6FAF-47A5-916A-5418073688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8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FFBD44-A52E-43E9-AD8A-E840C738B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5F025E-D750-4B9E-B986-4E6C117E5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3F14BF-3C04-45A7-972C-3AC5D62F19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0D587C-049E-43ED-8D4D-30462FBF7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300E30-767C-43D9-A290-3DD4DE178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2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7EFC-3471-4662-9D2B-92C222DE6D21}" type="datetimeFigureOut">
              <a:rPr lang="en-US" smtClean="0"/>
              <a:pPr/>
              <a:t>03/11/20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1A5A-6CE1-4E3D-8DAE-F0AEA5A0D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1568588" y="348343"/>
            <a:ext cx="860774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TRƯỜNG TIỂU 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</a:rPr>
              <a:t>HỌC 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</a:rPr>
              <a:t>GIA THƯỢNG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itchFamily="18" charset="0"/>
              </a:rPr>
              <a:t>      </a:t>
            </a:r>
            <a:endParaRPr lang="en-US" b="1" dirty="0">
              <a:solidFill>
                <a:prstClr val="white"/>
              </a:solidFill>
              <a:latin typeface="Times New Roman" pitchFamily="18" charset="0"/>
              <a:sym typeface="Wingdings" pitchFamily="2" charset="2"/>
            </a:endParaRPr>
          </a:p>
        </p:txBody>
      </p:sp>
      <p:pic>
        <p:nvPicPr>
          <p:cNvPr id="2051" name="Picture 6" descr="j01953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6813" y="4262335"/>
            <a:ext cx="222885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3213511" y="6098296"/>
            <a:ext cx="6132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8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TRẦN THỊ AN</a:t>
            </a:r>
            <a:endParaRPr lang="en-US" sz="2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977831" y="10833"/>
            <a:ext cx="3214290" cy="3038475"/>
            <a:chOff x="3825" y="93"/>
            <a:chExt cx="1869" cy="1914"/>
          </a:xfrm>
        </p:grpSpPr>
        <p:pic>
          <p:nvPicPr>
            <p:cNvPr id="2061" name="Picture 9" descr="00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25" y="93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2" name="Picture 10" descr="00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2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/>
        </p:nvGrpSpPr>
        <p:grpSpPr bwMode="auto">
          <a:xfrm rot="-5400000">
            <a:off x="205634" y="3697090"/>
            <a:ext cx="2990850" cy="3302000"/>
            <a:chOff x="96" y="57"/>
            <a:chExt cx="1884" cy="1920"/>
          </a:xfrm>
        </p:grpSpPr>
        <p:pic>
          <p:nvPicPr>
            <p:cNvPr id="2059" name="Picture 12" descr="00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8" y="57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3" descr="00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" y="19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3327103" y="2197129"/>
            <a:ext cx="613228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54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TIN </a:t>
            </a:r>
            <a:r>
              <a:rPr lang="en-GB" sz="54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HỌC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5400" b="1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GB" sz="5400" b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5400" b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GB" sz="54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237468" y="58971"/>
            <a:ext cx="2662238" cy="3018971"/>
            <a:chOff x="0" y="0"/>
            <a:chExt cx="2064" cy="1776"/>
          </a:xfrm>
        </p:grpSpPr>
        <p:sp>
          <p:nvSpPr>
            <p:cNvPr id="18" name="Line 3"/>
            <p:cNvSpPr>
              <a:spLocks noChangeShapeType="1"/>
            </p:cNvSpPr>
            <p:nvPr/>
          </p:nvSpPr>
          <p:spPr bwMode="auto">
            <a:xfrm>
              <a:off x="0" y="96"/>
              <a:ext cx="206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Tw Cen MT" pitchFamily="34" charset="0"/>
              </a:endParaRPr>
            </a:p>
          </p:txBody>
        </p:sp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96" y="0"/>
              <a:ext cx="0" cy="177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Tw Cen MT" pitchFamily="34" charset="0"/>
              </a:endParaRPr>
            </a:p>
          </p:txBody>
        </p:sp>
      </p:grpSp>
      <p:grpSp>
        <p:nvGrpSpPr>
          <p:cNvPr id="20" name="Group 5"/>
          <p:cNvGrpSpPr>
            <a:grpSpLocks/>
          </p:cNvGrpSpPr>
          <p:nvPr/>
        </p:nvGrpSpPr>
        <p:grpSpPr bwMode="auto">
          <a:xfrm rot="10800000">
            <a:off x="9447948" y="4656366"/>
            <a:ext cx="2662238" cy="2114550"/>
            <a:chOff x="0" y="0"/>
            <a:chExt cx="2064" cy="1776"/>
          </a:xfrm>
        </p:grpSpPr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0" y="96"/>
              <a:ext cx="206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Tw Cen MT" pitchFamily="34" charset="0"/>
              </a:endParaRPr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>
              <a:off x="96" y="0"/>
              <a:ext cx="0" cy="177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Tw Cen MT" pitchFamily="34" charset="0"/>
              </a:endParaRPr>
            </a:p>
          </p:txBody>
        </p:sp>
      </p:grpSp>
      <p:pic>
        <p:nvPicPr>
          <p:cNvPr id="25" name="Picture 13" descr="C:\Users\ACER\AppData\Local\Microsoft\Windows\Temporary Internet Files\Content.IE5\00WZCH5L\5-Free-Summer-Clipart-Illustration-Of-A-Happy-Smiling-Sun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359638">
            <a:off x="513798" y="281514"/>
            <a:ext cx="1172308" cy="1219199"/>
          </a:xfrm>
          <a:prstGeom prst="rect">
            <a:avLst/>
          </a:prstGeom>
          <a:noFill/>
        </p:spPr>
      </p:pic>
      <p:sp>
        <p:nvSpPr>
          <p:cNvPr id="24" name="WordArt 215"/>
          <p:cNvSpPr>
            <a:spLocks noChangeArrowheads="1" noChangeShapeType="1" noTextEdit="1"/>
          </p:cNvSpPr>
          <p:nvPr/>
        </p:nvSpPr>
        <p:spPr bwMode="auto">
          <a:xfrm>
            <a:off x="2931438" y="1731303"/>
            <a:ext cx="6943044" cy="6838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000" b="1" kern="10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Chào mừng </a:t>
            </a:r>
            <a:r>
              <a:rPr lang="en-US" sz="6000" b="1" kern="10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q</a:t>
            </a:r>
            <a:r>
              <a:rPr lang="vi-VN" sz="6000" b="1" kern="10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uý thầy, cô về dự giờ thăm lớp</a:t>
            </a:r>
            <a:endParaRPr lang="en-US" sz="6000" b="1" kern="10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9" y="832214"/>
            <a:ext cx="10010775" cy="5335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9" y="823323"/>
            <a:ext cx="10049256" cy="537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9" y="820449"/>
            <a:ext cx="10049256" cy="5340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2" y="848291"/>
            <a:ext cx="10010775" cy="5335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992" y="256032"/>
            <a:ext cx="667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663" y="64804"/>
            <a:ext cx="695516" cy="10373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042416" y="749388"/>
            <a:ext cx="5610247" cy="640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793" y="2022549"/>
            <a:ext cx="2916365" cy="440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7680" y="1945896"/>
            <a:ext cx="2916365" cy="499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004" y="1966539"/>
            <a:ext cx="2954041" cy="496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318" y="1919579"/>
            <a:ext cx="3116300" cy="53408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094976" y="2512675"/>
            <a:ext cx="270032" cy="35680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8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8" y="863921"/>
            <a:ext cx="10010775" cy="5335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1" y="834579"/>
            <a:ext cx="10049256" cy="5340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1" y="846310"/>
            <a:ext cx="10049256" cy="537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0" y="825011"/>
            <a:ext cx="10010775" cy="53351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991" y="256032"/>
            <a:ext cx="711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Zoom 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950" y="61034"/>
            <a:ext cx="561812" cy="86352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111761" y="786822"/>
            <a:ext cx="6500788" cy="5181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1013" y="2477276"/>
            <a:ext cx="2916365" cy="4404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9884" y="2479755"/>
            <a:ext cx="2916365" cy="4995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2176" y="2536014"/>
            <a:ext cx="2954041" cy="4964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9917" y="2478981"/>
            <a:ext cx="3116300" cy="53408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9976104" y="3121759"/>
            <a:ext cx="278560" cy="31045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6796E1-0FB8-40B9-9DE6-E3060499C6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6" y="6229592"/>
            <a:ext cx="634827" cy="6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Nhóm 5"/>
          <p:cNvGrpSpPr>
            <a:grpSpLocks/>
          </p:cNvGrpSpPr>
          <p:nvPr/>
        </p:nvGrpSpPr>
        <p:grpSpPr bwMode="auto">
          <a:xfrm>
            <a:off x="3505200" y="762000"/>
            <a:ext cx="5334000" cy="5334000"/>
            <a:chOff x="1219200" y="1828800"/>
            <a:chExt cx="4038600" cy="4038600"/>
          </a:xfrm>
        </p:grpSpPr>
        <p:sp>
          <p:nvSpPr>
            <p:cNvPr id="9" name="Cube 43"/>
            <p:cNvSpPr/>
            <p:nvPr/>
          </p:nvSpPr>
          <p:spPr>
            <a:xfrm>
              <a:off x="1219200" y="3810000"/>
              <a:ext cx="2057400" cy="2057400"/>
            </a:xfrm>
            <a:prstGeom prst="cube">
              <a:avLst>
                <a:gd name="adj" fmla="val 11565"/>
              </a:avLst>
            </a:prstGeom>
            <a:gradFill rotWithShape="1">
              <a:gsLst>
                <a:gs pos="0">
                  <a:srgbClr val="475A8D">
                    <a:shade val="51000"/>
                    <a:satMod val="130000"/>
                  </a:srgbClr>
                </a:gs>
                <a:gs pos="80000">
                  <a:srgbClr val="475A8D">
                    <a:shade val="93000"/>
                    <a:satMod val="130000"/>
                  </a:srgbClr>
                </a:gs>
                <a:gs pos="100000">
                  <a:srgbClr val="475A8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en-PH" sz="5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pitchFamily="34" charset="0"/>
                </a:rPr>
                <a:t>DẶN</a:t>
              </a:r>
            </a:p>
          </p:txBody>
        </p:sp>
        <p:sp>
          <p:nvSpPr>
            <p:cNvPr id="10" name="Cube 45"/>
            <p:cNvSpPr/>
            <p:nvPr/>
          </p:nvSpPr>
          <p:spPr>
            <a:xfrm>
              <a:off x="3200400" y="3810000"/>
              <a:ext cx="2057400" cy="2057400"/>
            </a:xfrm>
            <a:prstGeom prst="cube">
              <a:avLst>
                <a:gd name="adj" fmla="val 11565"/>
              </a:avLst>
            </a:prstGeom>
            <a:gradFill rotWithShape="1">
              <a:gsLst>
                <a:gs pos="0">
                  <a:srgbClr val="84AA33">
                    <a:shade val="51000"/>
                    <a:satMod val="130000"/>
                  </a:srgbClr>
                </a:gs>
                <a:gs pos="80000">
                  <a:srgbClr val="84AA33">
                    <a:shade val="93000"/>
                    <a:satMod val="130000"/>
                  </a:srgbClr>
                </a:gs>
                <a:gs pos="100000">
                  <a:srgbClr val="84AA33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en-PH" sz="5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pitchFamily="34" charset="0"/>
                </a:rPr>
                <a:t>DÒ</a:t>
              </a:r>
            </a:p>
          </p:txBody>
        </p:sp>
        <p:sp>
          <p:nvSpPr>
            <p:cNvPr id="11" name="Cube 46"/>
            <p:cNvSpPr/>
            <p:nvPr/>
          </p:nvSpPr>
          <p:spPr>
            <a:xfrm>
              <a:off x="1219200" y="1828800"/>
              <a:ext cx="2057400" cy="2057400"/>
            </a:xfrm>
            <a:prstGeom prst="cube">
              <a:avLst>
                <a:gd name="adj" fmla="val 11565"/>
              </a:avLst>
            </a:prstGeom>
            <a:gradFill rotWithShape="1">
              <a:gsLst>
                <a:gs pos="0">
                  <a:srgbClr val="FEB80A">
                    <a:shade val="51000"/>
                    <a:satMod val="130000"/>
                  </a:srgbClr>
                </a:gs>
                <a:gs pos="80000">
                  <a:srgbClr val="FEB80A">
                    <a:shade val="93000"/>
                    <a:satMod val="130000"/>
                  </a:srgbClr>
                </a:gs>
                <a:gs pos="100000">
                  <a:srgbClr val="FEB80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solidFill>
                <a:srgbClr val="FEB80A">
                  <a:shade val="95000"/>
                  <a:satMod val="105000"/>
                </a:srgb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en-PH" sz="5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pitchFamily="34" charset="0"/>
                </a:rPr>
                <a:t>CỦNG</a:t>
              </a:r>
            </a:p>
          </p:txBody>
        </p:sp>
        <p:sp>
          <p:nvSpPr>
            <p:cNvPr id="12" name="Cube 47"/>
            <p:cNvSpPr/>
            <p:nvPr/>
          </p:nvSpPr>
          <p:spPr>
            <a:xfrm>
              <a:off x="3200400" y="1828800"/>
              <a:ext cx="2057400" cy="2057400"/>
            </a:xfrm>
            <a:prstGeom prst="cube">
              <a:avLst>
                <a:gd name="adj" fmla="val 11565"/>
              </a:avLst>
            </a:prstGeom>
            <a:gradFill rotWithShape="1">
              <a:gsLst>
                <a:gs pos="0">
                  <a:srgbClr val="C32D2E">
                    <a:shade val="51000"/>
                    <a:satMod val="130000"/>
                  </a:srgbClr>
                </a:gs>
                <a:gs pos="80000">
                  <a:srgbClr val="C32D2E">
                    <a:shade val="93000"/>
                    <a:satMod val="130000"/>
                  </a:srgbClr>
                </a:gs>
                <a:gs pos="100000">
                  <a:srgbClr val="C32D2E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en-PH" sz="5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pitchFamily="34" charset="0"/>
                </a:rPr>
                <a:t>CỐ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9FEABB2-FED6-4015-9D86-D94784239057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8" name="Picture 6" descr="POINSET2">
              <a:extLst>
                <a:ext uri="{FF2B5EF4-FFF2-40B4-BE49-F238E27FC236}">
                  <a16:creationId xmlns:a16="http://schemas.microsoft.com/office/drawing/2014/main" xmlns="" id="{47F5CBDA-AED4-4038-BC5C-2D14F3CD2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 descr="POINSET2">
              <a:extLst>
                <a:ext uri="{FF2B5EF4-FFF2-40B4-BE49-F238E27FC236}">
                  <a16:creationId xmlns:a16="http://schemas.microsoft.com/office/drawing/2014/main" xmlns="" id="{C452276A-E564-4ECE-9D8B-83FC3EDAB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 descr="POINSET2">
              <a:extLst>
                <a:ext uri="{FF2B5EF4-FFF2-40B4-BE49-F238E27FC236}">
                  <a16:creationId xmlns:a16="http://schemas.microsoft.com/office/drawing/2014/main" xmlns="" id="{F01CC078-050A-49EC-9F0C-A8CDD0ECF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POINSET2">
              <a:extLst>
                <a:ext uri="{FF2B5EF4-FFF2-40B4-BE49-F238E27FC236}">
                  <a16:creationId xmlns:a16="http://schemas.microsoft.com/office/drawing/2014/main" xmlns="" id="{0977B018-E37F-406C-9BD9-43593957B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44006" y="1279338"/>
            <a:ext cx="9815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Câu</a:t>
            </a:r>
            <a:r>
              <a:rPr lang="en-US" altLang="en-US" b="1" dirty="0"/>
              <a:t> 1. </a:t>
            </a:r>
            <a:r>
              <a:rPr lang="es-ES" altLang="en-US" b="1" dirty="0" err="1"/>
              <a:t>Các</a:t>
            </a:r>
            <a:r>
              <a:rPr lang="es-ES" altLang="en-US" b="1" dirty="0"/>
              <a:t> </a:t>
            </a:r>
            <a:r>
              <a:rPr lang="es-ES" altLang="en-US" b="1" dirty="0" err="1"/>
              <a:t>công</a:t>
            </a:r>
            <a:r>
              <a:rPr lang="es-ES" altLang="en-US" b="1" dirty="0"/>
              <a:t> </a:t>
            </a:r>
            <a:r>
              <a:rPr lang="es-ES" altLang="en-US" b="1" dirty="0" err="1"/>
              <a:t>cụ</a:t>
            </a:r>
            <a:r>
              <a:rPr lang="es-ES" altLang="en-US" b="1" dirty="0"/>
              <a:t> </a:t>
            </a:r>
            <a:r>
              <a:rPr lang="es-ES" altLang="en-US" b="1" dirty="0" err="1"/>
              <a:t>nào</a:t>
            </a:r>
            <a:r>
              <a:rPr lang="es-ES" altLang="en-US" b="1" dirty="0"/>
              <a:t> </a:t>
            </a:r>
            <a:r>
              <a:rPr lang="es-ES" altLang="en-US" b="1" dirty="0" err="1"/>
              <a:t>sau</a:t>
            </a:r>
            <a:r>
              <a:rPr lang="es-ES" altLang="en-US" b="1" dirty="0"/>
              <a:t> </a:t>
            </a:r>
            <a:r>
              <a:rPr lang="es-ES" altLang="en-US" b="1" dirty="0" err="1"/>
              <a:t>đây</a:t>
            </a:r>
            <a:r>
              <a:rPr lang="es-ES" altLang="en-US" b="1" dirty="0"/>
              <a:t> </a:t>
            </a:r>
            <a:r>
              <a:rPr lang="es-ES" altLang="en-US" b="1" dirty="0" err="1"/>
              <a:t>dùng</a:t>
            </a:r>
            <a:r>
              <a:rPr lang="es-ES" altLang="en-US" b="1" dirty="0"/>
              <a:t> </a:t>
            </a:r>
            <a:r>
              <a:rPr lang="es-ES" altLang="en-US" b="1" dirty="0" err="1"/>
              <a:t>để</a:t>
            </a:r>
            <a:r>
              <a:rPr lang="es-ES" altLang="en-US" b="1" dirty="0"/>
              <a:t> </a:t>
            </a:r>
            <a:r>
              <a:rPr lang="es-ES" altLang="en-US" b="1" dirty="0" err="1"/>
              <a:t>chọn</a:t>
            </a:r>
            <a:r>
              <a:rPr lang="es-ES" altLang="en-US" b="1" dirty="0"/>
              <a:t> </a:t>
            </a:r>
            <a:r>
              <a:rPr lang="es-ES" altLang="en-US" b="1" dirty="0" err="1"/>
              <a:t>hình</a:t>
            </a:r>
            <a:r>
              <a:rPr lang="es-ES" altLang="en-US" b="1" dirty="0"/>
              <a:t> </a:t>
            </a:r>
            <a:r>
              <a:rPr lang="es-ES" altLang="en-US" b="1" dirty="0" err="1"/>
              <a:t>vẽ</a:t>
            </a:r>
            <a:r>
              <a:rPr lang="es-ES" altLang="en-US" b="1" dirty="0"/>
              <a:t>:</a:t>
            </a:r>
            <a:r>
              <a:rPr lang="en-US" altLang="en-US" b="1" dirty="0"/>
              <a:t> 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024188" y="3249612"/>
            <a:ext cx="3029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A.             Past </a:t>
            </a:r>
            <a:endParaRPr lang="en-US" altLang="en-US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985896" y="4880367"/>
            <a:ext cx="39248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C.            Brushes </a:t>
            </a:r>
            <a:endParaRPr lang="en-US" altLang="en-US" dirty="0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111458" y="3238500"/>
            <a:ext cx="31481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B.             Select 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7258810" y="4905768"/>
            <a:ext cx="30279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D.            Color 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148" y="2313141"/>
            <a:ext cx="928307" cy="144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24" y="3986155"/>
            <a:ext cx="897445" cy="1486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941" y="4126694"/>
            <a:ext cx="756764" cy="1274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0889" y="2323032"/>
            <a:ext cx="878207" cy="14158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433704E-F00A-4770-A044-7FBEFB89D236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17" name="Picture 6" descr="POINSET2">
              <a:extLst>
                <a:ext uri="{FF2B5EF4-FFF2-40B4-BE49-F238E27FC236}">
                  <a16:creationId xmlns:a16="http://schemas.microsoft.com/office/drawing/2014/main" xmlns="" id="{9F7274CF-21B7-4F71-A8F4-3D2517BBE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 descr="POINSET2">
              <a:extLst>
                <a:ext uri="{FF2B5EF4-FFF2-40B4-BE49-F238E27FC236}">
                  <a16:creationId xmlns:a16="http://schemas.microsoft.com/office/drawing/2014/main" xmlns="" id="{69637116-064C-47DC-A6E9-94D4E844E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 descr="POINSET2">
              <a:extLst>
                <a:ext uri="{FF2B5EF4-FFF2-40B4-BE49-F238E27FC236}">
                  <a16:creationId xmlns:a16="http://schemas.microsoft.com/office/drawing/2014/main" xmlns="" id="{0A972536-ED64-467A-BF1F-33F5F2CC4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6" descr="POINSET2">
              <a:extLst>
                <a:ext uri="{FF2B5EF4-FFF2-40B4-BE49-F238E27FC236}">
                  <a16:creationId xmlns:a16="http://schemas.microsoft.com/office/drawing/2014/main" xmlns="" id="{FC0E4472-DEA4-48D6-B9A3-CC8AE18B6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4" descr="hands-up-color">
            <a:extLst>
              <a:ext uri="{FF2B5EF4-FFF2-40B4-BE49-F238E27FC236}">
                <a16:creationId xmlns:a16="http://schemas.microsoft.com/office/drawing/2014/main" xmlns="" id="{45EC8709-4B13-471C-8F52-CB2C4A33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808" y="5198155"/>
            <a:ext cx="1584192" cy="162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169691"/>
      </p:ext>
    </p:extLst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7" grpId="1"/>
      <p:bldP spid="13318" grpId="0"/>
      <p:bldP spid="13318" grpId="1"/>
      <p:bldP spid="13321" grpId="0"/>
      <p:bldP spid="13321" grpId="1"/>
      <p:bldP spid="13322" grpId="0"/>
      <p:bldP spid="133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61447" y="3225194"/>
            <a:ext cx="612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99"/>
                </a:solidFill>
              </a:rPr>
              <a:t>A. </a:t>
            </a:r>
            <a:endParaRPr lang="en-US" altLang="en-US" b="1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544437" y="3226133"/>
            <a:ext cx="666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99"/>
                </a:solidFill>
              </a:rPr>
              <a:t>B. </a:t>
            </a:r>
          </a:p>
        </p:txBody>
      </p:sp>
      <p:pic>
        <p:nvPicPr>
          <p:cNvPr id="14340" name="Picture 4" descr="hands-up-co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723" y="5137954"/>
            <a:ext cx="1660634" cy="170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74256" y="1654120"/>
            <a:ext cx="115270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/>
              <a:t>Câu</a:t>
            </a:r>
            <a:r>
              <a:rPr lang="en-US" altLang="en-US" sz="3600" b="1" dirty="0"/>
              <a:t> 2.</a:t>
            </a:r>
            <a:r>
              <a:rPr lang="en-US" altLang="en-US" sz="3600" dirty="0"/>
              <a:t> </a:t>
            </a:r>
            <a:r>
              <a:rPr lang="pt-BR" altLang="en-US" sz="3600" b="1" i="1" dirty="0"/>
              <a:t>Để lật và xoay hình vẽ sang bên phải, em chọn:</a:t>
            </a:r>
            <a:endParaRPr lang="en-US" altLang="en-US" sz="3600" b="1" i="1" dirty="0"/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487287" y="4407055"/>
            <a:ext cx="647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99"/>
                </a:solidFill>
              </a:rPr>
              <a:t>D. </a:t>
            </a:r>
            <a:endParaRPr lang="en-US" altLang="en-US" b="1" dirty="0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161447" y="4558516"/>
            <a:ext cx="737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99"/>
                </a:solidFill>
              </a:rPr>
              <a:t>C. </a:t>
            </a:r>
            <a:endParaRPr lang="en-US" alt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429" y="2992206"/>
            <a:ext cx="4765008" cy="73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187" y="2983541"/>
            <a:ext cx="4853420" cy="894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003" y="4361308"/>
            <a:ext cx="4345593" cy="784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 r="28439"/>
          <a:stretch>
            <a:fillRect/>
          </a:stretch>
        </p:blipFill>
        <p:spPr>
          <a:xfrm>
            <a:off x="7373872" y="4101402"/>
            <a:ext cx="3995168" cy="88509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A3C24B-8D06-474A-B796-1017BF77D2FF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25" name="Picture 6" descr="POINSET2">
              <a:extLst>
                <a:ext uri="{FF2B5EF4-FFF2-40B4-BE49-F238E27FC236}">
                  <a16:creationId xmlns:a16="http://schemas.microsoft.com/office/drawing/2014/main" xmlns="" id="{57312316-3A90-4825-82EF-CA66CBC3D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POINSET2">
              <a:extLst>
                <a:ext uri="{FF2B5EF4-FFF2-40B4-BE49-F238E27FC236}">
                  <a16:creationId xmlns:a16="http://schemas.microsoft.com/office/drawing/2014/main" xmlns="" id="{F969D6F1-84AC-4F33-8CC8-D4782E960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POINSET2">
              <a:extLst>
                <a:ext uri="{FF2B5EF4-FFF2-40B4-BE49-F238E27FC236}">
                  <a16:creationId xmlns:a16="http://schemas.microsoft.com/office/drawing/2014/main" xmlns="" id="{4D95605D-2C56-4492-A5EF-590207A0E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POINSET2">
              <a:extLst>
                <a:ext uri="{FF2B5EF4-FFF2-40B4-BE49-F238E27FC236}">
                  <a16:creationId xmlns:a16="http://schemas.microsoft.com/office/drawing/2014/main" xmlns="" id="{CA50E050-C0F2-4F71-A23B-40728276A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720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  <p:bldP spid="14339" grpId="1"/>
      <p:bldP spid="14349" grpId="0"/>
      <p:bldP spid="14350" grpId="0"/>
      <p:bldP spid="14350" grpId="1"/>
      <p:bldP spid="14351" grpId="0"/>
      <p:bldP spid="1435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12192000" cy="2438400"/>
          </a:xfrm>
        </p:spPr>
        <p:txBody>
          <a:bodyPr>
            <a:prstTxWarp prst="textArchUp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PH" sz="4800" b="1" dirty="0" smtClean="0">
                <a:solidFill>
                  <a:srgbClr val="00B050"/>
                </a:solidFill>
              </a:rPr>
              <a:t>CHÚC SỨC KHỎE QUÝ THẦY CÔ!</a:t>
            </a:r>
            <a:endParaRPr lang="en-PH" sz="4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3505200"/>
            <a:ext cx="1117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CHÚC CÁC EM CHĂM NGOAN HỌC GiỎI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A15F617-CC06-4324-B4C7-D923C66321E0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6" name="Picture 6" descr="POINSET2">
              <a:extLst>
                <a:ext uri="{FF2B5EF4-FFF2-40B4-BE49-F238E27FC236}">
                  <a16:creationId xmlns:a16="http://schemas.microsoft.com/office/drawing/2014/main" xmlns="" id="{B765C097-705F-4E32-A59F-38AC1313A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OINSET2">
              <a:extLst>
                <a:ext uri="{FF2B5EF4-FFF2-40B4-BE49-F238E27FC236}">
                  <a16:creationId xmlns:a16="http://schemas.microsoft.com/office/drawing/2014/main" xmlns="" id="{B4AA3701-F58E-4048-BF7B-6E92F8B0E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POINSET2">
              <a:extLst>
                <a:ext uri="{FF2B5EF4-FFF2-40B4-BE49-F238E27FC236}">
                  <a16:creationId xmlns:a16="http://schemas.microsoft.com/office/drawing/2014/main" xmlns="" id="{D4EFD781-E18B-419F-A724-B6EF56729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POINSET2">
              <a:extLst>
                <a:ext uri="{FF2B5EF4-FFF2-40B4-BE49-F238E27FC236}">
                  <a16:creationId xmlns:a16="http://schemas.microsoft.com/office/drawing/2014/main" xmlns="" id="{859A317F-9323-4C9A-BB5B-7C06975B6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13" descr="C:\Users\ACER\AppData\Local\Microsoft\Windows\Temporary Internet Files\Content.IE5\00WZCH5L\5-Free-Summer-Clipart-Illustration-Of-A-Happy-Smiling-Sun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59638">
            <a:off x="10178058" y="3245430"/>
            <a:ext cx="1172308" cy="1219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605" y="87602"/>
            <a:ext cx="74814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8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endParaRPr lang="en-US" sz="8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84" y="2220956"/>
            <a:ext cx="8249440" cy="462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6" name="đoàn tàu 4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377" y="4482"/>
            <a:ext cx="11723291" cy="6204014"/>
          </a:xfrm>
        </p:spPr>
      </p:pic>
    </p:spTree>
    <p:extLst>
      <p:ext uri="{BB962C8B-B14F-4D97-AF65-F5344CB8AC3E}">
        <p14:creationId xmlns:p14="http://schemas.microsoft.com/office/powerpoint/2010/main" val="32974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285" y="1436117"/>
            <a:ext cx="6349027" cy="76944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ĐỀ 2: EM TẬP VẼ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4934CA-9158-4DB0-B3FB-0B60542FC68C}"/>
              </a:ext>
            </a:extLst>
          </p:cNvPr>
          <p:cNvSpPr txBox="1"/>
          <p:nvPr/>
        </p:nvSpPr>
        <p:spPr>
          <a:xfrm>
            <a:off x="83854" y="2548445"/>
            <a:ext cx="12011891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 KÍCH THƯỚC TRANG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(T2)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0" descr="bar01">
            <a:extLst>
              <a:ext uri="{FF2B5EF4-FFF2-40B4-BE49-F238E27FC236}">
                <a16:creationId xmlns:a16="http://schemas.microsoft.com/office/drawing/2014/main" xmlns="" id="{FCCB7A1A-9D7B-4B19-BA8F-5C5D128F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625" y="6176119"/>
            <a:ext cx="4036352" cy="5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9221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60E349-404D-4DEA-A653-2FC9A9AD0301}"/>
              </a:ext>
            </a:extLst>
          </p:cNvPr>
          <p:cNvSpPr txBox="1"/>
          <p:nvPr/>
        </p:nvSpPr>
        <p:spPr>
          <a:xfrm>
            <a:off x="126128" y="889749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782EA7-6D47-449F-B5A2-A9CEE91604CF}"/>
              </a:ext>
            </a:extLst>
          </p:cNvPr>
          <p:cNvSpPr txBox="1"/>
          <p:nvPr/>
        </p:nvSpPr>
        <p:spPr>
          <a:xfrm>
            <a:off x="113770" y="1434471"/>
            <a:ext cx="11915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Vẽ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theo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TAU HOA 1.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cs typeface="Times New Roman" panose="02020603050405020304" pitchFamily="18" charset="0"/>
              </a:rPr>
              <a:t>.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BF294F26-4CDB-4B84-AEC9-3B1B00477993}"/>
              </a:ext>
            </a:extLst>
          </p:cNvPr>
          <p:cNvCxnSpPr/>
          <p:nvPr/>
        </p:nvCxnSpPr>
        <p:spPr>
          <a:xfrm>
            <a:off x="10826798" y="3595878"/>
            <a:ext cx="285488" cy="261811"/>
          </a:xfrm>
          <a:prstGeom prst="straightConnector1">
            <a:avLst/>
          </a:prstGeom>
          <a:ln w="254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524022-2F50-4039-BC3D-3247A2B93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13" y="2546239"/>
            <a:ext cx="9115848" cy="4469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33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27" y="1447241"/>
            <a:ext cx="1191872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phím</a:t>
            </a:r>
            <a:r>
              <a:rPr lang="en-US" dirty="0" smtClean="0"/>
              <a:t> </a:t>
            </a:r>
            <a:r>
              <a:rPr lang="en-US" dirty="0" err="1" smtClean="0"/>
              <a:t>tắt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chép</a:t>
            </a:r>
            <a:r>
              <a:rPr lang="en-US" dirty="0" smtClean="0"/>
              <a:t> </a:t>
            </a:r>
            <a:r>
              <a:rPr lang="en-US" dirty="0" err="1" smtClean="0"/>
              <a:t>toa</a:t>
            </a:r>
            <a:r>
              <a:rPr lang="en-US" dirty="0" smtClean="0"/>
              <a:t> </a:t>
            </a:r>
            <a:r>
              <a:rPr lang="en-US" dirty="0" err="1" smtClean="0"/>
              <a:t>tàu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toa</a:t>
            </a:r>
            <a:r>
              <a:rPr lang="en-US" dirty="0" smtClean="0"/>
              <a:t> </a:t>
            </a:r>
            <a:r>
              <a:rPr lang="en-US" dirty="0" err="1" smtClean="0"/>
              <a:t>tàu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.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thước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chứa</a:t>
            </a:r>
            <a:r>
              <a:rPr lang="en-US" dirty="0" smtClean="0"/>
              <a:t> </a:t>
            </a:r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đủ</a:t>
            </a:r>
            <a:r>
              <a:rPr lang="en-US" dirty="0" smtClean="0"/>
              <a:t> </a:t>
            </a:r>
            <a:r>
              <a:rPr lang="en-US" dirty="0" err="1" smtClean="0"/>
              <a:t>đoàn</a:t>
            </a:r>
            <a:r>
              <a:rPr lang="en-US" dirty="0" smtClean="0"/>
              <a:t> </a:t>
            </a:r>
            <a:r>
              <a:rPr lang="en-US" dirty="0" err="1" smtClean="0"/>
              <a:t>tàu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1D86F9-3800-4506-8A77-0F3891B8C7E7}"/>
              </a:ext>
            </a:extLst>
          </p:cNvPr>
          <p:cNvSpPr txBox="1"/>
          <p:nvPr/>
        </p:nvSpPr>
        <p:spPr>
          <a:xfrm>
            <a:off x="-110363" y="-48240"/>
            <a:ext cx="1243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60E349-404D-4DEA-A653-2FC9A9AD0301}"/>
              </a:ext>
            </a:extLst>
          </p:cNvPr>
          <p:cNvSpPr txBox="1"/>
          <p:nvPr/>
        </p:nvSpPr>
        <p:spPr>
          <a:xfrm>
            <a:off x="126128" y="889749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6" y="3123349"/>
            <a:ext cx="10058400" cy="31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60E349-404D-4DEA-A653-2FC9A9AD0301}"/>
              </a:ext>
            </a:extLst>
          </p:cNvPr>
          <p:cNvSpPr txBox="1"/>
          <p:nvPr/>
        </p:nvSpPr>
        <p:spPr>
          <a:xfrm>
            <a:off x="126128" y="889749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63065" y="1447241"/>
            <a:ext cx="1234439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 err="1" smtClean="0"/>
              <a:t>Trao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quay </a:t>
            </a:r>
            <a:r>
              <a:rPr lang="en-US" dirty="0" err="1" smtClean="0"/>
              <a:t>đoàn</a:t>
            </a:r>
            <a:r>
              <a:rPr lang="en-US" dirty="0" smtClean="0"/>
              <a:t> </a:t>
            </a:r>
            <a:r>
              <a:rPr lang="en-US" dirty="0" err="1" smtClean="0"/>
              <a:t>tàu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ngược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r>
              <a:rPr lang="en-US" dirty="0" smtClean="0"/>
              <a:t>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đoàn</a:t>
            </a:r>
            <a:r>
              <a:rPr lang="en-US" dirty="0" smtClean="0"/>
              <a:t> </a:t>
            </a:r>
            <a:r>
              <a:rPr lang="en-US" dirty="0" err="1" smtClean="0"/>
              <a:t>tàu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8" y="2017986"/>
            <a:ext cx="9597448" cy="48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B5B653-719F-44AF-BBFB-A5F79649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81" y="3731803"/>
            <a:ext cx="11546237" cy="221625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THẾ NÀO ĐỂ PHÓNG TO VÀ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NHỎ HÌNH VẼ?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B69210-9617-4B3A-9FAF-F104CE142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75" y="0"/>
            <a:ext cx="3873286" cy="38732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C9BB5F-0D4F-44D3-9432-F5EFAC3A43C9}"/>
              </a:ext>
            </a:extLst>
          </p:cNvPr>
          <p:cNvGrpSpPr/>
          <p:nvPr/>
        </p:nvGrpSpPr>
        <p:grpSpPr>
          <a:xfrm>
            <a:off x="48126" y="144380"/>
            <a:ext cx="12047622" cy="6553199"/>
            <a:chOff x="0" y="0"/>
            <a:chExt cx="9916752" cy="6907213"/>
          </a:xfrm>
        </p:grpSpPr>
        <p:pic>
          <p:nvPicPr>
            <p:cNvPr id="6" name="Picture 6" descr="POINSET2">
              <a:extLst>
                <a:ext uri="{FF2B5EF4-FFF2-40B4-BE49-F238E27FC236}">
                  <a16:creationId xmlns:a16="http://schemas.microsoft.com/office/drawing/2014/main" xmlns="" id="{47B73133-C1B2-4C54-96EC-320B7262C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OINSET2">
              <a:extLst>
                <a:ext uri="{FF2B5EF4-FFF2-40B4-BE49-F238E27FC236}">
                  <a16:creationId xmlns:a16="http://schemas.microsoft.com/office/drawing/2014/main" xmlns="" id="{A88EC51D-AE3B-4C7A-A617-055F99B13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9105648" y="1588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POINSET2">
              <a:extLst>
                <a:ext uri="{FF2B5EF4-FFF2-40B4-BE49-F238E27FC236}">
                  <a16:creationId xmlns:a16="http://schemas.microsoft.com/office/drawing/2014/main" xmlns="" id="{9DF58D2D-0441-466D-8454-2AE0C576E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9151577" y="6145213"/>
              <a:ext cx="7651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POINSET2">
              <a:extLst>
                <a:ext uri="{FF2B5EF4-FFF2-40B4-BE49-F238E27FC236}">
                  <a16:creationId xmlns:a16="http://schemas.microsoft.com/office/drawing/2014/main" xmlns="" id="{02D366AF-9BFD-49E7-BE8F-0633B159F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-1587" y="6034087"/>
              <a:ext cx="8255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647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1330B2D-661F-4254-9E9D-6595F5C3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75"/>
          <a:stretch/>
        </p:blipFill>
        <p:spPr>
          <a:xfrm>
            <a:off x="547638" y="2282118"/>
            <a:ext cx="8665915" cy="46054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8F5438B-90A4-4AAD-81CF-7E7BD39BD223}"/>
              </a:ext>
            </a:extLst>
          </p:cNvPr>
          <p:cNvSpPr/>
          <p:nvPr/>
        </p:nvSpPr>
        <p:spPr>
          <a:xfrm>
            <a:off x="547638" y="2448732"/>
            <a:ext cx="320267" cy="5579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B74D38D-A7AD-4FBC-933F-D745DF3558EF}"/>
              </a:ext>
            </a:extLst>
          </p:cNvPr>
          <p:cNvCxnSpPr/>
          <p:nvPr/>
        </p:nvCxnSpPr>
        <p:spPr>
          <a:xfrm flipH="1">
            <a:off x="867905" y="2147483"/>
            <a:ext cx="5317801" cy="769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881FB8-A7E4-4A4B-9FE5-8F8106A86BEB}"/>
              </a:ext>
            </a:extLst>
          </p:cNvPr>
          <p:cNvSpPr/>
          <p:nvPr/>
        </p:nvSpPr>
        <p:spPr>
          <a:xfrm>
            <a:off x="320038" y="1624263"/>
            <a:ext cx="6262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Zoom 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FFE7B62-DFCB-46DC-8A71-55DEFA593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" t="6366" r="96085" b="83188"/>
          <a:stretch/>
        </p:blipFill>
        <p:spPr>
          <a:xfrm>
            <a:off x="6185706" y="1510110"/>
            <a:ext cx="492524" cy="7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60E349-404D-4DEA-A653-2FC9A9AD0301}"/>
              </a:ext>
            </a:extLst>
          </p:cNvPr>
          <p:cNvSpPr txBox="1"/>
          <p:nvPr/>
        </p:nvSpPr>
        <p:spPr>
          <a:xfrm>
            <a:off x="126128" y="889749"/>
            <a:ext cx="944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HOẠT ĐỘNG ỨNG DỤNG – MỞ RỘNG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8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709484"/>
  <p:tag name="VIOLETTITLE" val="CĐ2. Bài 3. Tìm hiểu thẻ View thay đổi kích thước trang vẽ"/>
  <p:tag name="VIOLETLESSON" val="11"/>
  <p:tag name="VIOLETCATID" val="8322019"/>
  <p:tag name="VIOLETSUBJECT" val="HD học Tin học 4"/>
  <p:tag name="VIOLETAUTHORID" val="8982092"/>
  <p:tag name="VIOLETAUTHORNAME" val="Nguyễn Thanh Toàn"/>
  <p:tag name="VIOLETAUTHORAVATAR" val="8/982/92/avatar.jpg"/>
  <p:tag name="VIOLETAUTHORADDRESS" val="THPT Hưng Đạo - Hải Dương"/>
  <p:tag name="VIOLETDATE" val="2019-11-04 09:00:35"/>
  <p:tag name="VIOLETHIT" val="278"/>
  <p:tag name="VIOLETLIKE" val="0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26&quot;/&gt;&lt;/object&gt;&lt;object type=&quot;3&quot; unique_id=&quot;10005&quot;&gt;&lt;property id=&quot;20148&quot; value=&quot;5&quot;/&gt;&lt;property id=&quot;20300&quot; value=&quot;Slide 2&quot;/&gt;&lt;property id=&quot;20307&quot; value=&quot;362&quot;/&gt;&lt;/object&gt;&lt;object type=&quot;3&quot; unique_id=&quot;10006&quot;&gt;&lt;property id=&quot;20148&quot; value=&quot;5&quot;/&gt;&lt;property id=&quot;20300&quot; value=&quot;Slide 3 - &amp;quot;video&amp;quot;&quot;/&gt;&lt;property id=&quot;20307&quot; value=&quot;363&quot;/&gt;&lt;/object&gt;&lt;object type=&quot;3&quot; unique_id=&quot;10007&quot;&gt;&lt;property id=&quot;20148&quot; value=&quot;5&quot;/&gt;&lt;property id=&quot;20300&quot; value=&quot;Slide 4&quot;/&gt;&lt;property id=&quot;20307&quot; value=&quot;348&quot;/&gt;&lt;/object&gt;&lt;object type=&quot;3&quot; unique_id=&quot;10008&quot;&gt;&lt;property id=&quot;20148&quot; value=&quot;5&quot;/&gt;&lt;property id=&quot;20300&quot; value=&quot;Slide 5&quot;/&gt;&lt;property id=&quot;20307&quot; value=&quot;268&quot;/&gt;&lt;/object&gt;&lt;object type=&quot;3&quot; unique_id=&quot;10009&quot;&gt;&lt;property id=&quot;20148&quot; value=&quot;5&quot;/&gt;&lt;property id=&quot;20300&quot; value=&quot;Slide 6&quot;/&gt;&lt;property id=&quot;20307&quot; value=&quot;368&quot;/&gt;&lt;/object&gt;&lt;object type=&quot;3&quot; unique_id=&quot;10010&quot;&gt;&lt;property id=&quot;20148&quot; value=&quot;5&quot;/&gt;&lt;property id=&quot;20300&quot; value=&quot;Slide 7&quot;/&gt;&lt;property id=&quot;20307&quot; value=&quot;369&quot;/&gt;&lt;/object&gt;&lt;object type=&quot;3&quot; unique_id=&quot;10011&quot;&gt;&lt;property id=&quot;20148&quot; value=&quot;5&quot;/&gt;&lt;property id=&quot;20300&quot; value=&quot;Slide 8 - &amp;quot;LÀM THẾ NÀO ĐỂ PHÓNG TO VÀ &amp;#x0D;&amp;#x0A;THU NHỎ HÌNH VẼ?&amp;quot;&quot;/&gt;&lt;property id=&quot;20307&quot; value=&quot;357&quot;/&gt;&lt;/object&gt;&lt;object type=&quot;3&quot; unique_id=&quot;10012&quot;&gt;&lt;property id=&quot;20148&quot; value=&quot;5&quot;/&gt;&lt;property id=&quot;20300&quot; value=&quot;Slide 9&quot;/&gt;&lt;property id=&quot;20307&quot; value=&quot;358&quot;/&gt;&lt;/object&gt;&lt;object type=&quot;3&quot; unique_id=&quot;10013&quot;&gt;&lt;property id=&quot;20148&quot; value=&quot;5&quot;/&gt;&lt;property id=&quot;20300&quot; value=&quot;Slide 10&quot;/&gt;&lt;property id=&quot;20307&quot; value=&quot;274&quot;/&gt;&lt;/object&gt;&lt;object type=&quot;3&quot; unique_id=&quot;10014&quot;&gt;&lt;property id=&quot;20148&quot; value=&quot;5&quot;/&gt;&lt;property id=&quot;20300&quot; value=&quot;Slide 11&quot;/&gt;&lt;property id=&quot;20307&quot; value=&quot;275&quot;/&gt;&lt;/object&gt;&lt;object type=&quot;3&quot; unique_id=&quot;10015&quot;&gt;&lt;property id=&quot;20148&quot; value=&quot;5&quot;/&gt;&lt;property id=&quot;20300&quot; value=&quot;Slide 12&quot;/&gt;&lt;property id=&quot;20307&quot; value=&quot;262&quot;/&gt;&lt;/object&gt;&lt;object type=&quot;3&quot; unique_id=&quot;10016&quot;&gt;&lt;property id=&quot;20148&quot; value=&quot;5&quot;/&gt;&lt;property id=&quot;20300&quot; value=&quot;Slide 13&quot;/&gt;&lt;property id=&quot;20307&quot; value=&quot;366&quot;/&gt;&lt;/object&gt;&lt;object type=&quot;3&quot; unique_id=&quot;10017&quot;&gt;&lt;property id=&quot;20148&quot; value=&quot;5&quot;/&gt;&lt;property id=&quot;20300&quot; value=&quot;Slide 14&quot;/&gt;&lt;property id=&quot;20307&quot; value=&quot;367&quot;/&gt;&lt;/object&gt;&lt;object type=&quot;3&quot; unique_id=&quot;10018&quot;&gt;&lt;property id=&quot;20148&quot; value=&quot;5&quot;/&gt;&lt;property id=&quot;20300&quot; value=&quot;Slide 15 - &amp;quot;CHÚC SỨC KHỎE QUÝ THẦY CÔ!&amp;quot;&quot;/&gt;&lt;property id=&quot;20307&quot; value=&quot;36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1421</TotalTime>
  <Words>264</Words>
  <Application>Microsoft Office PowerPoint</Application>
  <PresentationFormat>Custom</PresentationFormat>
  <Paragraphs>39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Office Theme</vt:lpstr>
      <vt:lpstr>PowerPoint Presentation</vt:lpstr>
      <vt:lpstr>PowerPoint Presentation</vt:lpstr>
      <vt:lpstr>video</vt:lpstr>
      <vt:lpstr>PowerPoint Presentation</vt:lpstr>
      <vt:lpstr>PowerPoint Presentation</vt:lpstr>
      <vt:lpstr>PowerPoint Presentation</vt:lpstr>
      <vt:lpstr>PowerPoint Presentation</vt:lpstr>
      <vt:lpstr>LÀM THẾ NÀO ĐỂ PHÓNG TO VÀ  THU NHỎ HÌNH VẼ?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SỨC KHỎE QUÝ THẦY CÔ!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Gia</dc:creator>
  <cp:lastModifiedBy>MTC</cp:lastModifiedBy>
  <cp:revision>155</cp:revision>
  <dcterms:created xsi:type="dcterms:W3CDTF">2017-10-10T00:34:21Z</dcterms:created>
  <dcterms:modified xsi:type="dcterms:W3CDTF">2020-11-03T07:49:44Z</dcterms:modified>
</cp:coreProperties>
</file>