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4"/>
  </p:notesMasterIdLst>
  <p:sldIdLst>
    <p:sldId id="256" r:id="rId2"/>
    <p:sldId id="279" r:id="rId3"/>
    <p:sldId id="261" r:id="rId4"/>
    <p:sldId id="281" r:id="rId5"/>
    <p:sldId id="282" r:id="rId6"/>
    <p:sldId id="283" r:id="rId7"/>
    <p:sldId id="267" r:id="rId8"/>
    <p:sldId id="284" r:id="rId9"/>
    <p:sldId id="285" r:id="rId10"/>
    <p:sldId id="286" r:id="rId11"/>
    <p:sldId id="259" r:id="rId12"/>
    <p:sldId id="288" r:id="rId13"/>
    <p:sldId id="289" r:id="rId14"/>
    <p:sldId id="290" r:id="rId15"/>
    <p:sldId id="287" r:id="rId16"/>
    <p:sldId id="272" r:id="rId17"/>
    <p:sldId id="271" r:id="rId18"/>
    <p:sldId id="273" r:id="rId19"/>
    <p:sldId id="275" r:id="rId20"/>
    <p:sldId id="276" r:id="rId21"/>
    <p:sldId id="277" r:id="rId22"/>
    <p:sldId id="291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B9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>
        <p:scale>
          <a:sx n="68" d="100"/>
          <a:sy n="68" d="100"/>
        </p:scale>
        <p:origin x="-144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48257-ABD8-4BE9-8122-26866B006AF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7531B7-212F-4DA7-A537-4084B852896E}">
      <dgm:prSet phldrT="[Text]"/>
      <dgm:spPr/>
      <dgm:t>
        <a:bodyPr/>
        <a:lstStyle/>
        <a:p>
          <a:r>
            <a:rPr lang="en-US" dirty="0" smtClean="0"/>
            <a:t>HỌC TẬP</a:t>
          </a:r>
          <a:endParaRPr lang="en-US" dirty="0"/>
        </a:p>
      </dgm:t>
    </dgm:pt>
    <dgm:pt modelId="{73FB4EFA-E358-436C-ABC0-5E0F0EA3E965}" type="parTrans" cxnId="{E065714E-C9A0-4B2C-B4EE-2E53F0CF936B}">
      <dgm:prSet/>
      <dgm:spPr/>
      <dgm:t>
        <a:bodyPr/>
        <a:lstStyle/>
        <a:p>
          <a:endParaRPr lang="en-US"/>
        </a:p>
      </dgm:t>
    </dgm:pt>
    <dgm:pt modelId="{999A52FF-4DBC-4C07-8841-705738755A14}" type="sibTrans" cxnId="{E065714E-C9A0-4B2C-B4EE-2E53F0CF936B}">
      <dgm:prSet/>
      <dgm:spPr/>
      <dgm:t>
        <a:bodyPr/>
        <a:lstStyle/>
        <a:p>
          <a:endParaRPr lang="en-US"/>
        </a:p>
      </dgm:t>
    </dgm:pt>
    <dgm:pt modelId="{90EACB77-BB39-4544-A669-4C21A0BDC17B}">
      <dgm:prSet phldrT="[Text]"/>
      <dgm:spPr/>
      <dgm:t>
        <a:bodyPr/>
        <a:lstStyle/>
        <a:p>
          <a:r>
            <a:rPr lang="en-US" dirty="0" smtClean="0"/>
            <a:t>SOẠN THẢO </a:t>
          </a:r>
          <a:endParaRPr lang="en-US" dirty="0"/>
        </a:p>
      </dgm:t>
    </dgm:pt>
    <dgm:pt modelId="{A2FA2772-E6C0-4DEB-A180-F233E776FB6C}" type="parTrans" cxnId="{1B3685AC-D53D-428B-8FFB-1B6B9F9AAB38}">
      <dgm:prSet/>
      <dgm:spPr/>
      <dgm:t>
        <a:bodyPr/>
        <a:lstStyle/>
        <a:p>
          <a:endParaRPr lang="en-US"/>
        </a:p>
      </dgm:t>
    </dgm:pt>
    <dgm:pt modelId="{975AD65D-9C35-4164-B8E9-FDD1C3AF75BF}" type="sibTrans" cxnId="{1B3685AC-D53D-428B-8FFB-1B6B9F9AAB38}">
      <dgm:prSet/>
      <dgm:spPr/>
      <dgm:t>
        <a:bodyPr/>
        <a:lstStyle/>
        <a:p>
          <a:endParaRPr lang="en-US"/>
        </a:p>
      </dgm:t>
    </dgm:pt>
    <dgm:pt modelId="{6E6A93C5-045D-4FF3-9B5B-53EFBA0A6E1B}">
      <dgm:prSet phldrT="[Text]"/>
      <dgm:spPr/>
      <dgm:t>
        <a:bodyPr/>
        <a:lstStyle/>
        <a:p>
          <a:r>
            <a:rPr lang="en-US" dirty="0" smtClean="0"/>
            <a:t>TRÌNH CHIẾU</a:t>
          </a:r>
          <a:endParaRPr lang="en-US" dirty="0"/>
        </a:p>
      </dgm:t>
    </dgm:pt>
    <dgm:pt modelId="{03F813D5-6E5F-4A75-8D65-CFAF8ADE6731}" type="parTrans" cxnId="{A5940742-B6F9-4561-955B-569AEFE00D2C}">
      <dgm:prSet/>
      <dgm:spPr/>
      <dgm:t>
        <a:bodyPr/>
        <a:lstStyle/>
        <a:p>
          <a:endParaRPr lang="en-US"/>
        </a:p>
      </dgm:t>
    </dgm:pt>
    <dgm:pt modelId="{68552447-18A8-4D8F-87D1-5BEDD62297C0}" type="sibTrans" cxnId="{A5940742-B6F9-4561-955B-569AEFE00D2C}">
      <dgm:prSet/>
      <dgm:spPr/>
      <dgm:t>
        <a:bodyPr/>
        <a:lstStyle/>
        <a:p>
          <a:endParaRPr lang="en-US"/>
        </a:p>
      </dgm:t>
    </dgm:pt>
    <dgm:pt modelId="{71D84091-12CE-47AD-9146-BC598BF4E054}">
      <dgm:prSet phldrT="[Text]"/>
      <dgm:spPr/>
      <dgm:t>
        <a:bodyPr/>
        <a:lstStyle/>
        <a:p>
          <a:r>
            <a:rPr lang="en-US" dirty="0" smtClean="0"/>
            <a:t>VẼ</a:t>
          </a:r>
          <a:endParaRPr lang="en-US" dirty="0"/>
        </a:p>
      </dgm:t>
    </dgm:pt>
    <dgm:pt modelId="{387F5AEA-6FCB-4585-BDD9-FCDF24A60C09}" type="parTrans" cxnId="{277AABB4-3E57-4FD9-9235-12074EDCA530}">
      <dgm:prSet/>
      <dgm:spPr/>
      <dgm:t>
        <a:bodyPr/>
        <a:lstStyle/>
        <a:p>
          <a:endParaRPr lang="en-US"/>
        </a:p>
      </dgm:t>
    </dgm:pt>
    <dgm:pt modelId="{EA78D7C1-5460-4437-A2E4-53C55F258B6E}" type="sibTrans" cxnId="{277AABB4-3E57-4FD9-9235-12074EDCA530}">
      <dgm:prSet/>
      <dgm:spPr/>
      <dgm:t>
        <a:bodyPr/>
        <a:lstStyle/>
        <a:p>
          <a:endParaRPr lang="en-US"/>
        </a:p>
      </dgm:t>
    </dgm:pt>
    <dgm:pt modelId="{31772BA8-406C-4801-A4BF-20D9029D9653}" type="pres">
      <dgm:prSet presAssocID="{B0148257-ABD8-4BE9-8122-26866B006A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60A22B3-977D-4FD0-9646-3F7AA657DC23}" type="pres">
      <dgm:prSet presAssocID="{B47531B7-212F-4DA7-A537-4084B852896E}" presName="hierRoot1" presStyleCnt="0"/>
      <dgm:spPr/>
    </dgm:pt>
    <dgm:pt modelId="{F2F138C6-96EB-4B1A-83D1-6EBA3BE3D61B}" type="pres">
      <dgm:prSet presAssocID="{B47531B7-212F-4DA7-A537-4084B852896E}" presName="composite" presStyleCnt="0"/>
      <dgm:spPr/>
    </dgm:pt>
    <dgm:pt modelId="{5E8A6ED9-F190-4197-9A2C-DD03F1442340}" type="pres">
      <dgm:prSet presAssocID="{B47531B7-212F-4DA7-A537-4084B852896E}" presName="background" presStyleLbl="node0" presStyleIdx="0" presStyleCnt="1"/>
      <dgm:spPr/>
    </dgm:pt>
    <dgm:pt modelId="{8FA6BC88-9331-4A71-B5A4-B57E698B64B9}" type="pres">
      <dgm:prSet presAssocID="{B47531B7-212F-4DA7-A537-4084B852896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F49D93-C69D-4595-944E-94E8733D58FF}" type="pres">
      <dgm:prSet presAssocID="{B47531B7-212F-4DA7-A537-4084B852896E}" presName="hierChild2" presStyleCnt="0"/>
      <dgm:spPr/>
    </dgm:pt>
    <dgm:pt modelId="{89B2299F-09CE-4125-A643-0FE40794DFA8}" type="pres">
      <dgm:prSet presAssocID="{A2FA2772-E6C0-4DEB-A180-F233E776FB6C}" presName="Name10" presStyleLbl="parChTrans1D2" presStyleIdx="0" presStyleCnt="3"/>
      <dgm:spPr/>
      <dgm:t>
        <a:bodyPr/>
        <a:lstStyle/>
        <a:p>
          <a:endParaRPr lang="en-US"/>
        </a:p>
      </dgm:t>
    </dgm:pt>
    <dgm:pt modelId="{72198D41-6592-4D01-B31C-A2987E2E9A5E}" type="pres">
      <dgm:prSet presAssocID="{90EACB77-BB39-4544-A669-4C21A0BDC17B}" presName="hierRoot2" presStyleCnt="0"/>
      <dgm:spPr/>
    </dgm:pt>
    <dgm:pt modelId="{109AED25-C7C0-4828-AD9E-A4148B20FE19}" type="pres">
      <dgm:prSet presAssocID="{90EACB77-BB39-4544-A669-4C21A0BDC17B}" presName="composite2" presStyleCnt="0"/>
      <dgm:spPr/>
    </dgm:pt>
    <dgm:pt modelId="{05A0ECD3-0318-42FF-945C-4C02D46A96D5}" type="pres">
      <dgm:prSet presAssocID="{90EACB77-BB39-4544-A669-4C21A0BDC17B}" presName="background2" presStyleLbl="node2" presStyleIdx="0" presStyleCnt="3"/>
      <dgm:spPr/>
    </dgm:pt>
    <dgm:pt modelId="{2D36FF67-87CC-440F-AF1D-E2B017040C03}" type="pres">
      <dgm:prSet presAssocID="{90EACB77-BB39-4544-A669-4C21A0BDC17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13BE5E-64E6-44A4-8BD1-5A3E9F8DDE44}" type="pres">
      <dgm:prSet presAssocID="{90EACB77-BB39-4544-A669-4C21A0BDC17B}" presName="hierChild3" presStyleCnt="0"/>
      <dgm:spPr/>
    </dgm:pt>
    <dgm:pt modelId="{3909FA0F-B674-4ABA-AED2-3FDE167C2D68}" type="pres">
      <dgm:prSet presAssocID="{03F813D5-6E5F-4A75-8D65-CFAF8ADE673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D59CBE0-A287-481E-A672-B92FF76CD8BD}" type="pres">
      <dgm:prSet presAssocID="{6E6A93C5-045D-4FF3-9B5B-53EFBA0A6E1B}" presName="hierRoot2" presStyleCnt="0"/>
      <dgm:spPr/>
    </dgm:pt>
    <dgm:pt modelId="{B8910923-30A7-43A0-B41F-417AFDCEECE6}" type="pres">
      <dgm:prSet presAssocID="{6E6A93C5-045D-4FF3-9B5B-53EFBA0A6E1B}" presName="composite2" presStyleCnt="0"/>
      <dgm:spPr/>
    </dgm:pt>
    <dgm:pt modelId="{E6B894F4-5C51-4A41-8A2C-C3EC4114AD61}" type="pres">
      <dgm:prSet presAssocID="{6E6A93C5-045D-4FF3-9B5B-53EFBA0A6E1B}" presName="background2" presStyleLbl="node2" presStyleIdx="1" presStyleCnt="3"/>
      <dgm:spPr/>
    </dgm:pt>
    <dgm:pt modelId="{9B0AF012-8D69-4A73-A1ED-47DA981EE474}" type="pres">
      <dgm:prSet presAssocID="{6E6A93C5-045D-4FF3-9B5B-53EFBA0A6E1B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D88292-E114-4E51-A1E9-82427C6E7390}" type="pres">
      <dgm:prSet presAssocID="{6E6A93C5-045D-4FF3-9B5B-53EFBA0A6E1B}" presName="hierChild3" presStyleCnt="0"/>
      <dgm:spPr/>
    </dgm:pt>
    <dgm:pt modelId="{BE357853-1937-4428-8EF2-61C5B5A2C65F}" type="pres">
      <dgm:prSet presAssocID="{387F5AEA-6FCB-4585-BDD9-FCDF24A60C09}" presName="Name10" presStyleLbl="parChTrans1D2" presStyleIdx="2" presStyleCnt="3"/>
      <dgm:spPr/>
      <dgm:t>
        <a:bodyPr/>
        <a:lstStyle/>
        <a:p>
          <a:endParaRPr lang="en-US"/>
        </a:p>
      </dgm:t>
    </dgm:pt>
    <dgm:pt modelId="{7211DE84-C20B-4FD0-8006-32D2B050EB82}" type="pres">
      <dgm:prSet presAssocID="{71D84091-12CE-47AD-9146-BC598BF4E054}" presName="hierRoot2" presStyleCnt="0"/>
      <dgm:spPr/>
    </dgm:pt>
    <dgm:pt modelId="{A1E1F0AE-5664-4E69-B27B-4B239665A4AB}" type="pres">
      <dgm:prSet presAssocID="{71D84091-12CE-47AD-9146-BC598BF4E054}" presName="composite2" presStyleCnt="0"/>
      <dgm:spPr/>
    </dgm:pt>
    <dgm:pt modelId="{E0E9F522-4F77-49FF-80E5-B3B81F052300}" type="pres">
      <dgm:prSet presAssocID="{71D84091-12CE-47AD-9146-BC598BF4E054}" presName="background2" presStyleLbl="node2" presStyleIdx="2" presStyleCnt="3"/>
      <dgm:spPr/>
    </dgm:pt>
    <dgm:pt modelId="{150BAD2C-5E00-4361-B035-497CA478FB92}" type="pres">
      <dgm:prSet presAssocID="{71D84091-12CE-47AD-9146-BC598BF4E054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5920E1-4B92-40AF-A786-C85FD393814D}" type="pres">
      <dgm:prSet presAssocID="{71D84091-12CE-47AD-9146-BC598BF4E054}" presName="hierChild3" presStyleCnt="0"/>
      <dgm:spPr/>
    </dgm:pt>
  </dgm:ptLst>
  <dgm:cxnLst>
    <dgm:cxn modelId="{2CEE68FD-52ED-4BA5-8D33-E394FB71B47B}" type="presOf" srcId="{90EACB77-BB39-4544-A669-4C21A0BDC17B}" destId="{2D36FF67-87CC-440F-AF1D-E2B017040C03}" srcOrd="0" destOrd="0" presId="urn:microsoft.com/office/officeart/2005/8/layout/hierarchy1"/>
    <dgm:cxn modelId="{0F16725F-989F-4E84-85EA-67492E4B137B}" type="presOf" srcId="{387F5AEA-6FCB-4585-BDD9-FCDF24A60C09}" destId="{BE357853-1937-4428-8EF2-61C5B5A2C65F}" srcOrd="0" destOrd="0" presId="urn:microsoft.com/office/officeart/2005/8/layout/hierarchy1"/>
    <dgm:cxn modelId="{A5940742-B6F9-4561-955B-569AEFE00D2C}" srcId="{B47531B7-212F-4DA7-A537-4084B852896E}" destId="{6E6A93C5-045D-4FF3-9B5B-53EFBA0A6E1B}" srcOrd="1" destOrd="0" parTransId="{03F813D5-6E5F-4A75-8D65-CFAF8ADE6731}" sibTransId="{68552447-18A8-4D8F-87D1-5BEDD62297C0}"/>
    <dgm:cxn modelId="{E065714E-C9A0-4B2C-B4EE-2E53F0CF936B}" srcId="{B0148257-ABD8-4BE9-8122-26866B006AFB}" destId="{B47531B7-212F-4DA7-A537-4084B852896E}" srcOrd="0" destOrd="0" parTransId="{73FB4EFA-E358-436C-ABC0-5E0F0EA3E965}" sibTransId="{999A52FF-4DBC-4C07-8841-705738755A14}"/>
    <dgm:cxn modelId="{277AABB4-3E57-4FD9-9235-12074EDCA530}" srcId="{B47531B7-212F-4DA7-A537-4084B852896E}" destId="{71D84091-12CE-47AD-9146-BC598BF4E054}" srcOrd="2" destOrd="0" parTransId="{387F5AEA-6FCB-4585-BDD9-FCDF24A60C09}" sibTransId="{EA78D7C1-5460-4437-A2E4-53C55F258B6E}"/>
    <dgm:cxn modelId="{FB9A9FB5-01AC-47AC-83A9-A4802DC972A3}" type="presOf" srcId="{03F813D5-6E5F-4A75-8D65-CFAF8ADE6731}" destId="{3909FA0F-B674-4ABA-AED2-3FDE167C2D68}" srcOrd="0" destOrd="0" presId="urn:microsoft.com/office/officeart/2005/8/layout/hierarchy1"/>
    <dgm:cxn modelId="{17473D04-13CE-454F-B9BA-290B5299002B}" type="presOf" srcId="{B47531B7-212F-4DA7-A537-4084B852896E}" destId="{8FA6BC88-9331-4A71-B5A4-B57E698B64B9}" srcOrd="0" destOrd="0" presId="urn:microsoft.com/office/officeart/2005/8/layout/hierarchy1"/>
    <dgm:cxn modelId="{2A38C0E0-395A-47C9-9961-5EB6DC9623F7}" type="presOf" srcId="{6E6A93C5-045D-4FF3-9B5B-53EFBA0A6E1B}" destId="{9B0AF012-8D69-4A73-A1ED-47DA981EE474}" srcOrd="0" destOrd="0" presId="urn:microsoft.com/office/officeart/2005/8/layout/hierarchy1"/>
    <dgm:cxn modelId="{9FEA375B-BBD2-4AB4-9C7F-D1687452F05E}" type="presOf" srcId="{71D84091-12CE-47AD-9146-BC598BF4E054}" destId="{150BAD2C-5E00-4361-B035-497CA478FB92}" srcOrd="0" destOrd="0" presId="urn:microsoft.com/office/officeart/2005/8/layout/hierarchy1"/>
    <dgm:cxn modelId="{1B3685AC-D53D-428B-8FFB-1B6B9F9AAB38}" srcId="{B47531B7-212F-4DA7-A537-4084B852896E}" destId="{90EACB77-BB39-4544-A669-4C21A0BDC17B}" srcOrd="0" destOrd="0" parTransId="{A2FA2772-E6C0-4DEB-A180-F233E776FB6C}" sibTransId="{975AD65D-9C35-4164-B8E9-FDD1C3AF75BF}"/>
    <dgm:cxn modelId="{AA92F714-DCB9-43CA-8B22-1F49FAD83196}" type="presOf" srcId="{B0148257-ABD8-4BE9-8122-26866B006AFB}" destId="{31772BA8-406C-4801-A4BF-20D9029D9653}" srcOrd="0" destOrd="0" presId="urn:microsoft.com/office/officeart/2005/8/layout/hierarchy1"/>
    <dgm:cxn modelId="{6B7770AD-DF84-416D-81AD-D8B266E6B29B}" type="presOf" srcId="{A2FA2772-E6C0-4DEB-A180-F233E776FB6C}" destId="{89B2299F-09CE-4125-A643-0FE40794DFA8}" srcOrd="0" destOrd="0" presId="urn:microsoft.com/office/officeart/2005/8/layout/hierarchy1"/>
    <dgm:cxn modelId="{7DE7CA3E-BF9B-426C-A556-1817F0B5C75F}" type="presParOf" srcId="{31772BA8-406C-4801-A4BF-20D9029D9653}" destId="{460A22B3-977D-4FD0-9646-3F7AA657DC23}" srcOrd="0" destOrd="0" presId="urn:microsoft.com/office/officeart/2005/8/layout/hierarchy1"/>
    <dgm:cxn modelId="{5E849E08-F551-4EF5-ADFC-CB6750665513}" type="presParOf" srcId="{460A22B3-977D-4FD0-9646-3F7AA657DC23}" destId="{F2F138C6-96EB-4B1A-83D1-6EBA3BE3D61B}" srcOrd="0" destOrd="0" presId="urn:microsoft.com/office/officeart/2005/8/layout/hierarchy1"/>
    <dgm:cxn modelId="{355A9353-6BE2-40FD-948D-E185B553AC7C}" type="presParOf" srcId="{F2F138C6-96EB-4B1A-83D1-6EBA3BE3D61B}" destId="{5E8A6ED9-F190-4197-9A2C-DD03F1442340}" srcOrd="0" destOrd="0" presId="urn:microsoft.com/office/officeart/2005/8/layout/hierarchy1"/>
    <dgm:cxn modelId="{A34EAC10-E881-45D4-B84F-A43C3F733613}" type="presParOf" srcId="{F2F138C6-96EB-4B1A-83D1-6EBA3BE3D61B}" destId="{8FA6BC88-9331-4A71-B5A4-B57E698B64B9}" srcOrd="1" destOrd="0" presId="urn:microsoft.com/office/officeart/2005/8/layout/hierarchy1"/>
    <dgm:cxn modelId="{0EE8467D-33C3-4F14-AD58-20C0E245AF0D}" type="presParOf" srcId="{460A22B3-977D-4FD0-9646-3F7AA657DC23}" destId="{41F49D93-C69D-4595-944E-94E8733D58FF}" srcOrd="1" destOrd="0" presId="urn:microsoft.com/office/officeart/2005/8/layout/hierarchy1"/>
    <dgm:cxn modelId="{302FE7EE-B5E5-4DBB-A6F6-CEB0CDE83968}" type="presParOf" srcId="{41F49D93-C69D-4595-944E-94E8733D58FF}" destId="{89B2299F-09CE-4125-A643-0FE40794DFA8}" srcOrd="0" destOrd="0" presId="urn:microsoft.com/office/officeart/2005/8/layout/hierarchy1"/>
    <dgm:cxn modelId="{D1826C05-1E5C-4D5D-B385-C32FE3611761}" type="presParOf" srcId="{41F49D93-C69D-4595-944E-94E8733D58FF}" destId="{72198D41-6592-4D01-B31C-A2987E2E9A5E}" srcOrd="1" destOrd="0" presId="urn:microsoft.com/office/officeart/2005/8/layout/hierarchy1"/>
    <dgm:cxn modelId="{F605B404-6C12-49FD-8B07-1B029C4E511C}" type="presParOf" srcId="{72198D41-6592-4D01-B31C-A2987E2E9A5E}" destId="{109AED25-C7C0-4828-AD9E-A4148B20FE19}" srcOrd="0" destOrd="0" presId="urn:microsoft.com/office/officeart/2005/8/layout/hierarchy1"/>
    <dgm:cxn modelId="{845EB9F2-C8BC-4B91-B4AB-FB9799291E07}" type="presParOf" srcId="{109AED25-C7C0-4828-AD9E-A4148B20FE19}" destId="{05A0ECD3-0318-42FF-945C-4C02D46A96D5}" srcOrd="0" destOrd="0" presId="urn:microsoft.com/office/officeart/2005/8/layout/hierarchy1"/>
    <dgm:cxn modelId="{868BFC8A-3530-495C-94FE-4A0D76ECB8AB}" type="presParOf" srcId="{109AED25-C7C0-4828-AD9E-A4148B20FE19}" destId="{2D36FF67-87CC-440F-AF1D-E2B017040C03}" srcOrd="1" destOrd="0" presId="urn:microsoft.com/office/officeart/2005/8/layout/hierarchy1"/>
    <dgm:cxn modelId="{E8729A54-46C9-4BA9-B10D-79780231EADD}" type="presParOf" srcId="{72198D41-6592-4D01-B31C-A2987E2E9A5E}" destId="{1313BE5E-64E6-44A4-8BD1-5A3E9F8DDE44}" srcOrd="1" destOrd="0" presId="urn:microsoft.com/office/officeart/2005/8/layout/hierarchy1"/>
    <dgm:cxn modelId="{FEE3658E-AB46-4D01-9819-CF80CDD31FA5}" type="presParOf" srcId="{41F49D93-C69D-4595-944E-94E8733D58FF}" destId="{3909FA0F-B674-4ABA-AED2-3FDE167C2D68}" srcOrd="2" destOrd="0" presId="urn:microsoft.com/office/officeart/2005/8/layout/hierarchy1"/>
    <dgm:cxn modelId="{6D15B077-768E-40CD-BE00-44C193463AAC}" type="presParOf" srcId="{41F49D93-C69D-4595-944E-94E8733D58FF}" destId="{3D59CBE0-A287-481E-A672-B92FF76CD8BD}" srcOrd="3" destOrd="0" presId="urn:microsoft.com/office/officeart/2005/8/layout/hierarchy1"/>
    <dgm:cxn modelId="{D665E1F9-99FD-4421-9A83-C9A599E78239}" type="presParOf" srcId="{3D59CBE0-A287-481E-A672-B92FF76CD8BD}" destId="{B8910923-30A7-43A0-B41F-417AFDCEECE6}" srcOrd="0" destOrd="0" presId="urn:microsoft.com/office/officeart/2005/8/layout/hierarchy1"/>
    <dgm:cxn modelId="{47C825E5-66D5-4642-AE3C-967F69285720}" type="presParOf" srcId="{B8910923-30A7-43A0-B41F-417AFDCEECE6}" destId="{E6B894F4-5C51-4A41-8A2C-C3EC4114AD61}" srcOrd="0" destOrd="0" presId="urn:microsoft.com/office/officeart/2005/8/layout/hierarchy1"/>
    <dgm:cxn modelId="{0E4AA16D-846B-402F-BEA2-8A3B26E5BF91}" type="presParOf" srcId="{B8910923-30A7-43A0-B41F-417AFDCEECE6}" destId="{9B0AF012-8D69-4A73-A1ED-47DA981EE474}" srcOrd="1" destOrd="0" presId="urn:microsoft.com/office/officeart/2005/8/layout/hierarchy1"/>
    <dgm:cxn modelId="{25077007-56E3-4286-9A57-C2E82277CFAD}" type="presParOf" srcId="{3D59CBE0-A287-481E-A672-B92FF76CD8BD}" destId="{5ED88292-E114-4E51-A1E9-82427C6E7390}" srcOrd="1" destOrd="0" presId="urn:microsoft.com/office/officeart/2005/8/layout/hierarchy1"/>
    <dgm:cxn modelId="{D563A156-BB28-4EC6-8582-67500A0ECBA0}" type="presParOf" srcId="{41F49D93-C69D-4595-944E-94E8733D58FF}" destId="{BE357853-1937-4428-8EF2-61C5B5A2C65F}" srcOrd="4" destOrd="0" presId="urn:microsoft.com/office/officeart/2005/8/layout/hierarchy1"/>
    <dgm:cxn modelId="{31278A21-A8EF-43DE-A721-6C6E9ABF6B51}" type="presParOf" srcId="{41F49D93-C69D-4595-944E-94E8733D58FF}" destId="{7211DE84-C20B-4FD0-8006-32D2B050EB82}" srcOrd="5" destOrd="0" presId="urn:microsoft.com/office/officeart/2005/8/layout/hierarchy1"/>
    <dgm:cxn modelId="{2BB0FB8C-825B-43B7-B31B-408E01F28E48}" type="presParOf" srcId="{7211DE84-C20B-4FD0-8006-32D2B050EB82}" destId="{A1E1F0AE-5664-4E69-B27B-4B239665A4AB}" srcOrd="0" destOrd="0" presId="urn:microsoft.com/office/officeart/2005/8/layout/hierarchy1"/>
    <dgm:cxn modelId="{92081C70-5FE1-485B-AE33-36D37D8A8101}" type="presParOf" srcId="{A1E1F0AE-5664-4E69-B27B-4B239665A4AB}" destId="{E0E9F522-4F77-49FF-80E5-B3B81F052300}" srcOrd="0" destOrd="0" presId="urn:microsoft.com/office/officeart/2005/8/layout/hierarchy1"/>
    <dgm:cxn modelId="{8940104A-B36F-471F-BFC2-84217C17EC7F}" type="presParOf" srcId="{A1E1F0AE-5664-4E69-B27B-4B239665A4AB}" destId="{150BAD2C-5E00-4361-B035-497CA478FB92}" srcOrd="1" destOrd="0" presId="urn:microsoft.com/office/officeart/2005/8/layout/hierarchy1"/>
    <dgm:cxn modelId="{A09E6870-D8BE-4B1D-869B-370C53469978}" type="presParOf" srcId="{7211DE84-C20B-4FD0-8006-32D2B050EB82}" destId="{4D5920E1-4B92-40AF-A786-C85FD39381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357853-1937-4428-8EF2-61C5B5A2C65F}">
      <dsp:nvSpPr>
        <dsp:cNvPr id="0" name=""/>
        <dsp:cNvSpPr/>
      </dsp:nvSpPr>
      <dsp:spPr>
        <a:xfrm>
          <a:off x="2952750" y="1692195"/>
          <a:ext cx="2095499" cy="498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04"/>
              </a:lnTo>
              <a:lnTo>
                <a:pt x="2095499" y="339804"/>
              </a:lnTo>
              <a:lnTo>
                <a:pt x="2095499" y="498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9FA0F-B674-4ABA-AED2-3FDE167C2D68}">
      <dsp:nvSpPr>
        <dsp:cNvPr id="0" name=""/>
        <dsp:cNvSpPr/>
      </dsp:nvSpPr>
      <dsp:spPr>
        <a:xfrm>
          <a:off x="2907030" y="1692195"/>
          <a:ext cx="91440" cy="498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8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B2299F-09CE-4125-A643-0FE40794DFA8}">
      <dsp:nvSpPr>
        <dsp:cNvPr id="0" name=""/>
        <dsp:cNvSpPr/>
      </dsp:nvSpPr>
      <dsp:spPr>
        <a:xfrm>
          <a:off x="857250" y="1692195"/>
          <a:ext cx="2095499" cy="498633"/>
        </a:xfrm>
        <a:custGeom>
          <a:avLst/>
          <a:gdLst/>
          <a:ahLst/>
          <a:cxnLst/>
          <a:rect l="0" t="0" r="0" b="0"/>
          <a:pathLst>
            <a:path>
              <a:moveTo>
                <a:pt x="2095499" y="0"/>
              </a:moveTo>
              <a:lnTo>
                <a:pt x="2095499" y="339804"/>
              </a:lnTo>
              <a:lnTo>
                <a:pt x="0" y="339804"/>
              </a:lnTo>
              <a:lnTo>
                <a:pt x="0" y="498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A6ED9-F190-4197-9A2C-DD03F1442340}">
      <dsp:nvSpPr>
        <dsp:cNvPr id="0" name=""/>
        <dsp:cNvSpPr/>
      </dsp:nvSpPr>
      <dsp:spPr>
        <a:xfrm>
          <a:off x="2095500" y="603488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6BC88-9331-4A71-B5A4-B57E698B64B9}">
      <dsp:nvSpPr>
        <dsp:cNvPr id="0" name=""/>
        <dsp:cNvSpPr/>
      </dsp:nvSpPr>
      <dsp:spPr>
        <a:xfrm>
          <a:off x="2286000" y="784463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HỌC TẬP</a:t>
          </a:r>
          <a:endParaRPr lang="en-US" sz="3000" kern="1200" dirty="0"/>
        </a:p>
      </dsp:txBody>
      <dsp:txXfrm>
        <a:off x="2317887" y="816350"/>
        <a:ext cx="1650725" cy="1024933"/>
      </dsp:txXfrm>
    </dsp:sp>
    <dsp:sp modelId="{05A0ECD3-0318-42FF-945C-4C02D46A96D5}">
      <dsp:nvSpPr>
        <dsp:cNvPr id="0" name=""/>
        <dsp:cNvSpPr/>
      </dsp:nvSpPr>
      <dsp:spPr>
        <a:xfrm>
          <a:off x="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36FF67-87CC-440F-AF1D-E2B017040C03}">
      <dsp:nvSpPr>
        <dsp:cNvPr id="0" name=""/>
        <dsp:cNvSpPr/>
      </dsp:nvSpPr>
      <dsp:spPr>
        <a:xfrm>
          <a:off x="190500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SOẠN THẢO </a:t>
          </a:r>
          <a:endParaRPr lang="en-US" sz="3000" kern="1200" dirty="0"/>
        </a:p>
      </dsp:txBody>
      <dsp:txXfrm>
        <a:off x="222387" y="2403691"/>
        <a:ext cx="1650725" cy="1024933"/>
      </dsp:txXfrm>
    </dsp:sp>
    <dsp:sp modelId="{E6B894F4-5C51-4A41-8A2C-C3EC4114AD61}">
      <dsp:nvSpPr>
        <dsp:cNvPr id="0" name=""/>
        <dsp:cNvSpPr/>
      </dsp:nvSpPr>
      <dsp:spPr>
        <a:xfrm>
          <a:off x="209550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0AF012-8D69-4A73-A1ED-47DA981EE474}">
      <dsp:nvSpPr>
        <dsp:cNvPr id="0" name=""/>
        <dsp:cNvSpPr/>
      </dsp:nvSpPr>
      <dsp:spPr>
        <a:xfrm>
          <a:off x="2286000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TRÌNH CHIẾU</a:t>
          </a:r>
          <a:endParaRPr lang="en-US" sz="3000" kern="1200" dirty="0"/>
        </a:p>
      </dsp:txBody>
      <dsp:txXfrm>
        <a:off x="2317887" y="2403691"/>
        <a:ext cx="1650725" cy="1024933"/>
      </dsp:txXfrm>
    </dsp:sp>
    <dsp:sp modelId="{E0E9F522-4F77-49FF-80E5-B3B81F052300}">
      <dsp:nvSpPr>
        <dsp:cNvPr id="0" name=""/>
        <dsp:cNvSpPr/>
      </dsp:nvSpPr>
      <dsp:spPr>
        <a:xfrm>
          <a:off x="419100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0BAD2C-5E00-4361-B035-497CA478FB92}">
      <dsp:nvSpPr>
        <dsp:cNvPr id="0" name=""/>
        <dsp:cNvSpPr/>
      </dsp:nvSpPr>
      <dsp:spPr>
        <a:xfrm>
          <a:off x="4381499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VẼ</a:t>
          </a:r>
          <a:endParaRPr lang="en-US" sz="3000" kern="1200" dirty="0"/>
        </a:p>
      </dsp:txBody>
      <dsp:txXfrm>
        <a:off x="4413386" y="2403691"/>
        <a:ext cx="1650725" cy="102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69637A-C51F-430F-A973-88621138E854}" type="datetimeFigureOut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B60B20-7D43-4EE1-9896-0E67642F9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63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EF49A4-BDD0-4147-A26C-41BD2E05A1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E7CC6-A06E-466F-9512-EAD75A5FE7AC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55690-04DD-461B-9B76-729A7DC9F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7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EB71F-21A0-4433-AC7A-7494529C0E9C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A198B-AC42-4A70-8814-C1D7C838A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6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6858-3C79-42D3-8158-9699BD267FAF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78BB4-8ECF-425F-8553-E419C1492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77E80-9D66-431A-B3A0-E55B47DC7E45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322E-B1A2-4FC1-9EA0-D135DA397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6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CF92-F817-4066-B366-A9A2E4341D46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1FEB7-8265-46C3-8D21-0F644FFB8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8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E90B7-94AC-4A07-B58E-B642D5E49494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7D900-C007-427E-BB66-66FAE3EC2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8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52B04-87CA-43D2-BEA8-39249AC2CBB6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9D956-00A0-4A18-8FC7-1EC7320C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2BE44-7BBE-4B04-8508-ECDAB30CB456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2BC95-1FFA-47B7-91C9-9916D240F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1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0FF23-3B8F-484B-B442-F00DB1535C46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19A23-71EF-43CD-BAEE-B93429471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0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60CD0-6CB0-4587-BF90-8C2AFE2D1FC9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2807E-3AC0-4F46-8802-0A286EC3A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3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09749-5C0B-4825-B698-608C22AC099B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1F6B4-E838-40C0-9240-0A7DA89AD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0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F5B385-9F80-4B42-9208-52DA110872D9}" type="datetime1">
              <a:rPr lang="en-US"/>
              <a:pPr>
                <a:defRPr/>
              </a:pPr>
              <a:t>23-09-19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7E790C-C98C-4BAD-A6E5-C4C3560ED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welcome_arrow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981200" y="0"/>
            <a:ext cx="6934200" cy="6858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2800"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2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3" y="0"/>
            <a:ext cx="14430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066800"/>
            <a:ext cx="1795463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1524000" y="3124200"/>
            <a:ext cx="65532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+mn-lt"/>
                <a:cs typeface="Times New Roman"/>
              </a:rPr>
              <a:t>TIN </a:t>
            </a:r>
            <a:r>
              <a:rPr lang="en-US" sz="5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+mn-lt"/>
                <a:cs typeface="Times New Roman"/>
              </a:rPr>
              <a:t>HỌC</a:t>
            </a:r>
            <a:endParaRPr lang="en-US" sz="5400" b="1" kern="10" dirty="0">
              <a:ln w="9525">
                <a:round/>
                <a:headEnd/>
                <a:tailEnd/>
              </a:ln>
              <a:solidFill>
                <a:srgbClr val="C00000"/>
              </a:solidFill>
              <a:latin typeface="+mn-lt"/>
              <a:cs typeface="Times New Roman"/>
            </a:endParaRPr>
          </a:p>
        </p:txBody>
      </p:sp>
      <p:pic>
        <p:nvPicPr>
          <p:cNvPr id="2056" name="Picture 15" descr="Picture1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687219" y="3401219"/>
            <a:ext cx="6858000" cy="5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5" descr="Picture1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3401218" y="3401218"/>
            <a:ext cx="6858000" cy="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24" descr="Picture1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784975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4" descr="Picture1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5"/>
          <p:cNvSpPr txBox="1">
            <a:spLocks noChangeArrowheads="1"/>
          </p:cNvSpPr>
          <p:nvPr/>
        </p:nvSpPr>
        <p:spPr bwMode="auto">
          <a:xfrm>
            <a:off x="2438400" y="838200"/>
            <a:ext cx="495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228600" y="3089275"/>
            <a:ext cx="8686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tạo tệp Powerpoint thông tin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tên, trường, lớp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với tên 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TRINHBAY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28600" y="1611313"/>
            <a:ext cx="8686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tạo tệp văn bản với tên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BAIHOC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(gõ 2 câu ca dao mà em biết)?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18288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12294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12296" name="Text Placeholder 14"/>
          <p:cNvSpPr txBox="1">
            <a:spLocks/>
          </p:cNvSpPr>
          <p:nvPr/>
        </p:nvSpPr>
        <p:spPr bwMode="auto">
          <a:xfrm>
            <a:off x="381000" y="1447800"/>
            <a:ext cx="54102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Phân biệt tệp và thư mục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152400" y="228600"/>
            <a:ext cx="8839200" cy="69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Tệp và thư mục.</a:t>
            </a:r>
          </a:p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Tệp là gì ?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-Là tập hợp của thông tin trong một chương trình được tên.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Ví dụ: tệp văn bản (word), tệp hình vẽ(paint). 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-Thông tin được lưu trong tệp .Mỗi tệp có một tên để phân biệt và có biểu tượng khác nhau.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-Tệp được sắp xếp trong các thư mục</a:t>
            </a:r>
          </a:p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Chú ý : Không được dùng các ký tự sau khi lưu tên tệp: \ / : * “,” &lt; &gt;</a:t>
            </a:r>
          </a:p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Thư mục là gì?(Folder, Directory)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-Là một dạng tệp tin đặc biệt có tác dụng như là ngăn chứa được dùng quản lý trong việc sắp xếp các tệp tin và thư mục con(sub folder)</a:t>
            </a:r>
          </a:p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Chú ý: Tệp tin không chứa được các thư mục.</a:t>
            </a:r>
          </a:p>
          <a:p>
            <a:pPr eaLnBrk="1" hangingPunct="1"/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0" y="7696200"/>
            <a:ext cx="5283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381000" y="763588"/>
            <a:ext cx="9144000" cy="5029200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TÊN TỆP:</a:t>
            </a:r>
          </a:p>
          <a:p>
            <a:pPr marL="0" indent="0">
              <a:buFont typeface="Arial" pitchFamily="34" charset="0"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GỒM 2 PHẦN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 TÊN + PHẦN MỞ RỘNG</a:t>
            </a: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PHẦN TÊN do người tạo đặt</a:t>
            </a: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PHẦN MỞ RỘNG do máy tự động thêm vào.</a:t>
            </a: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Ví dụ</a:t>
            </a:r>
          </a:p>
          <a:p>
            <a:pPr marL="0" indent="0">
              <a:buFont typeface="Arial" pitchFamily="34" charset="0"/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TextBox 18"/>
          <p:cNvSpPr txBox="1">
            <a:spLocks noChangeArrowheads="1"/>
          </p:cNvSpPr>
          <p:nvPr/>
        </p:nvSpPr>
        <p:spPr bwMode="auto">
          <a:xfrm>
            <a:off x="609600" y="152400"/>
            <a:ext cx="822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2" name="Rectangle 1"/>
          <p:cNvSpPr/>
          <p:nvPr/>
        </p:nvSpPr>
        <p:spPr>
          <a:xfrm>
            <a:off x="949325" y="4732338"/>
            <a:ext cx="6670675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>
                <a:solidFill>
                  <a:srgbClr val="FF0000"/>
                </a:solidFill>
              </a:rPr>
              <a:t>Baitap1.docx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5400000">
            <a:off x="3148013" y="3467100"/>
            <a:ext cx="666750" cy="2057400"/>
          </a:xfrm>
          <a:prstGeom prst="leftBrace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Left Brace 22"/>
          <p:cNvSpPr/>
          <p:nvPr/>
        </p:nvSpPr>
        <p:spPr>
          <a:xfrm rot="16200000">
            <a:off x="5046663" y="4867275"/>
            <a:ext cx="666750" cy="1295400"/>
          </a:xfrm>
          <a:prstGeom prst="leftBrace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11388" y="3248025"/>
            <a:ext cx="29718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 err="1">
                <a:solidFill>
                  <a:srgbClr val="0070C0"/>
                </a:solidFill>
              </a:rPr>
              <a:t>Phần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  <a:r>
              <a:rPr lang="en-US" sz="3600" dirty="0" err="1">
                <a:solidFill>
                  <a:srgbClr val="0070C0"/>
                </a:solidFill>
              </a:rPr>
              <a:t>tên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481388" y="5867400"/>
            <a:ext cx="3948112" cy="81597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0070C0"/>
                </a:solidFill>
              </a:rPr>
              <a:t>Phần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mở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rộng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152400" y="2133600"/>
            <a:ext cx="6019800" cy="8382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400" smtClean="0">
                <a:solidFill>
                  <a:srgbClr val="0070C0"/>
                </a:solidFill>
              </a:rPr>
              <a:t>Mở và quan sát thư mục </a:t>
            </a:r>
            <a:r>
              <a:rPr lang="en-US" sz="2400" smtClean="0">
                <a:solidFill>
                  <a:srgbClr val="B50B9D"/>
                </a:solidFill>
              </a:rPr>
              <a:t>HOCTAP.</a:t>
            </a:r>
            <a:endParaRPr lang="en-US" sz="2800" smtClean="0">
              <a:solidFill>
                <a:srgbClr val="B50B9D"/>
              </a:solidFill>
            </a:endParaRPr>
          </a:p>
        </p:txBody>
      </p:sp>
      <p:pic>
        <p:nvPicPr>
          <p:cNvPr id="15363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248400" y="4572000"/>
            <a:ext cx="2646363" cy="52387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Các tệp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096000" y="3886200"/>
            <a:ext cx="1947863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Các thư mục</a:t>
            </a:r>
          </a:p>
        </p:txBody>
      </p:sp>
      <p:sp>
        <p:nvSpPr>
          <p:cNvPr id="15367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15369" name="Text Placeholder 14"/>
          <p:cNvSpPr txBox="1">
            <a:spLocks/>
          </p:cNvSpPr>
          <p:nvPr/>
        </p:nvSpPr>
        <p:spPr bwMode="auto">
          <a:xfrm>
            <a:off x="381000" y="1447800"/>
            <a:ext cx="54102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Phân biệt tệp và thư mục</a:t>
            </a:r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4572000" cy="31400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219200" y="4038600"/>
            <a:ext cx="19050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219200" y="4876800"/>
            <a:ext cx="1905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791200" y="2514600"/>
            <a:ext cx="3352800" cy="8302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Thư mục HOCTAP đang mở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0" y="6096000"/>
            <a:ext cx="1676400" cy="52387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tên tệp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95400" y="5410200"/>
            <a:ext cx="18288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2" name="Straight Arrow Connector 21"/>
          <p:cNvCxnSpPr>
            <a:stCxn id="18" idx="1"/>
          </p:cNvCxnSpPr>
          <p:nvPr/>
        </p:nvCxnSpPr>
        <p:spPr>
          <a:xfrm rot="10800000">
            <a:off x="2438400" y="2743200"/>
            <a:ext cx="3352800" cy="1873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1"/>
            <a:endCxn id="16" idx="3"/>
          </p:cNvCxnSpPr>
          <p:nvPr/>
        </p:nvCxnSpPr>
        <p:spPr>
          <a:xfrm rot="10800000" flipV="1">
            <a:off x="3124200" y="4116388"/>
            <a:ext cx="2971800" cy="341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1"/>
          </p:cNvCxnSpPr>
          <p:nvPr/>
        </p:nvCxnSpPr>
        <p:spPr>
          <a:xfrm rot="10800000" flipV="1">
            <a:off x="3124200" y="4833938"/>
            <a:ext cx="3124200" cy="271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9" idx="0"/>
            <a:endCxn id="20" idx="2"/>
          </p:cNvCxnSpPr>
          <p:nvPr/>
        </p:nvCxnSpPr>
        <p:spPr>
          <a:xfrm rot="16200000" flipV="1">
            <a:off x="2057400" y="5791200"/>
            <a:ext cx="4572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715000" y="5410200"/>
            <a:ext cx="2971800" cy="1219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thư mục có thể chứa nhiều tệp và thư mục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3840163"/>
          </a:xfrm>
        </p:spPr>
        <p:txBody>
          <a:bodyPr/>
          <a:lstStyle/>
          <a:p>
            <a:pPr eaLnBrk="1" hangingPunct="1"/>
            <a:r>
              <a:rPr lang="en-GB" smtClean="0">
                <a:latin typeface="Times New Roman" pitchFamily="18" charset="0"/>
                <a:cs typeface="Times New Roman" pitchFamily="18" charset="0"/>
              </a:rPr>
              <a:t>Trong thư mục HOCTAP có các thư mục </a:t>
            </a:r>
            <a:r>
              <a:rPr lang="en-GB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soanthao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trinhchieu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GB" smtClean="0">
                <a:latin typeface="Times New Roman" pitchFamily="18" charset="0"/>
                <a:cs typeface="Times New Roman" pitchFamily="18" charset="0"/>
              </a:rPr>
              <a:t>Ngoài ra em còn thấy biểu tượng       được tạo ra khi em lưu bài soạn thảo văn bản, đó được gọi là </a:t>
            </a:r>
            <a:r>
              <a:rPr lang="en-GB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. Mỗi tệp có 1 tên,tên tệp bao gồm phần tên và phần mở rộng được cách nhau bởi dấu chấm. Phần tên do em tự đặt, phần mở rộng tự động thêm vào.</a:t>
            </a:r>
          </a:p>
        </p:txBody>
      </p:sp>
      <p:pic>
        <p:nvPicPr>
          <p:cNvPr id="16387" name="Picture 31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990600"/>
            <a:ext cx="6096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Left Brace 12"/>
          <p:cNvSpPr/>
          <p:nvPr/>
        </p:nvSpPr>
        <p:spPr>
          <a:xfrm rot="16200000">
            <a:off x="2613025" y="4148138"/>
            <a:ext cx="609600" cy="19050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Left Brace 13"/>
          <p:cNvSpPr/>
          <p:nvPr/>
        </p:nvSpPr>
        <p:spPr>
          <a:xfrm rot="16200000">
            <a:off x="4022725" y="4872038"/>
            <a:ext cx="609600" cy="4572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41525" y="6091238"/>
            <a:ext cx="1417638" cy="461962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Phần tên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70325" y="6091238"/>
            <a:ext cx="2149475" cy="461962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Phần mở rộng</a:t>
            </a:r>
          </a:p>
        </p:txBody>
      </p:sp>
      <p:cxnSp>
        <p:nvCxnSpPr>
          <p:cNvPr id="17" name="Straight Arrow Connector 16"/>
          <p:cNvCxnSpPr>
            <a:stCxn id="15" idx="0"/>
            <a:endCxn id="13" idx="1"/>
          </p:cNvCxnSpPr>
          <p:nvPr/>
        </p:nvCxnSpPr>
        <p:spPr>
          <a:xfrm rot="5400000" flipH="1" flipV="1">
            <a:off x="2490788" y="5664200"/>
            <a:ext cx="685800" cy="168275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0"/>
          </p:cNvCxnSpPr>
          <p:nvPr/>
        </p:nvCxnSpPr>
        <p:spPr>
          <a:xfrm rot="16200000" flipV="1">
            <a:off x="4179094" y="5325269"/>
            <a:ext cx="914400" cy="617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Rectangle 2"/>
          <p:cNvSpPr>
            <a:spLocks noChangeArrowheads="1"/>
          </p:cNvSpPr>
          <p:nvPr/>
        </p:nvSpPr>
        <p:spPr bwMode="auto">
          <a:xfrm>
            <a:off x="1828800" y="4267200"/>
            <a:ext cx="3054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3200">
                <a:latin typeface="Times New Roman" pitchFamily="18" charset="0"/>
                <a:cs typeface="Times New Roman" pitchFamily="18" charset="0"/>
              </a:rPr>
              <a:t>Baisoanthao.doc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18288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17414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17416" name="Text Placeholder 14"/>
          <p:cNvSpPr txBox="1">
            <a:spLocks/>
          </p:cNvSpPr>
          <p:nvPr/>
        </p:nvSpPr>
        <p:spPr bwMode="auto">
          <a:xfrm>
            <a:off x="381000" y="1447800"/>
            <a:ext cx="54102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Phân biệt tệp và thư mục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4016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Điền tên thư mục con và tên tệp trong thư mục </a:t>
            </a:r>
            <a:r>
              <a:rPr lang="en-GB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vào bảng sau:</a:t>
            </a:r>
            <a:endParaRPr lang="en-GB" smtClean="0">
              <a:solidFill>
                <a:srgbClr val="B50B9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0" y="3352800"/>
          <a:ext cx="617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Thư</a:t>
                      </a:r>
                      <a:r>
                        <a:rPr lang="en-GB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mục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Tệp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endParaRPr lang="en-GB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524000" y="3352800"/>
          <a:ext cx="617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Thư</a:t>
                      </a:r>
                      <a:r>
                        <a:rPr lang="en-GB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mục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Tệp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Soanthao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baisoan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Trinhchieu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Gioithieu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ve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Hinhvuong</a:t>
                      </a:r>
                      <a:endParaRPr lang="en-GB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18437" name="Title 12"/>
          <p:cNvSpPr>
            <a:spLocks noGrp="1"/>
          </p:cNvSpPr>
          <p:nvPr>
            <p:ph type="title"/>
          </p:nvPr>
        </p:nvSpPr>
        <p:spPr>
          <a:xfrm>
            <a:off x="0" y="1219200"/>
            <a:ext cx="60960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B.HOẠT ĐỘNG THỰC HÀNH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18439" name="Text Placeholder 14"/>
          <p:cNvSpPr txBox="1">
            <a:spLocks/>
          </p:cNvSpPr>
          <p:nvPr/>
        </p:nvSpPr>
        <p:spPr bwMode="auto">
          <a:xfrm>
            <a:off x="304800" y="2133600"/>
            <a:ext cx="83820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1.Em hãy mở thư mục </a:t>
            </a:r>
            <a:r>
              <a:rPr lang="en-US" sz="280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đã tạo ở hoạt động 1, mục A rồi thực hiện các yêu cầu sau:</a:t>
            </a:r>
          </a:p>
        </p:txBody>
      </p:sp>
      <p:sp>
        <p:nvSpPr>
          <p:cNvPr id="18440" name="Content Placeholder 10"/>
          <p:cNvSpPr>
            <a:spLocks noGrp="1"/>
          </p:cNvSpPr>
          <p:nvPr>
            <p:ph idx="1"/>
          </p:nvPr>
        </p:nvSpPr>
        <p:spPr>
          <a:xfrm>
            <a:off x="304800" y="3352800"/>
            <a:ext cx="8534400" cy="29718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Nháy đúp chuột vào biểu tượng tệp, quan sát rồi đánh dấu X vào ô vuông theo yêu cầu sau:</a:t>
            </a:r>
          </a:p>
          <a:p>
            <a:pPr eaLnBrk="1" hangingPunct="1">
              <a:buFont typeface="Arial" pitchFamily="34" charset="0"/>
              <a:buNone/>
            </a:pPr>
            <a:endParaRPr lang="en-GB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19461" name="Title 12"/>
          <p:cNvSpPr>
            <a:spLocks noGrp="1"/>
          </p:cNvSpPr>
          <p:nvPr>
            <p:ph type="title"/>
          </p:nvPr>
        </p:nvSpPr>
        <p:spPr>
          <a:xfrm>
            <a:off x="0" y="1219200"/>
            <a:ext cx="60960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B.HOẠT ĐỘNG THỰC HÀNH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4937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629400"/>
              </a:tblGrid>
              <a:tr h="822862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 tượng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Mở ra chương</a:t>
                      </a:r>
                      <a:r>
                        <a:rPr lang="en-GB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trình</a:t>
                      </a:r>
                      <a:endParaRPr lang="en-GB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rowSpan="3"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Paint với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bức tranh đã vẽ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với văn bản đã soạn thảo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PowerPoint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với bài trình chiếu đã soạn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rowSpan="3"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Paint với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bức tranh đã vẽ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với văn bản đã soạn thảo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PowerPoint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với bài trình chiếu đã soạn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rowSpan="3"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Paint với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bức tranh đã vẽ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với văn bản đã soạn thảo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  <a:tr h="457140">
                <a:tc vMerge="1">
                  <a:txBody>
                    <a:bodyPr/>
                    <a:lstStyle/>
                    <a:p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PowerPoint</a:t>
                      </a:r>
                      <a:r>
                        <a:rPr lang="en-GB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với bài trình chiếu đã soạn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/>
                </a:tc>
              </a:tr>
            </a:tbl>
          </a:graphicData>
        </a:graphic>
      </p:graphicFrame>
      <p:pic>
        <p:nvPicPr>
          <p:cNvPr id="12" name="Picture 11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1800"/>
            <a:ext cx="1311275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Untitl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91000"/>
            <a:ext cx="10668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Untitled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86400"/>
            <a:ext cx="12954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8077200" y="26670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8077200" y="32004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8077200" y="36576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8077200" y="41148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8077200" y="45720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8077200" y="50292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8077200" y="54864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8077200" y="59436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8077200" y="6324600"/>
            <a:ext cx="381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8077200" y="2667000"/>
            <a:ext cx="381000" cy="381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077200" y="4572000"/>
            <a:ext cx="381000" cy="381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077200" y="6324600"/>
            <a:ext cx="381000" cy="381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20485" name="Title 12"/>
          <p:cNvSpPr>
            <a:spLocks noGrp="1"/>
          </p:cNvSpPr>
          <p:nvPr>
            <p:ph type="title"/>
          </p:nvPr>
        </p:nvSpPr>
        <p:spPr>
          <a:xfrm>
            <a:off x="0" y="1219200"/>
            <a:ext cx="60960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B.HOẠT ĐỘNG THỰC HÀNH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29" name="Text Placeholder 14"/>
          <p:cNvSpPr txBox="1">
            <a:spLocks/>
          </p:cNvSpPr>
          <p:nvPr/>
        </p:nvSpPr>
        <p:spPr bwMode="auto">
          <a:xfrm>
            <a:off x="0" y="1828800"/>
            <a:ext cx="83820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Em hãy viết phần tên và phần mở rộng của các tệp tương ứng vào bảng sau: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62000" y="2971800"/>
          <a:ext cx="7391400" cy="2992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104811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GB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tượng tệp</a:t>
                      </a:r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972163">
                <a:tc>
                  <a:txBody>
                    <a:bodyPr/>
                    <a:lstStyle/>
                    <a:p>
                      <a:pPr algn="ctr"/>
                      <a:endParaRPr lang="en-GB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 tên</a:t>
                      </a:r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972163">
                <a:tc>
                  <a:txBody>
                    <a:bodyPr/>
                    <a:lstStyle/>
                    <a:p>
                      <a:pPr algn="ctr"/>
                      <a:endParaRPr lang="en-GB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 mở</a:t>
                      </a:r>
                      <a:r>
                        <a:rPr lang="en-GB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rộng</a:t>
                      </a:r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</a:tbl>
          </a:graphicData>
        </a:graphic>
      </p:graphicFrame>
      <p:pic>
        <p:nvPicPr>
          <p:cNvPr id="13" name="Picture 12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0"/>
            <a:ext cx="1066800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0"/>
            <a:ext cx="8096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160713"/>
            <a:ext cx="1295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819400" y="4267200"/>
            <a:ext cx="1608138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hinhvuong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721225" y="4343400"/>
            <a:ext cx="1298575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Baisoan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477000" y="4267200"/>
            <a:ext cx="1333500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gioithieu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263900" y="5334000"/>
            <a:ext cx="698500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png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105400" y="5334000"/>
            <a:ext cx="681038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doc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81800" y="5257800"/>
            <a:ext cx="612775" cy="461963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ppt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5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5"/>
          <p:cNvSpPr txBox="1">
            <a:spLocks noChangeArrowheads="1"/>
          </p:cNvSpPr>
          <p:nvPr/>
        </p:nvSpPr>
        <p:spPr bwMode="auto">
          <a:xfrm>
            <a:off x="2438400" y="838200"/>
            <a:ext cx="495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228600" y="2513013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nêu thao tác để sao chép một thư mục?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28600" y="1611313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xóa thư mục HOCTAP có sẵn trên màn mình?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21509" name="Title 12"/>
          <p:cNvSpPr>
            <a:spLocks noGrp="1"/>
          </p:cNvSpPr>
          <p:nvPr>
            <p:ph type="title"/>
          </p:nvPr>
        </p:nvSpPr>
        <p:spPr>
          <a:xfrm>
            <a:off x="0" y="1219200"/>
            <a:ext cx="80772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C.HOẠT ĐỘNG ỨNG DỤNG MỞ RỘNG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21511" name="Text Placeholder 14"/>
          <p:cNvSpPr txBox="1">
            <a:spLocks/>
          </p:cNvSpPr>
          <p:nvPr/>
        </p:nvSpPr>
        <p:spPr bwMode="auto">
          <a:xfrm>
            <a:off x="304800" y="2133600"/>
            <a:ext cx="83820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 có thể tạo 2 tệp cùng phần tên, cùng phần mở rộng trong 1 thư mục được không?</a:t>
            </a:r>
          </a:p>
        </p:txBody>
      </p:sp>
      <p:sp>
        <p:nvSpPr>
          <p:cNvPr id="21512" name="Content Placeholder 10"/>
          <p:cNvSpPr>
            <a:spLocks noGrp="1"/>
          </p:cNvSpPr>
          <p:nvPr>
            <p:ph idx="1"/>
          </p:nvPr>
        </p:nvSpPr>
        <p:spPr>
          <a:xfrm>
            <a:off x="304800" y="3352800"/>
            <a:ext cx="8534400" cy="29718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Mở thư mục </a:t>
            </a:r>
            <a:r>
              <a:rPr lang="en-GB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soanthao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, nháy nút phải chuột, chọn New rồi chọn biểu tượng          . Quan sát thay đổi trong thư mục </a:t>
            </a:r>
          </a:p>
          <a:p>
            <a:pPr eaLnBrk="1" hangingPunct="1">
              <a:buFont typeface="Arial" pitchFamily="34" charset="0"/>
              <a:buNone/>
            </a:pPr>
            <a:r>
              <a:rPr lang="en-GB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soanthao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, và giải thích với bạn thao tác vừa thực hiện .</a:t>
            </a:r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7338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22533" name="Title 12"/>
          <p:cNvSpPr>
            <a:spLocks noGrp="1"/>
          </p:cNvSpPr>
          <p:nvPr>
            <p:ph type="title"/>
          </p:nvPr>
        </p:nvSpPr>
        <p:spPr>
          <a:xfrm>
            <a:off x="0" y="1219200"/>
            <a:ext cx="80772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HOẠT ĐỘNG ỨNG DỤNG MỞ RỘNG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pic>
        <p:nvPicPr>
          <p:cNvPr id="225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84350"/>
            <a:ext cx="64008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3555" name="Picture 5" descr="da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2"/>
          <p:cNvSpPr txBox="1">
            <a:spLocks noChangeArrowheads="1"/>
          </p:cNvSpPr>
          <p:nvPr/>
        </p:nvSpPr>
        <p:spPr bwMode="auto">
          <a:xfrm>
            <a:off x="0" y="2286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5400" b="1">
                <a:solidFill>
                  <a:srgbClr val="009999"/>
                </a:solidFill>
                <a:latin typeface="Times New Roman" pitchFamily="18" charset="0"/>
              </a:rPr>
              <a:t>BÀI 3:LÀM QUEN VỚI TỆP </a:t>
            </a:r>
          </a:p>
        </p:txBody>
      </p:sp>
      <p:sp>
        <p:nvSpPr>
          <p:cNvPr id="2" name="Cloud Callout 1"/>
          <p:cNvSpPr/>
          <p:nvPr/>
        </p:nvSpPr>
        <p:spPr>
          <a:xfrm>
            <a:off x="0" y="2971800"/>
            <a:ext cx="9144000" cy="3886200"/>
          </a:xfrm>
          <a:prstGeom prst="cloudCallout">
            <a:avLst>
              <a:gd name="adj1" fmla="val -18805"/>
              <a:gd name="adj2" fmla="val -58682"/>
            </a:avLst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 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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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200" y="1520825"/>
            <a:ext cx="51816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2"/>
          <p:cNvSpPr>
            <a:spLocks noGrp="1"/>
          </p:cNvSpPr>
          <p:nvPr>
            <p:ph type="title"/>
          </p:nvPr>
        </p:nvSpPr>
        <p:spPr>
          <a:xfrm>
            <a:off x="152400" y="2027238"/>
            <a:ext cx="52578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pic>
        <p:nvPicPr>
          <p:cNvPr id="4099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325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1189037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4101" name="Line 38"/>
          <p:cNvSpPr>
            <a:spLocks noChangeShapeType="1"/>
          </p:cNvSpPr>
          <p:nvPr/>
        </p:nvSpPr>
        <p:spPr bwMode="auto">
          <a:xfrm>
            <a:off x="0" y="1798638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Rectangle 41"/>
          <p:cNvSpPr>
            <a:spLocks noChangeArrowheads="1"/>
          </p:cNvSpPr>
          <p:nvPr/>
        </p:nvSpPr>
        <p:spPr bwMode="auto">
          <a:xfrm>
            <a:off x="0" y="1798638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18" name="Text Placeholder 14"/>
          <p:cNvSpPr txBox="1">
            <a:spLocks/>
          </p:cNvSpPr>
          <p:nvPr/>
        </p:nvSpPr>
        <p:spPr bwMode="auto">
          <a:xfrm>
            <a:off x="400050" y="2511425"/>
            <a:ext cx="4040188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1.Tạo tệp (</a:t>
            </a: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1/15</a:t>
            </a: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Placeholder 2"/>
          <p:cNvSpPr>
            <a:spLocks noGrp="1"/>
          </p:cNvSpPr>
          <p:nvPr>
            <p:ph type="body" idx="1"/>
          </p:nvPr>
        </p:nvSpPr>
        <p:spPr>
          <a:xfrm>
            <a:off x="228600" y="381000"/>
            <a:ext cx="4192588" cy="838200"/>
          </a:xfrm>
        </p:spPr>
        <p:txBody>
          <a:bodyPr/>
          <a:lstStyle/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Tạo thư mục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các thư mục con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soanthao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trinhchieu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mtClean="0"/>
          </a:p>
        </p:txBody>
      </p:sp>
      <p:sp>
        <p:nvSpPr>
          <p:cNvPr id="5123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219200"/>
            <a:ext cx="4268788" cy="4906963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Khởi động chương trình soạn thảo văn bản Word, soạn và trình bày nội dung sau vào trang soạn thảo rồi lưu vào thư mục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với tên là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baisoan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447800"/>
            <a:ext cx="4495800" cy="639763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Paint,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5125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1828800"/>
            <a:ext cx="4041775" cy="2514600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d. Khởi động chương trình PowerPoint, tạo bài trình chiếu có 1 trang, gõ tên, ngày, tháng, năm sinh của em vào trang trình chiếu rồi lưu vào thư mục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với tên là </a:t>
            </a:r>
            <a:r>
              <a:rPr lang="en-US" smtClean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gioithieu</a:t>
            </a:r>
          </a:p>
          <a:p>
            <a:pPr marL="0" indent="0">
              <a:buFont typeface="Arial" pitchFamily="34" charset="0"/>
              <a:buNone/>
            </a:pPr>
            <a:endParaRPr lang="en-US" smtClean="0"/>
          </a:p>
        </p:txBody>
      </p:sp>
      <p:sp>
        <p:nvSpPr>
          <p:cNvPr id="5126" name="Content Placeholder 16"/>
          <p:cNvSpPr txBox="1">
            <a:spLocks/>
          </p:cNvSpPr>
          <p:nvPr/>
        </p:nvSpPr>
        <p:spPr bwMode="auto">
          <a:xfrm>
            <a:off x="533400" y="3429000"/>
            <a:ext cx="3657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 có việc gì khó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sợ lòng không bền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Đào núi và lấp biển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Quyết chí ắt làm nên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0" y="152400"/>
            <a:ext cx="0" cy="5410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800600" y="48768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có mấy yêu cầu?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029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1.TẠO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TỆP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609600" y="152400"/>
            <a:ext cx="822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A.HOẠT ĐỘNG CƠ BẢN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981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3"/>
          <p:cNvSpPr txBox="1">
            <a:spLocks/>
          </p:cNvSpPr>
          <p:nvPr/>
        </p:nvSpPr>
        <p:spPr bwMode="auto">
          <a:xfrm>
            <a:off x="533400" y="3810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Khởi động chương trình soạn thảo văn bản Word, soạn và trình bày nội dung sau vào trang soạn thảo rồi lưu vào thư mục </a:t>
            </a:r>
            <a:r>
              <a:rPr lang="en-US" sz="320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với tên là </a:t>
            </a:r>
            <a:r>
              <a:rPr lang="en-US" sz="320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baisoan</a:t>
            </a:r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/>
          </a:p>
        </p:txBody>
      </p:sp>
      <p:sp>
        <p:nvSpPr>
          <p:cNvPr id="7171" name="Content Placeholder 16"/>
          <p:cNvSpPr txBox="1">
            <a:spLocks/>
          </p:cNvSpPr>
          <p:nvPr/>
        </p:nvSpPr>
        <p:spPr bwMode="auto">
          <a:xfrm>
            <a:off x="2819400" y="2667000"/>
            <a:ext cx="3657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 có việc gì khó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sợ lòng không bền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Đào núi và lấp biển</a:t>
            </a:r>
          </a:p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Quyết chí ắt làm nên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18288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0"/>
            <a:ext cx="13525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altLang="vi-VN"/>
          </a:p>
        </p:txBody>
      </p:sp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304800" y="1981200"/>
            <a:ext cx="88058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Paint,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Title 12"/>
          <p:cNvSpPr>
            <a:spLocks noGrp="1"/>
          </p:cNvSpPr>
          <p:nvPr>
            <p:ph type="title"/>
          </p:nvPr>
        </p:nvSpPr>
        <p:spPr>
          <a:xfrm>
            <a:off x="152400" y="1066800"/>
            <a:ext cx="5257800" cy="533400"/>
          </a:xfrm>
        </p:spPr>
        <p:txBody>
          <a:bodyPr/>
          <a:lstStyle/>
          <a:p>
            <a:pPr algn="l" eaLnBrk="1" hangingPunct="1"/>
            <a:r>
              <a:rPr lang="en-US" sz="32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BÀI 3: LÀM QUEN VỚI TỆP</a:t>
            </a:r>
          </a:p>
        </p:txBody>
      </p:sp>
      <p:sp>
        <p:nvSpPr>
          <p:cNvPr id="10" name="Text Placeholder 14"/>
          <p:cNvSpPr txBox="1">
            <a:spLocks/>
          </p:cNvSpPr>
          <p:nvPr/>
        </p:nvSpPr>
        <p:spPr bwMode="auto">
          <a:xfrm>
            <a:off x="381000" y="1371600"/>
            <a:ext cx="4040188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z="28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1.Tạo tệp</a:t>
            </a:r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304800" y="3200400"/>
            <a:ext cx="90297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PowerPoint,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HOCTAP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50B9D"/>
                </a:solidFill>
                <a:latin typeface="Times New Roman" pitchFamily="18" charset="0"/>
                <a:cs typeface="Times New Roman" pitchFamily="18" charset="0"/>
              </a:rPr>
              <a:t>gioithieu</a:t>
            </a:r>
            <a:endParaRPr lang="en-US" sz="2800" dirty="0">
              <a:solidFill>
                <a:srgbClr val="B50B9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- Dặn dò: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Em hãy tạo một tệp văn bản, một tệp hình ảnh, một tệp Powerpoint. 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Về nhà ôn lại nội dung đã học và tìm hiểu phần 2: phân biệt tệp và thư mục.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673731"/>
  <p:tag name="VIOLETTITLE" val="CĐ1. Bài 3. Làm quen với tệp"/>
  <p:tag name="VIOLETLESSON" val="3"/>
  <p:tag name="VIOLETCATID" val="8322019"/>
  <p:tag name="VIOLETSUBJECT" val="HD học Tin học 4"/>
  <p:tag name="VIOLETAUTHORID" val="1953588"/>
  <p:tag name="VIOLETAUTHORNAME" val="Nguyễn Thị Nga"/>
  <p:tag name="VIOLETAUTHORAVATAR" val="no_avatarf.jpg"/>
  <p:tag name="VIOLETAUTHORADDRESS" val="Truong Phuong DO - Ha Noi"/>
  <p:tag name="VIOLETAUTHORHOMEPAGE" val="https://nguyenthinga-thtamthuan.violet.vn"/>
  <p:tag name="VIOLETDATE" val="2019-09-17 11:37:10"/>
  <p:tag name="VIOLETHIT" val="118"/>
  <p:tag name="VIOLETLIKE" val="0"/>
  <p:tag name="MMPROD_NEXTUNIQUEID" val="10011"/>
  <p:tag name="MMPROD_UIDATA" val="&lt;database version=&quot;7.0&quot;&gt;&lt;object type=&quot;1&quot; unique_id=&quot;10001&quot;&gt;&lt;object type=&quot;2&quot; unique_id=&quot;10232&quot;&gt;&lt;object type=&quot;3&quot; unique_id=&quot;10233&quot;&gt;&lt;property id=&quot;20148&quot; value=&quot;5&quot;/&gt;&lt;property id=&quot;20300&quot; value=&quot;Slide 1&quot;/&gt;&lt;property id=&quot;20307&quot; value=&quot;256&quot;/&gt;&lt;/object&gt;&lt;object type=&quot;3&quot; unique_id=&quot;10234&quot;&gt;&lt;property id=&quot;20148&quot; value=&quot;5&quot;/&gt;&lt;property id=&quot;20300&quot; value=&quot;Slide 2&quot;/&gt;&lt;property id=&quot;20307&quot; value=&quot;279&quot;/&gt;&lt;/object&gt;&lt;object type=&quot;3&quot; unique_id=&quot;10235&quot;&gt;&lt;property id=&quot;20148&quot; value=&quot;5&quot;/&gt;&lt;property id=&quot;20300&quot; value=&quot;Slide 3 - &amp;quot;A. HOẠT ĐỘNG CƠ BẢN&amp;quot;&quot;/&gt;&lt;property id=&quot;20307&quot; value=&quot;261&quot;/&gt;&lt;/object&gt;&lt;object type=&quot;3&quot; unique_id=&quot;10236&quot;&gt;&lt;property id=&quot;20148&quot; value=&quot;5&quot;/&gt;&lt;property id=&quot;20300&quot; value=&quot;Slide 4&quot;/&gt;&lt;property id=&quot;20307&quot; value=&quot;281&quot;/&gt;&lt;/object&gt;&lt;object type=&quot;3&quot; unique_id=&quot;10237&quot;&gt;&lt;property id=&quot;20148&quot; value=&quot;5&quot;/&gt;&lt;property id=&quot;20300&quot; value=&quot;Slide 5&quot;/&gt;&lt;property id=&quot;20307&quot; value=&quot;282&quot;/&gt;&lt;/object&gt;&lt;object type=&quot;3&quot; unique_id=&quot;10238&quot;&gt;&lt;property id=&quot;20148&quot; value=&quot;5&quot;/&gt;&lt;property id=&quot;20300&quot; value=&quot;Slide 6&quot;/&gt;&lt;property id=&quot;20307&quot; value=&quot;283&quot;/&gt;&lt;/object&gt;&lt;object type=&quot;3&quot; unique_id=&quot;10239&quot;&gt;&lt;property id=&quot;20148&quot; value=&quot;5&quot;/&gt;&lt;property id=&quot;20300&quot; value=&quot;Slide 7 - &amp;quot;A. HoẠT ĐỘNG CƠ BẢN&amp;quot;&quot;/&gt;&lt;property id=&quot;20307&quot; value=&quot;267&quot;/&gt;&lt;/object&gt;&lt;object type=&quot;3&quot; unique_id=&quot;10240&quot;&gt;&lt;property id=&quot;20148&quot; value=&quot;5&quot;/&gt;&lt;property id=&quot;20300&quot; value=&quot;Slide 8 - &amp;quot;Củng cố - Dặn dò:&amp;quot;&quot;/&gt;&lt;property id=&quot;20307&quot; value=&quot;284&quot;/&gt;&lt;/object&gt;&lt;object type=&quot;3&quot; unique_id=&quot;10241&quot;&gt;&lt;property id=&quot;20148&quot; value=&quot;5&quot;/&gt;&lt;property id=&quot;20300&quot; value=&quot;Slide 9&quot;/&gt;&lt;property id=&quot;20307&quot; value=&quot;285&quot;/&gt;&lt;/object&gt;&lt;object type=&quot;3&quot; unique_id=&quot;10242&quot;&gt;&lt;property id=&quot;20148&quot; value=&quot;5&quot;/&gt;&lt;property id=&quot;20300&quot; value=&quot;Slide 10&quot;/&gt;&lt;property id=&quot;20307&quot; value=&quot;286&quot;/&gt;&lt;/object&gt;&lt;object type=&quot;3&quot; unique_id=&quot;10243&quot;&gt;&lt;property id=&quot;20148&quot; value=&quot;5&quot;/&gt;&lt;property id=&quot;20300&quot; value=&quot;Slide 11 - &amp;quot;A. HoẠT ĐỘNG CƠ BẢN&amp;quot;&quot;/&gt;&lt;property id=&quot;20307&quot; value=&quot;259&quot;/&gt;&lt;/object&gt;&lt;object type=&quot;3&quot; unique_id=&quot;10244&quot;&gt;&lt;property id=&quot;20148&quot; value=&quot;5&quot;/&gt;&lt;property id=&quot;20300&quot; value=&quot;Slide 12&quot;/&gt;&lt;property id=&quot;20307&quot; value=&quot;288&quot;/&gt;&lt;/object&gt;&lt;object type=&quot;3&quot; unique_id=&quot;10245&quot;&gt;&lt;property id=&quot;20148&quot; value=&quot;5&quot;/&gt;&lt;property id=&quot;20300&quot; value=&quot;Slide 13&quot;/&gt;&lt;property id=&quot;20307&quot; value=&quot;289&quot;/&gt;&lt;/object&gt;&lt;object type=&quot;3&quot; unique_id=&quot;10246&quot;&gt;&lt;property id=&quot;20148&quot; value=&quot;5&quot;/&gt;&lt;property id=&quot;20300&quot; value=&quot;Slide 14 - &amp;quot;A. HOẠT ĐỘNG CƠ BẢN&amp;quot;&quot;/&gt;&lt;property id=&quot;20307&quot; value=&quot;290&quot;/&gt;&lt;/object&gt;&lt;object type=&quot;3&quot; unique_id=&quot;10247&quot;&gt;&lt;property id=&quot;20148&quot; value=&quot;5&quot;/&gt;&lt;property id=&quot;20300&quot; value=&quot;Slide 15&quot;/&gt;&lt;property id=&quot;20307&quot; value=&quot;287&quot;/&gt;&lt;/object&gt;&lt;object type=&quot;3&quot; unique_id=&quot;10248&quot;&gt;&lt;property id=&quot;20148&quot; value=&quot;5&quot;/&gt;&lt;property id=&quot;20300&quot; value=&quot;Slide 16 - &amp;quot;A. HOẠT ĐỘNG CƠ BẢN&amp;quot;&quot;/&gt;&lt;property id=&quot;20307&quot; value=&quot;272&quot;/&gt;&lt;/object&gt;&lt;object type=&quot;3&quot; unique_id=&quot;10249&quot;&gt;&lt;property id=&quot;20148&quot; value=&quot;5&quot;/&gt;&lt;property id=&quot;20300&quot; value=&quot;Slide 17 - &amp;quot;B.HOẠT ĐỘNG THỰC HÀNH&amp;quot;&quot;/&gt;&lt;property id=&quot;20307&quot; value=&quot;271&quot;/&gt;&lt;/object&gt;&lt;object type=&quot;3&quot; unique_id=&quot;10250&quot;&gt;&lt;property id=&quot;20148&quot; value=&quot;5&quot;/&gt;&lt;property id=&quot;20300&quot; value=&quot;Slide 18 - &amp;quot;B.HOẠT ĐỘNG THỰC HÀNH&amp;quot;&quot;/&gt;&lt;property id=&quot;20307&quot; value=&quot;273&quot;/&gt;&lt;/object&gt;&lt;object type=&quot;3&quot; unique_id=&quot;10251&quot;&gt;&lt;property id=&quot;20148&quot; value=&quot;5&quot;/&gt;&lt;property id=&quot;20300&quot; value=&quot;Slide 19 - &amp;quot;B.HOẠT ĐỘNG THỰC HÀNH&amp;quot;&quot;/&gt;&lt;property id=&quot;20307&quot; value=&quot;275&quot;/&gt;&lt;/object&gt;&lt;object type=&quot;3&quot; unique_id=&quot;10252&quot;&gt;&lt;property id=&quot;20148&quot; value=&quot;5&quot;/&gt;&lt;property id=&quot;20300&quot; value=&quot;Slide 20 - &amp;quot;C.HOẠT ĐỘNG ỨNG DỤNG MỞ RỘNG&amp;quot;&quot;/&gt;&lt;property id=&quot;20307&quot; value=&quot;276&quot;/&gt;&lt;/object&gt;&lt;object type=&quot;3&quot; unique_id=&quot;10253&quot;&gt;&lt;property id=&quot;20148&quot; value=&quot;5&quot;/&gt;&lt;property id=&quot;20300&quot; value=&quot;Slide 21 - &amp;quot;C. HOẠT ĐỘNG ỨNG DỤNG MỞ RỘNG&amp;quot;&quot;/&gt;&lt;property id=&quot;20307&quot; value=&quot;277&quot;/&gt;&lt;/object&gt;&lt;object type=&quot;3&quot; unique_id=&quot;10254&quot;&gt;&lt;property id=&quot;20148&quot; value=&quot;5&quot;/&gt;&lt;property id=&quot;20300&quot; value=&quot;Slide 22&quot;/&gt;&lt;property id=&quot;20307&quot; value=&quot;291&quot;/&gt;&lt;/object&gt;&lt;/object&gt;&lt;object type=&quot;8&quot; unique_id=&quot;1027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1130</Words>
  <Application>Microsoft Office PowerPoint</Application>
  <PresentationFormat>On-screen Show (4:3)</PresentationFormat>
  <Paragraphs>142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Ancuu</vt:lpstr>
      <vt:lpstr>Times New Roman</vt:lpstr>
      <vt:lpstr>Wingdings</vt:lpstr>
      <vt:lpstr>Office Theme</vt:lpstr>
      <vt:lpstr>PowerPoint Presentation</vt:lpstr>
      <vt:lpstr>PowerPoint Presentation</vt:lpstr>
      <vt:lpstr>A. HOẠT ĐỘNG CƠ BẢN</vt:lpstr>
      <vt:lpstr>PowerPoint Presentation</vt:lpstr>
      <vt:lpstr>PowerPoint Presentation</vt:lpstr>
      <vt:lpstr>PowerPoint Presentation</vt:lpstr>
      <vt:lpstr>A. HoẠT ĐỘNG CƠ BẢN</vt:lpstr>
      <vt:lpstr>Củng cố - Dặn dò:</vt:lpstr>
      <vt:lpstr>PowerPoint Presentation</vt:lpstr>
      <vt:lpstr>PowerPoint Presentation</vt:lpstr>
      <vt:lpstr>A. HoẠT ĐỘNG CƠ BẢN</vt:lpstr>
      <vt:lpstr>PowerPoint Presentation</vt:lpstr>
      <vt:lpstr>PowerPoint Presentation</vt:lpstr>
      <vt:lpstr>A. HOẠT ĐỘNG CƠ BẢN</vt:lpstr>
      <vt:lpstr>PowerPoint Presentation</vt:lpstr>
      <vt:lpstr>A. HOẠT ĐỘNG CƠ BẢN</vt:lpstr>
      <vt:lpstr>B.HOẠT ĐỘNG THỰC HÀNH</vt:lpstr>
      <vt:lpstr>B.HOẠT ĐỘNG THỰC HÀNH</vt:lpstr>
      <vt:lpstr>B.HOẠT ĐỘNG THỰC HÀNH</vt:lpstr>
      <vt:lpstr>C.HOẠT ĐỘNG ỨNG DỤNG MỞ RỘNG</vt:lpstr>
      <vt:lpstr>C. HOẠT ĐỘNG ỨNG DỤNG MỞ RỘNG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MTC</cp:lastModifiedBy>
  <cp:revision>66</cp:revision>
  <dcterms:created xsi:type="dcterms:W3CDTF">2017-09-12T01:40:07Z</dcterms:created>
  <dcterms:modified xsi:type="dcterms:W3CDTF">2019-09-23T06:47:07Z</dcterms:modified>
</cp:coreProperties>
</file>