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8" r:id="rId4"/>
    <p:sldMasterId id="2147483704" r:id="rId5"/>
  </p:sldMasterIdLst>
  <p:notesMasterIdLst>
    <p:notesMasterId r:id="rId13"/>
  </p:notesMasterIdLst>
  <p:sldIdLst>
    <p:sldId id="257" r:id="rId6"/>
    <p:sldId id="3402" r:id="rId7"/>
    <p:sldId id="265" r:id="rId8"/>
    <p:sldId id="3403" r:id="rId9"/>
    <p:sldId id="2920" r:id="rId10"/>
    <p:sldId id="3404" r:id="rId11"/>
    <p:sldId id="340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1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viewProps" Target="viewProps.xml"/><Relationship Id="rId10" Type="http://schemas.openxmlformats.org/officeDocument/2006/relationships/slide" Target="slides/slide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E4C152-CB9E-49D8-A9D9-324920F6481A}" type="datetimeFigureOut">
              <a:rPr lang="en-US" smtClean="0"/>
              <a:t>4/24/2022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992CE1-A2F2-485D-BD6B-43BC18F994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097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53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629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A03BF-BDB9-4A45-9B59-55A59E96C1D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403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2326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587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202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3525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BF6AAF-EBE8-4BA6-9CE0-0A4490A0F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A44005-491F-4ADB-8929-A6A576E06C24}" type="datetimeFigureOut">
              <a:rPr lang="zh-CN" altLang="en-US"/>
              <a:pPr>
                <a:defRPr/>
              </a:pPr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68E031-0CA0-464E-AE7D-DE5C9DC7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18DCEE-07B6-4F73-9ADF-4905301CD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AF95B7-AF74-4F24-B7FF-E0826487F92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447186"/>
      </p:ext>
    </p:extLst>
  </p:cSld>
  <p:clrMapOvr>
    <a:masterClrMapping/>
  </p:clrMapOvr>
  <p:transition spd="slow" advClick="0" advTm="0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E78C0C-F076-4EC8-AE3B-1B557D940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86DA7-3446-417F-9FB3-E9C34F1F8903}" type="datetimeFigureOut">
              <a:rPr lang="zh-CN" altLang="en-US"/>
              <a:pPr>
                <a:defRPr/>
              </a:pPr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0CED0E-B43E-40BE-A4B5-B041CCE899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5F8C3D1-3446-4E32-9E1C-C534504D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D3FBD-68E2-4DC6-950B-B0540DB3CAA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5408361"/>
      </p:ext>
    </p:extLst>
  </p:cSld>
  <p:clrMapOvr>
    <a:masterClrMapping/>
  </p:clrMapOvr>
  <p:transition spd="slow" advClick="0" advTm="0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91F767-22F1-4785-9310-24E2C35BC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71F85-F021-48E9-BB6B-2924F9D3CDEE}" type="datetimeFigureOut">
              <a:rPr lang="zh-CN" altLang="en-US"/>
              <a:pPr>
                <a:defRPr/>
              </a:pPr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CD57F8-C6F1-4E58-9C17-0DBF2F392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C575B4-C588-4EBA-B8A9-B2BC44DBB2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E101A-360A-49B2-BDE2-11BDFECFC0B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657811"/>
      </p:ext>
    </p:extLst>
  </p:cSld>
  <p:clrMapOvr>
    <a:masterClrMapping/>
  </p:clrMapOvr>
  <p:transition spd="slow" advClick="0" advTm="0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8712796" y="3660335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E74B609-0641-41FF-84FD-9616F5E61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92AB9-AB77-4044-9089-48A14947FD6F}" type="datetimeFigureOut">
              <a:rPr lang="zh-CN" altLang="en-US"/>
              <a:pPr>
                <a:defRPr/>
              </a:pPr>
              <a:t>2022/4/24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B5EE7F08-AA64-4726-BE71-EF35FE55D2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CBC846B-DF3E-4BA7-9114-C8AC598B7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8ECD6-8DA6-47E8-82EB-1538BF36956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751899"/>
      </p:ext>
    </p:extLst>
  </p:cSld>
  <p:clrMapOvr>
    <a:masterClrMapping/>
  </p:clrMapOvr>
  <p:transition spd="slow" advClick="0" advTm="0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08D50B94-4FCF-4A7B-A924-8E36A9F4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882A2-ED13-4A87-8D25-C0BB56A59C96}" type="datetimeFigureOut">
              <a:rPr lang="zh-CN" altLang="en-US"/>
              <a:pPr>
                <a:defRPr/>
              </a:pPr>
              <a:t>2022/4/24</a:t>
            </a:fld>
            <a:endParaRPr lang="zh-CN" altLang="en-US"/>
          </a:p>
        </p:txBody>
      </p:sp>
      <p:sp>
        <p:nvSpPr>
          <p:cNvPr id="8" name="页脚占位符 4">
            <a:extLst>
              <a:ext uri="{FF2B5EF4-FFF2-40B4-BE49-F238E27FC236}">
                <a16:creationId xmlns:a16="http://schemas.microsoft.com/office/drawing/2014/main" id="{DD7D702A-DA6E-4ECF-88B9-685667AB3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394DCC49-3D0D-45BE-9E00-5C48EEF98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045F94-1EF7-46DE-ADB9-BDA483E0F1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898861"/>
      </p:ext>
    </p:extLst>
  </p:cSld>
  <p:clrMapOvr>
    <a:masterClrMapping/>
  </p:clrMapOvr>
  <p:transition spd="slow" advClick="0" advTm="0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>
            <a:extLst>
              <a:ext uri="{FF2B5EF4-FFF2-40B4-BE49-F238E27FC236}">
                <a16:creationId xmlns:a16="http://schemas.microsoft.com/office/drawing/2014/main" id="{B12A2EA3-96E5-44FE-B0F5-79F089B4E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77F85-66DD-4863-8375-C15B6176C033}" type="datetimeFigureOut">
              <a:rPr lang="zh-CN" altLang="en-US"/>
              <a:pPr>
                <a:defRPr/>
              </a:pPr>
              <a:t>2022/4/24</a:t>
            </a:fld>
            <a:endParaRPr lang="zh-CN" altLang="en-US"/>
          </a:p>
        </p:txBody>
      </p:sp>
      <p:sp>
        <p:nvSpPr>
          <p:cNvPr id="4" name="页脚占位符 4">
            <a:extLst>
              <a:ext uri="{FF2B5EF4-FFF2-40B4-BE49-F238E27FC236}">
                <a16:creationId xmlns:a16="http://schemas.microsoft.com/office/drawing/2014/main" id="{8517F8F8-15F6-4AA7-B02A-AA7C84467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>
            <a:extLst>
              <a:ext uri="{FF2B5EF4-FFF2-40B4-BE49-F238E27FC236}">
                <a16:creationId xmlns:a16="http://schemas.microsoft.com/office/drawing/2014/main" id="{E1419E46-EC10-495E-9F4D-24F13721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7F447-CC35-4472-BADC-C2DCC72ACD0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345059"/>
      </p:ext>
    </p:extLst>
  </p:cSld>
  <p:clrMapOvr>
    <a:masterClrMapping/>
  </p:clrMapOvr>
  <p:transition spd="slow" advClick="0" advTm="0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35CF8266-BDEB-4782-9DE6-2E13843D418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DC2CE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3" name="日期占位符 1">
            <a:extLst>
              <a:ext uri="{FF2B5EF4-FFF2-40B4-BE49-F238E27FC236}">
                <a16:creationId xmlns:a16="http://schemas.microsoft.com/office/drawing/2014/main" id="{1F09F9CC-173D-4333-88C2-E0134A6179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DD9D0-5B05-481D-BEA5-84714C70DA19}" type="datetimeFigureOut">
              <a:rPr lang="zh-CN" altLang="en-US"/>
              <a:pPr>
                <a:defRPr/>
              </a:pPr>
              <a:t>2022/4/24</a:t>
            </a:fld>
            <a:endParaRPr lang="zh-CN" altLang="en-US"/>
          </a:p>
        </p:txBody>
      </p:sp>
      <p:sp>
        <p:nvSpPr>
          <p:cNvPr id="4" name="页脚占位符 2">
            <a:extLst>
              <a:ext uri="{FF2B5EF4-FFF2-40B4-BE49-F238E27FC236}">
                <a16:creationId xmlns:a16="http://schemas.microsoft.com/office/drawing/2014/main" id="{756F8FB7-8AD0-4A5D-ACE9-969257016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D01234FF-EF6A-491C-BCD4-D9F94DA5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F7FA0-7FF1-4FC3-B763-B73535AB93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2897777"/>
      </p:ext>
    </p:extLst>
  </p:cSld>
  <p:clrMapOvr>
    <a:masterClrMapping/>
  </p:clrMapOvr>
  <p:transition spd="slow" advClick="0" advTm="0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5946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6E707A86-C416-4166-9BFD-A2FCB506C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6FCE4-8E40-4168-A56D-D54C8044A839}" type="datetimeFigureOut">
              <a:rPr lang="zh-CN" altLang="en-US"/>
              <a:pPr>
                <a:defRPr/>
              </a:pPr>
              <a:t>2022/4/24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DC690F22-CFF1-4432-89A3-C49089752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878F7FD3-0EF7-4D78-B831-CB7210FD2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AC4C0-CD2F-4D25-A923-E60FF14E11E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348607"/>
      </p:ext>
    </p:extLst>
  </p:cSld>
  <p:clrMapOvr>
    <a:masterClrMapping/>
  </p:clrMapOvr>
  <p:transition spd="slow" advClick="0" advTm="0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>
            <a:extLst>
              <a:ext uri="{FF2B5EF4-FFF2-40B4-BE49-F238E27FC236}">
                <a16:creationId xmlns:a16="http://schemas.microsoft.com/office/drawing/2014/main" id="{FDF2A4BB-9E82-4E3A-8C5C-E5C4CEE2E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9CBEB4-153F-47CE-A3C9-54F2181F20DF}" type="datetimeFigureOut">
              <a:rPr lang="zh-CN" altLang="en-US"/>
              <a:pPr>
                <a:defRPr/>
              </a:pPr>
              <a:t>2022/4/24</a:t>
            </a:fld>
            <a:endParaRPr lang="zh-CN" altLang="en-US"/>
          </a:p>
        </p:txBody>
      </p:sp>
      <p:sp>
        <p:nvSpPr>
          <p:cNvPr id="6" name="页脚占位符 4">
            <a:extLst>
              <a:ext uri="{FF2B5EF4-FFF2-40B4-BE49-F238E27FC236}">
                <a16:creationId xmlns:a16="http://schemas.microsoft.com/office/drawing/2014/main" id="{834E54B6-2D46-4EAE-AF33-FEBC71066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>
            <a:extLst>
              <a:ext uri="{FF2B5EF4-FFF2-40B4-BE49-F238E27FC236}">
                <a16:creationId xmlns:a16="http://schemas.microsoft.com/office/drawing/2014/main" id="{003CC058-2996-48DB-AAB5-B5175FA53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33A370-FBEC-42AB-AB07-05FBF86D751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746282"/>
      </p:ext>
    </p:extLst>
  </p:cSld>
  <p:clrMapOvr>
    <a:masterClrMapping/>
  </p:clrMapOvr>
  <p:transition spd="slow" advClick="0" advTm="0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994D26-521E-40DA-9471-B6C1627E1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DB8C0-222C-463C-8E56-759B012FC676}" type="datetimeFigureOut">
              <a:rPr lang="zh-CN" altLang="en-US"/>
              <a:pPr>
                <a:defRPr/>
              </a:pPr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6B5E64-DA01-4B5E-9DB6-477D003F7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06B5EF-D83E-4077-9386-576DBEE5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C5514-7CD0-42C8-B21E-80E374F823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031806"/>
      </p:ext>
    </p:extLst>
  </p:cSld>
  <p:clrMapOvr>
    <a:masterClrMapping/>
  </p:clrMapOvr>
  <p:transition spd="slow" advClick="0" advTm="0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F7E16E-6075-4FBD-9CA5-A9282A28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F6F99-27A4-4DD0-BF62-F88B30BA8608}" type="datetimeFigureOut">
              <a:rPr lang="zh-CN" altLang="en-US"/>
              <a:pPr>
                <a:defRPr/>
              </a:pPr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B5D28AD-CFCA-4CBC-AF8F-2B5C2A97B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8E1AE-6CAE-4303-9883-411E19F0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E3AC6-ECA8-49FB-9D1A-87E00A9C4D9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0425824"/>
      </p:ext>
    </p:extLst>
  </p:cSld>
  <p:clrMapOvr>
    <a:masterClrMapping/>
  </p:clrMapOvr>
  <p:transition spd="slow" advClick="0" advTm="0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637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1358153" y="3334871"/>
            <a:ext cx="1089212" cy="13312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/>
          <p:cNvSpPr/>
          <p:nvPr userDrawn="1"/>
        </p:nvSpPr>
        <p:spPr>
          <a:xfrm>
            <a:off x="10273552" y="2252383"/>
            <a:ext cx="1156447" cy="2164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" name="矩形 4"/>
          <p:cNvSpPr/>
          <p:nvPr userDrawn="1"/>
        </p:nvSpPr>
        <p:spPr>
          <a:xfrm>
            <a:off x="7292788" y="4666129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 userDrawn="1"/>
        </p:nvSpPr>
        <p:spPr>
          <a:xfrm>
            <a:off x="5204011" y="1810872"/>
            <a:ext cx="1156447" cy="441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7292787" y="1670798"/>
            <a:ext cx="1156447" cy="5815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893992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7194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947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13346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8001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753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73338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4526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800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994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1350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826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96583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9530930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4/24/2022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165230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4/24/2022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73377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2303933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25575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5013473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28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03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388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72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27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1899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839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37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512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695826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868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416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504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6589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52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EFEABF-5218-440F-B818-A746A00AEB19}"/>
              </a:ext>
            </a:extLst>
          </p:cNvPr>
          <p:cNvSpPr txBox="1"/>
          <p:nvPr userDrawn="1"/>
        </p:nvSpPr>
        <p:spPr>
          <a:xfrm>
            <a:off x="9247310" y="-15742"/>
            <a:ext cx="60974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144201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6556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4.jpe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5AA6BC-A796-4F71-AC64-582843008B0E}"/>
              </a:ext>
            </a:extLst>
          </p:cNvPr>
          <p:cNvSpPr txBox="1"/>
          <p:nvPr userDrawn="1"/>
        </p:nvSpPr>
        <p:spPr>
          <a:xfrm>
            <a:off x="9247310" y="-15742"/>
            <a:ext cx="60974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89130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AB91824E-5681-45C5-BFA7-7BC8998B64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AF5C96A9-61D2-4FD8-9813-C42DB9E1E4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A93355-122E-4D1B-B4E7-EDC17930C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C28F643B-9EE8-42D9-860B-940B840B1C2A}" type="datetimeFigureOut">
              <a:rPr lang="zh-CN" altLang="en-US"/>
              <a:pPr>
                <a:defRPr/>
              </a:pPr>
              <a:t>2022/4/24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9BD860-DF82-417F-A8E0-9F56E682C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A04289-3880-4389-BDCD-FE4B5CFA4E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552FF246-BA5D-407A-8171-DFA8AC685D0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5588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slow" advClick="0" advTm="0">
    <p:randomBar dir="vert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/>
              <a:t>2022/4/24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1F22F1-B11D-414D-9494-480D40A07E96}"/>
              </a:ext>
            </a:extLst>
          </p:cNvPr>
          <p:cNvSpPr txBox="1"/>
          <p:nvPr userDrawn="1"/>
        </p:nvSpPr>
        <p:spPr>
          <a:xfrm>
            <a:off x="9993125" y="61546"/>
            <a:ext cx="19819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Design by: </a:t>
            </a:r>
            <a:r>
              <a:rPr lang="en-US" sz="1200" i="1" dirty="0" err="1"/>
              <a:t>Hương</a:t>
            </a:r>
            <a:r>
              <a:rPr lang="en-US" sz="1200" i="1" dirty="0"/>
              <a:t> </a:t>
            </a:r>
            <a:r>
              <a:rPr lang="en-US" sz="1200" i="1" dirty="0" err="1"/>
              <a:t>Thảo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2574526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492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58C711-4DFE-4B75-B8B9-4B6627B14C34}"/>
              </a:ext>
            </a:extLst>
          </p:cNvPr>
          <p:cNvSpPr txBox="1"/>
          <p:nvPr userDrawn="1"/>
        </p:nvSpPr>
        <p:spPr>
          <a:xfrm>
            <a:off x="9563100" y="105507"/>
            <a:ext cx="26289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57157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10" Type="http://schemas.openxmlformats.org/officeDocument/2006/relationships/image" Target="../media/image16.emf"/><Relationship Id="rId4" Type="http://schemas.openxmlformats.org/officeDocument/2006/relationships/image" Target="../media/image10.emf"/><Relationship Id="rId9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88086">
            <a:off x="4285783" y="413068"/>
            <a:ext cx="1319764" cy="107139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16" y="732515"/>
            <a:ext cx="7221108" cy="56080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8775" y="289916"/>
            <a:ext cx="1592643" cy="91403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3349" y="1864522"/>
            <a:ext cx="2025823" cy="49934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557" y="4264077"/>
            <a:ext cx="11517443" cy="259392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271677"/>
            <a:ext cx="3764906" cy="71296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8229" y="-68642"/>
            <a:ext cx="4656021" cy="2328011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414" y="268893"/>
            <a:ext cx="1292002" cy="753668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902042" y="353221"/>
            <a:ext cx="573750" cy="337500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4050456" y="2581871"/>
            <a:ext cx="452399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Đọc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mở</a:t>
            </a:r>
            <a:r>
              <a:rPr lang="en-US" altLang="zh-CN" sz="5400" b="1" dirty="0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 </a:t>
            </a:r>
            <a:r>
              <a:rPr lang="en-US" altLang="zh-CN" sz="5400" b="1" dirty="0" err="1">
                <a:solidFill>
                  <a:srgbClr val="FFA400"/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Arial" panose="020B0604020202020204" pitchFamily="34" charset="0"/>
                <a:ea typeface="迷你简雪峰" panose="02010609000101010101" pitchFamily="49" charset="-122"/>
              </a:rPr>
              <a:t>rộng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FFA400"/>
              </a:solidFill>
              <a:effectLst>
                <a:innerShdw blurRad="63500" dist="50800" dir="2700000">
                  <a:prstClr val="black">
                    <a:alpha val="50000"/>
                  </a:prstClr>
                </a:innerShdw>
              </a:effectLst>
              <a:uLnTx/>
              <a:uFillTx/>
              <a:latin typeface="Arial" panose="020B0604020202020204" pitchFamily="34" charset="0"/>
              <a:ea typeface="迷你简雪峰" panose="02010609000101010101" pitchFamily="49" charset="-122"/>
              <a:cs typeface="+mn-c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ate.com - Đêm Qua Em Mơ Gặp Bác Hồ  Bài Hát Hay Về Bác Hồ_v720P">
            <a:hlinkClick r:id="" action="ppaction://media"/>
            <a:extLst>
              <a:ext uri="{FF2B5EF4-FFF2-40B4-BE49-F238E27FC236}">
                <a16:creationId xmlns:a16="http://schemas.microsoft.com/office/drawing/2014/main" id="{A0B84AA6-E698-4E1A-9137-2520A0E2E1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0470" y="312383"/>
            <a:ext cx="10591060" cy="595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50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1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AC1ADA-6A84-4790-A6F9-CB84B0513481}"/>
              </a:ext>
            </a:extLst>
          </p:cNvPr>
          <p:cNvSpPr txBox="1"/>
          <p:nvPr/>
        </p:nvSpPr>
        <p:spPr>
          <a:xfrm>
            <a:off x="1139372" y="1741390"/>
            <a:ext cx="5312045" cy="1812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17479D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1.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Tìm đọc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một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chuyện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81818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181818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078133-2DA8-44F5-89E7-18A280629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503" y="1741390"/>
            <a:ext cx="3561736" cy="358152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E24D1B-1A21-4512-AE46-E1E6C32E71B2}"/>
              </a:ext>
            </a:extLst>
          </p:cNvPr>
          <p:cNvSpPr txBox="1"/>
          <p:nvPr/>
        </p:nvSpPr>
        <p:spPr>
          <a:xfrm>
            <a:off x="3364430" y="-30093"/>
            <a:ext cx="546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ĐỌC MỞ RỘNG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F05885-5752-4B35-A8A2-BC9254F7CE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1157" y="421968"/>
            <a:ext cx="7913241" cy="601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1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894121" y="2279057"/>
            <a:ext cx="6604000" cy="3077762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xúc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23338968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B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3581" y="56367"/>
            <a:ext cx="11508419" cy="1549970"/>
          </a:xfrm>
          <a:prstGeom prst="rect">
            <a:avLst/>
          </a:prstGeom>
        </p:spPr>
      </p:pic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3594895" y="127591"/>
            <a:ext cx="5100408" cy="590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Viết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vào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phiếu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đọc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sách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DC5D3D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970918" y="1384300"/>
            <a:ext cx="10645753" cy="2343150"/>
            <a:chOff x="1021" y="1992"/>
            <a:chExt cx="17377" cy="4228"/>
          </a:xfrm>
        </p:grpSpPr>
        <p:pic>
          <p:nvPicPr>
            <p:cNvPr id="3" name="图片 2" descr="999ba5066198f2db59d550c4dbd2090b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1" y="1992"/>
              <a:ext cx="17377" cy="4228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2112" y="3404"/>
              <a:ext cx="4367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Tên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câu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chuyện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7966" y="3420"/>
              <a:ext cx="3888" cy="1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Chi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tiết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thích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3469" y="2821"/>
              <a:ext cx="3888" cy="2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Cảm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xúc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của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em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sau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khi</a:t>
              </a:r>
              <a:r>
                <a: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 </a:t>
              </a:r>
              <a:r>
                <a:rPr kumimoji="0" lang="en-US" altLang="zh-CN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C5D3D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đọc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DC5D3D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8" name="图片 7" descr="8691fc963511599ce3dc24771297d54e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6927" y="3727450"/>
            <a:ext cx="5260340" cy="270383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6EFBC9-1CF6-4147-BAA9-089766BAF222}"/>
              </a:ext>
            </a:extLst>
          </p:cNvPr>
          <p:cNvSpPr txBox="1"/>
          <p:nvPr/>
        </p:nvSpPr>
        <p:spPr>
          <a:xfrm>
            <a:off x="2934586" y="2498650"/>
            <a:ext cx="7357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Củng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cố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dặn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rPr>
              <a:t>dò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/>
              <a:ea typeface="Arial-Rounded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theme/theme1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56</Words>
  <Application>Microsoft Office PowerPoint</Application>
  <PresentationFormat>Màn hình rộng</PresentationFormat>
  <Paragraphs>12</Paragraphs>
  <Slides>7</Slides>
  <Notes>3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5</vt:i4>
      </vt:variant>
      <vt:variant>
        <vt:lpstr>Tiêu đề Bản chiếu</vt:lpstr>
      </vt:variant>
      <vt:variant>
        <vt:i4>7</vt:i4>
      </vt:variant>
    </vt:vector>
  </HeadingPairs>
  <TitlesOfParts>
    <vt:vector size="18" baseType="lpstr">
      <vt:lpstr>微软雅黑</vt:lpstr>
      <vt:lpstr>Arial</vt:lpstr>
      <vt:lpstr>Arial-Rounded</vt:lpstr>
      <vt:lpstr>Calibri</vt:lpstr>
      <vt:lpstr>Calibri Light</vt:lpstr>
      <vt:lpstr>Times New Roman</vt:lpstr>
      <vt:lpstr>1_Office 主题</vt:lpstr>
      <vt:lpstr>第一PPT，www.1ppt.com</vt:lpstr>
      <vt:lpstr>Office 主题</vt:lpstr>
      <vt:lpstr>2_Office 主题</vt:lpstr>
      <vt:lpstr>1_https://www.freeppt7.com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trangnguyencdsphn@gmail.com</cp:lastModifiedBy>
  <cp:revision>2</cp:revision>
  <dcterms:created xsi:type="dcterms:W3CDTF">2021-08-06T15:36:52Z</dcterms:created>
  <dcterms:modified xsi:type="dcterms:W3CDTF">2022-04-24T08:07:47Z</dcterms:modified>
</cp:coreProperties>
</file>