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5" r:id="rId7"/>
  </p:sldMasterIdLst>
  <p:notesMasterIdLst>
    <p:notesMasterId r:id="rId17"/>
  </p:notesMasterIdLst>
  <p:sldIdLst>
    <p:sldId id="256" r:id="rId8"/>
    <p:sldId id="515" r:id="rId9"/>
    <p:sldId id="348" r:id="rId10"/>
    <p:sldId id="377" r:id="rId11"/>
    <p:sldId id="265" r:id="rId12"/>
    <p:sldId id="304" r:id="rId13"/>
    <p:sldId id="3401" r:id="rId14"/>
    <p:sldId id="514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7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332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24060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8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6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954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8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58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1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4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89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9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8.png"/><Relationship Id="rId18" Type="http://schemas.openxmlformats.org/officeDocument/2006/relationships/image" Target="../media/image61.gif"/><Relationship Id="rId26" Type="http://schemas.microsoft.com/office/2007/relationships/hdphoto" Target="../media/hdphoto12.wdp"/><Relationship Id="rId3" Type="http://schemas.openxmlformats.org/officeDocument/2006/relationships/image" Target="../media/image52.png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openxmlformats.org/officeDocument/2006/relationships/image" Target="../media/image65.png"/><Relationship Id="rId2" Type="http://schemas.openxmlformats.org/officeDocument/2006/relationships/image" Target="../media/image51.gif"/><Relationship Id="rId16" Type="http://schemas.microsoft.com/office/2007/relationships/hdphoto" Target="../media/hdphoto8.wdp"/><Relationship Id="rId20" Type="http://schemas.microsoft.com/office/2007/relationships/hdphoto" Target="../media/hdphoto9.wdp"/><Relationship Id="rId29" Type="http://schemas.openxmlformats.org/officeDocument/2006/relationships/image" Target="../media/image67.gif"/><Relationship Id="rId1" Type="http://schemas.openxmlformats.org/officeDocument/2006/relationships/slideLayout" Target="../slideLayouts/slideLayout78.xml"/><Relationship Id="rId6" Type="http://schemas.microsoft.com/office/2007/relationships/hdphoto" Target="../media/hdphoto4.wdp"/><Relationship Id="rId11" Type="http://schemas.openxmlformats.org/officeDocument/2006/relationships/image" Target="../media/image56.gif"/><Relationship Id="rId24" Type="http://schemas.microsoft.com/office/2007/relationships/hdphoto" Target="../media/hdphoto11.wdp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openxmlformats.org/officeDocument/2006/relationships/image" Target="../media/image64.png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image" Target="../media/image62.png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5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66.png"/><Relationship Id="rId30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366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2050964" y="626619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4DFDD-2DB7-4421-8E8F-9E88382CA852}"/>
              </a:ext>
            </a:extLst>
          </p:cNvPr>
          <p:cNvSpPr txBox="1"/>
          <p:nvPr/>
        </p:nvSpPr>
        <p:spPr>
          <a:xfrm>
            <a:off x="4068939" y="-145719"/>
            <a:ext cx="410953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Bóp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nát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cam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398957"/>
            <a:ext cx="9187894" cy="2409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4018593"/>
            <a:ext cx="9073593" cy="24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7596D9-39CB-49C0-B4CE-121FE2171F97}"/>
              </a:ext>
            </a:extLst>
          </p:cNvPr>
          <p:cNvGrpSpPr/>
          <p:nvPr/>
        </p:nvGrpSpPr>
        <p:grpSpPr>
          <a:xfrm>
            <a:off x="2206415" y="703045"/>
            <a:ext cx="8522879" cy="1462174"/>
            <a:chOff x="511811" y="527283"/>
            <a:chExt cx="5834378" cy="1096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7F0044-EC6F-41DD-AD10-50DAC984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1" y="527283"/>
              <a:ext cx="5834378" cy="10966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41E64-99F6-4801-BDC4-33A47C239C0A}"/>
                </a:ext>
              </a:extLst>
            </p:cNvPr>
            <p:cNvSpPr txBox="1"/>
            <p:nvPr/>
          </p:nvSpPr>
          <p:spPr>
            <a:xfrm>
              <a:off x="1858319" y="654906"/>
              <a:ext cx="3978761" cy="84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hùng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tuổi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Trần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Quốc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Toản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DE22C6-E3EF-460C-96DB-BF8D242AC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343" y="2500142"/>
            <a:ext cx="6160243" cy="353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177</Words>
  <Application>Microsoft Office PowerPoint</Application>
  <PresentationFormat>Màn hình rộng</PresentationFormat>
  <Paragraphs>19</Paragraphs>
  <Slides>9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9</vt:i4>
      </vt:variant>
    </vt:vector>
  </HeadingPairs>
  <TitlesOfParts>
    <vt:vector size="22" baseType="lpstr">
      <vt:lpstr>等线</vt:lpstr>
      <vt:lpstr>.VnAvant</vt:lpstr>
      <vt:lpstr>Arial</vt:lpstr>
      <vt:lpstr>Arial-Rounded</vt:lpstr>
      <vt:lpstr>Calibri</vt:lpstr>
      <vt:lpstr>UTM Avo</vt:lpstr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43</cp:revision>
  <dcterms:created xsi:type="dcterms:W3CDTF">2021-07-20T01:55:21Z</dcterms:created>
  <dcterms:modified xsi:type="dcterms:W3CDTF">2022-04-24T07:55:06Z</dcterms:modified>
</cp:coreProperties>
</file>