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1" r:id="rId6"/>
    <p:sldMasterId id="2147483873" r:id="rId7"/>
  </p:sldMasterIdLst>
  <p:notesMasterIdLst>
    <p:notesMasterId r:id="rId15"/>
  </p:notesMasterIdLst>
  <p:sldIdLst>
    <p:sldId id="256" r:id="rId8"/>
    <p:sldId id="515" r:id="rId9"/>
    <p:sldId id="300" r:id="rId10"/>
    <p:sldId id="290" r:id="rId11"/>
    <p:sldId id="265" r:id="rId12"/>
    <p:sldId id="3397" r:id="rId13"/>
    <p:sldId id="5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50.png"/><Relationship Id="rId10" Type="http://schemas.microsoft.com/office/2007/relationships/hdphoto" Target="../media/hdphoto4.wdp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Tiết</a:t>
            </a:r>
            <a:r>
              <a:rPr lang="en-US" sz="5400" dirty="0"/>
              <a:t> 4</a:t>
            </a:r>
          </a:p>
          <a:p>
            <a:pPr algn="ctr"/>
            <a:r>
              <a:rPr lang="en-US" sz="5400" dirty="0" err="1"/>
              <a:t>Luyện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viết</a:t>
            </a:r>
            <a:r>
              <a:rPr lang="en-US" sz="5400" dirty="0"/>
              <a:t> </a:t>
            </a:r>
            <a:r>
              <a:rPr lang="en-US" sz="5400" dirty="0" err="1"/>
              <a:t>câu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AF5B1D-1E01-47D3-86D7-B866F493D64F}"/>
              </a:ext>
            </a:extLst>
          </p:cNvPr>
          <p:cNvSpPr/>
          <p:nvPr/>
        </p:nvSpPr>
        <p:spPr>
          <a:xfrm>
            <a:off x="1410041" y="5185651"/>
            <a:ext cx="7800550" cy="13421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42E228-291F-49D4-AB25-45586C0AF29D}"/>
              </a:ext>
            </a:extLst>
          </p:cNvPr>
          <p:cNvSpPr txBox="1"/>
          <p:nvPr/>
        </p:nvSpPr>
        <p:spPr>
          <a:xfrm>
            <a:off x="1272869" y="589922"/>
            <a:ext cx="618071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Chiếc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rễ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đa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tròn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F2C344-0382-4251-B374-0128D74DB2A1}"/>
              </a:ext>
            </a:extLst>
          </p:cNvPr>
          <p:cNvSpPr txBox="1"/>
          <p:nvPr/>
        </p:nvSpPr>
        <p:spPr>
          <a:xfrm>
            <a:off x="1096564" y="98660"/>
            <a:ext cx="3266662" cy="65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Nghe –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: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C1A01-C3F9-4092-9AAD-51C062923331}"/>
              </a:ext>
            </a:extLst>
          </p:cNvPr>
          <p:cNvSpPr txBox="1"/>
          <p:nvPr/>
        </p:nvSpPr>
        <p:spPr>
          <a:xfrm>
            <a:off x="1582920" y="1260545"/>
            <a:ext cx="76276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Nhiều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rễ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đã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Thiếu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vườn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cũng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thích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qua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ấy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Lúc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mọi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mới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hiểu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vì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trồng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ǟễ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thế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EE4492-10E0-4B31-8906-0086106C7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1" y="308063"/>
            <a:ext cx="406360" cy="38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C40319-88E1-4946-B949-99C72966721F}"/>
              </a:ext>
            </a:extLst>
          </p:cNvPr>
          <p:cNvSpPr txBox="1"/>
          <p:nvPr/>
        </p:nvSpPr>
        <p:spPr>
          <a:xfrm>
            <a:off x="3530773" y="5101749"/>
            <a:ext cx="7154436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001CCB-D490-4364-9682-D516EB75EA73}"/>
              </a:ext>
            </a:extLst>
          </p:cNvPr>
          <p:cNvSpPr/>
          <p:nvPr/>
        </p:nvSpPr>
        <p:spPr>
          <a:xfrm>
            <a:off x="1713409" y="5802872"/>
            <a:ext cx="2211768" cy="57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chiếc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rễ</a:t>
            </a:r>
            <a:endParaRPr lang="vi-VN" sz="2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956335-9B89-4360-BC2C-13F41C34B0B6}"/>
              </a:ext>
            </a:extLst>
          </p:cNvPr>
          <p:cNvSpPr/>
          <p:nvPr/>
        </p:nvSpPr>
        <p:spPr>
          <a:xfrm>
            <a:off x="1829627" y="6041485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259C0D-F2D2-42AF-85C0-04A851419199}"/>
              </a:ext>
            </a:extLst>
          </p:cNvPr>
          <p:cNvSpPr/>
          <p:nvPr/>
        </p:nvSpPr>
        <p:spPr>
          <a:xfrm>
            <a:off x="4806686" y="5783152"/>
            <a:ext cx="1653373" cy="57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trồng</a:t>
            </a:r>
            <a:endParaRPr lang="vi-VN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C8A143-1884-4D1F-B962-8E0B2414F41F}"/>
              </a:ext>
            </a:extLst>
          </p:cNvPr>
          <p:cNvSpPr/>
          <p:nvPr/>
        </p:nvSpPr>
        <p:spPr>
          <a:xfrm>
            <a:off x="4984185" y="5977454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6E30FF-E00F-4766-A664-C803268A3041}"/>
              </a:ext>
            </a:extLst>
          </p:cNvPr>
          <p:cNvSpPr/>
          <p:nvPr/>
        </p:nvSpPr>
        <p:spPr>
          <a:xfrm>
            <a:off x="7119294" y="5722380"/>
            <a:ext cx="2091297" cy="57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tròn</a:t>
            </a:r>
            <a:endParaRPr lang="vi-VN" sz="24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CFC5E6-E735-4C6F-B82B-04F8217335C5}"/>
              </a:ext>
            </a:extLst>
          </p:cNvPr>
          <p:cNvSpPr/>
          <p:nvPr/>
        </p:nvSpPr>
        <p:spPr>
          <a:xfrm>
            <a:off x="7190507" y="5952148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/>
      <p:bldP spid="9" grpId="0"/>
      <p:bldP spid="10" grpId="0"/>
      <p:bldP spid="11" grpId="0" animBg="1"/>
      <p:bldP spid="12" grpId="0"/>
      <p:bldP spid="13" grpId="0" animBg="1"/>
      <p:bldP spid="14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870125" y="2086638"/>
            <a:ext cx="2254102" cy="95693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5BCF29-634E-4FB9-9407-AAF375BF8E40}"/>
              </a:ext>
            </a:extLst>
          </p:cNvPr>
          <p:cNvSpPr txBox="1"/>
          <p:nvPr/>
        </p:nvSpPr>
        <p:spPr>
          <a:xfrm>
            <a:off x="317838" y="2461278"/>
            <a:ext cx="7154436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667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5B7668-91FC-40AF-ADE9-4DE774322F7A}"/>
              </a:ext>
            </a:extLst>
          </p:cNvPr>
          <p:cNvSpPr txBox="1"/>
          <p:nvPr/>
        </p:nvSpPr>
        <p:spPr>
          <a:xfrm>
            <a:off x="419958" y="1179570"/>
            <a:ext cx="7154436" cy="94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42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24BD87-B1E5-4F00-90A9-11356584E86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84" y="828900"/>
            <a:ext cx="475087" cy="3888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E1843C-161B-4D6E-9F96-766E00DF1B78}"/>
              </a:ext>
            </a:extLst>
          </p:cNvPr>
          <p:cNvSpPr txBox="1"/>
          <p:nvPr/>
        </p:nvSpPr>
        <p:spPr>
          <a:xfrm>
            <a:off x="1746448" y="549592"/>
            <a:ext cx="9266786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chủ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Con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người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Việt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Nam.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9CF69E-746D-405E-B8C5-A2FF76AAB972}"/>
              </a:ext>
            </a:extLst>
          </p:cNvPr>
          <p:cNvSpPr txBox="1"/>
          <p:nvPr/>
        </p:nvSpPr>
        <p:spPr>
          <a:xfrm>
            <a:off x="1669536" y="1672199"/>
            <a:ext cx="9970031" cy="922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Mai An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Tiêm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Trần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Quốc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Toản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2BA63C-2A45-4628-A21E-D6A7F2AB5438}"/>
              </a:ext>
            </a:extLst>
          </p:cNvPr>
          <p:cNvSpPr txBox="1"/>
          <p:nvPr/>
        </p:nvSpPr>
        <p:spPr>
          <a:xfrm>
            <a:off x="1721416" y="2613586"/>
            <a:ext cx="865326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Chọn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hoặc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b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339044-897F-4C2B-821C-98D240750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40" y="2815570"/>
            <a:ext cx="475086" cy="3888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4D23C45-A7CD-4F5F-BFB9-9F2F1F1ED4AA}"/>
              </a:ext>
            </a:extLst>
          </p:cNvPr>
          <p:cNvSpPr/>
          <p:nvPr/>
        </p:nvSpPr>
        <p:spPr>
          <a:xfrm>
            <a:off x="1078234" y="3152071"/>
            <a:ext cx="1003553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chứa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ưu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vi-VN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64CD6D-FB51-4635-B7F9-F29EC0F8E4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394" y="4261232"/>
            <a:ext cx="3470319" cy="17275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093304-0A5F-40E9-ACAB-790FDE19F3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1365" y="4301965"/>
            <a:ext cx="3056952" cy="1714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CEE365-3209-4D25-91EA-F602303B497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8635" y="3874444"/>
            <a:ext cx="2255647" cy="1990879"/>
          </a:xfrm>
          <a:prstGeom prst="rect">
            <a:avLst/>
          </a:prstGeom>
        </p:spPr>
      </p:pic>
      <p:sp>
        <p:nvSpPr>
          <p:cNvPr id="26" name="Rounded Rectangle 21">
            <a:extLst>
              <a:ext uri="{FF2B5EF4-FFF2-40B4-BE49-F238E27FC236}">
                <a16:creationId xmlns:a16="http://schemas.microsoft.com/office/drawing/2014/main" id="{935817F3-D96C-4A51-9623-F585083F3B19}"/>
              </a:ext>
            </a:extLst>
          </p:cNvPr>
          <p:cNvSpPr/>
          <p:nvPr/>
        </p:nvSpPr>
        <p:spPr>
          <a:xfrm>
            <a:off x="1721416" y="6016464"/>
            <a:ext cx="3056952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id="{84FCE1E4-F400-4EF4-BBD8-72C2259710E5}"/>
              </a:ext>
            </a:extLst>
          </p:cNvPr>
          <p:cNvSpPr/>
          <p:nvPr/>
        </p:nvSpPr>
        <p:spPr>
          <a:xfrm>
            <a:off x="5331719" y="6016464"/>
            <a:ext cx="2020259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8" name="Rounded Rectangle 21">
            <a:extLst>
              <a:ext uri="{FF2B5EF4-FFF2-40B4-BE49-F238E27FC236}">
                <a16:creationId xmlns:a16="http://schemas.microsoft.com/office/drawing/2014/main" id="{43B37D90-3493-46BE-8507-36B169F70405}"/>
              </a:ext>
            </a:extLst>
          </p:cNvPr>
          <p:cNvSpPr/>
          <p:nvPr/>
        </p:nvSpPr>
        <p:spPr>
          <a:xfrm>
            <a:off x="7988806" y="6016464"/>
            <a:ext cx="1751335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ịu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E5609A-B64C-4BA3-9A8F-3D53CA568DE6}"/>
              </a:ext>
            </a:extLst>
          </p:cNvPr>
          <p:cNvSpPr txBox="1"/>
          <p:nvPr/>
        </p:nvSpPr>
        <p:spPr>
          <a:xfrm>
            <a:off x="3325886" y="1008351"/>
            <a:ext cx="708209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6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050F8-5B4F-46DA-89C0-B1A673015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931" y="1123970"/>
            <a:ext cx="578725" cy="5787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F7C143-C64D-4C17-A344-97B040762B0A}"/>
              </a:ext>
            </a:extLst>
          </p:cNvPr>
          <p:cNvSpPr/>
          <p:nvPr/>
        </p:nvSpPr>
        <p:spPr>
          <a:xfrm>
            <a:off x="2591414" y="1882097"/>
            <a:ext cx="821337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b. </a:t>
            </a:r>
            <a:r>
              <a:rPr lang="en-US" sz="3200" dirty="0" err="1">
                <a:latin typeface="+mj-lt"/>
              </a:rPr>
              <a:t>Chọn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im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iêm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thay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vuông</a:t>
            </a:r>
            <a:r>
              <a:rPr lang="en-US" sz="3200" dirty="0">
                <a:latin typeface="+mj-lt"/>
              </a:rPr>
              <a:t>.</a:t>
            </a:r>
            <a:endParaRPr lang="vi-VN" sz="3200" b="1" i="1" dirty="0"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4A6D8A28-F710-4826-A9FB-573731287B54}"/>
              </a:ext>
            </a:extLst>
          </p:cNvPr>
          <p:cNvSpPr/>
          <p:nvPr/>
        </p:nvSpPr>
        <p:spPr>
          <a:xfrm>
            <a:off x="3108326" y="3165466"/>
            <a:ext cx="1981201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đàn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ch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 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06071EEB-4FF7-4682-8685-D8B9DCA010A4}"/>
              </a:ext>
            </a:extLst>
          </p:cNvPr>
          <p:cNvSpPr/>
          <p:nvPr/>
        </p:nvSpPr>
        <p:spPr>
          <a:xfrm>
            <a:off x="6672190" y="3192570"/>
            <a:ext cx="2759344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hồng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x</a:t>
            </a: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E69CF7A4-AE5A-40ED-BFD6-EFA1E5E732FC}"/>
              </a:ext>
            </a:extLst>
          </p:cNvPr>
          <p:cNvSpPr/>
          <p:nvPr/>
        </p:nvSpPr>
        <p:spPr>
          <a:xfrm>
            <a:off x="3392303" y="4670790"/>
            <a:ext cx="2506488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đứng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ngh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E182C32B-D62F-4C05-967D-F4AFFACC739F}"/>
              </a:ext>
            </a:extLst>
          </p:cNvPr>
          <p:cNvSpPr/>
          <p:nvPr/>
        </p:nvSpPr>
        <p:spPr>
          <a:xfrm>
            <a:off x="7873215" y="4673450"/>
            <a:ext cx="1819544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2AAECB-AE83-40B7-B72F-FEB05B179C8B}"/>
              </a:ext>
            </a:extLst>
          </p:cNvPr>
          <p:cNvGrpSpPr/>
          <p:nvPr/>
        </p:nvGrpSpPr>
        <p:grpSpPr>
          <a:xfrm>
            <a:off x="4530331" y="3288020"/>
            <a:ext cx="460864" cy="460864"/>
            <a:chOff x="7507111" y="2996098"/>
            <a:chExt cx="417689" cy="4176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923EC5-1661-4DF7-8273-163435D0B45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B604F02-9AE5-4D0D-8439-D873890D9C8A}"/>
                </a:ext>
              </a:extLst>
            </p:cNvPr>
            <p:cNvCxnSpPr>
              <a:stCxn id="13" idx="0"/>
              <a:endCxn id="1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AC0DCA1-0F0B-492D-AFC3-40EF660CA54E}"/>
                </a:ext>
              </a:extLst>
            </p:cNvPr>
            <p:cNvCxnSpPr>
              <a:stCxn id="13" idx="3"/>
              <a:endCxn id="1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FCB3465-143A-441B-9906-6DE70B516D1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AABF455-F249-4B0F-A309-18D6549180C0}"/>
              </a:ext>
            </a:extLst>
          </p:cNvPr>
          <p:cNvSpPr txBox="1"/>
          <p:nvPr/>
        </p:nvSpPr>
        <p:spPr>
          <a:xfrm>
            <a:off x="4356680" y="3234779"/>
            <a:ext cx="8086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im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F6E8E5-0FB5-4E4E-BAE1-270A5D900D83}"/>
              </a:ext>
            </a:extLst>
          </p:cNvPr>
          <p:cNvGrpSpPr/>
          <p:nvPr/>
        </p:nvGrpSpPr>
        <p:grpSpPr>
          <a:xfrm>
            <a:off x="8746731" y="3304659"/>
            <a:ext cx="460864" cy="460864"/>
            <a:chOff x="7507111" y="2996098"/>
            <a:chExt cx="417689" cy="41768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6029E6-6930-4F60-80AD-1835DB7C69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7BE8370-1E0E-4EFF-93FE-9A351F556330}"/>
                </a:ext>
              </a:extLst>
            </p:cNvPr>
            <p:cNvCxnSpPr>
              <a:stCxn id="19" idx="0"/>
              <a:endCxn id="1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5A3C434-BF22-4CEC-AE34-1754A1E3E7FB}"/>
                </a:ext>
              </a:extLst>
            </p:cNvPr>
            <p:cNvCxnSpPr>
              <a:stCxn id="19" idx="3"/>
              <a:endCxn id="1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B62ECDE-F779-4C06-81D8-EAE3AD08D16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B5DEEF4-717E-4888-B3B8-C781ADF39A11}"/>
              </a:ext>
            </a:extLst>
          </p:cNvPr>
          <p:cNvGrpSpPr/>
          <p:nvPr/>
        </p:nvGrpSpPr>
        <p:grpSpPr>
          <a:xfrm>
            <a:off x="5222915" y="4762457"/>
            <a:ext cx="460864" cy="460864"/>
            <a:chOff x="7507111" y="2996098"/>
            <a:chExt cx="417689" cy="41768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6FA7A54-8DCB-4D5F-9496-DD94FB3CC38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8C4020-D31F-4A43-9439-330F0910424F}"/>
                </a:ext>
              </a:extLst>
            </p:cNvPr>
            <p:cNvCxnSpPr>
              <a:stCxn id="24" idx="0"/>
              <a:endCxn id="2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2363E1A-8BC2-4153-A355-387FA6EF9E87}"/>
                </a:ext>
              </a:extLst>
            </p:cNvPr>
            <p:cNvCxnSpPr>
              <a:stCxn id="24" idx="3"/>
              <a:endCxn id="2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51D0FD0-0D64-43EB-9AA3-39B0E00BD8E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871D1E-2778-4A13-9AA4-FF58F321189E}"/>
              </a:ext>
            </a:extLst>
          </p:cNvPr>
          <p:cNvGrpSpPr/>
          <p:nvPr/>
        </p:nvGrpSpPr>
        <p:grpSpPr>
          <a:xfrm>
            <a:off x="8977163" y="4794701"/>
            <a:ext cx="460864" cy="460864"/>
            <a:chOff x="7507111" y="2996098"/>
            <a:chExt cx="417689" cy="4176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496495F-EDFD-45BC-8769-FCF2DF2E43E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4C47343-CCBF-48A9-A648-EDFEFAA72E48}"/>
                </a:ext>
              </a:extLst>
            </p:cNvPr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6AA1A33-6C81-457B-A7EB-6B49769FDB72}"/>
                </a:ext>
              </a:extLst>
            </p:cNvPr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C703F1C-A26D-4402-9FCE-473C6BB2BE7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53CF390-6A9B-43C3-AC16-F784F42DA874}"/>
              </a:ext>
            </a:extLst>
          </p:cNvPr>
          <p:cNvSpPr txBox="1"/>
          <p:nvPr/>
        </p:nvSpPr>
        <p:spPr>
          <a:xfrm>
            <a:off x="8621515" y="3243246"/>
            <a:ext cx="10229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iêm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4C15C0-90F4-4E7D-A439-B08C73C78145}"/>
              </a:ext>
            </a:extLst>
          </p:cNvPr>
          <p:cNvSpPr txBox="1"/>
          <p:nvPr/>
        </p:nvSpPr>
        <p:spPr>
          <a:xfrm>
            <a:off x="8904479" y="4711134"/>
            <a:ext cx="958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ím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38309D-2395-4958-A77F-74A1C4571007}"/>
              </a:ext>
            </a:extLst>
          </p:cNvPr>
          <p:cNvSpPr txBox="1"/>
          <p:nvPr/>
        </p:nvSpPr>
        <p:spPr>
          <a:xfrm>
            <a:off x="5089527" y="4725886"/>
            <a:ext cx="958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iêm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  <p:bldP spid="9" grpId="0" animBg="1"/>
      <p:bldP spid="10" grpId="0" animBg="1"/>
      <p:bldP spid="17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192</Words>
  <Application>Microsoft Office PowerPoint</Application>
  <PresentationFormat>Widescreen</PresentationFormat>
  <Paragraphs>33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</vt:i4>
      </vt:variant>
    </vt:vector>
  </HeadingPairs>
  <TitlesOfParts>
    <vt:vector size="23" baseType="lpstr">
      <vt:lpstr>等线</vt:lpstr>
      <vt:lpstr>微软雅黑</vt:lpstr>
      <vt:lpstr>仓耳羽辰体-谷力 W05</vt:lpstr>
      <vt:lpstr>字魂59号-创粗黑</vt:lpstr>
      <vt:lpstr>Arial</vt:lpstr>
      <vt:lpstr>Arial-Rounded</vt:lpstr>
      <vt:lpstr>Calibri</vt:lpstr>
      <vt:lpstr>HP001 4 hàng</vt:lpstr>
      <vt:lpstr>UTM Avo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42</cp:revision>
  <dcterms:created xsi:type="dcterms:W3CDTF">2021-07-20T01:55:21Z</dcterms:created>
  <dcterms:modified xsi:type="dcterms:W3CDTF">2021-08-06T15:35:45Z</dcterms:modified>
</cp:coreProperties>
</file>