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93" r:id="rId4"/>
    <p:sldId id="284" r:id="rId5"/>
    <p:sldId id="257" r:id="rId6"/>
    <p:sldId id="266" r:id="rId7"/>
    <p:sldId id="276" r:id="rId8"/>
    <p:sldId id="283" r:id="rId9"/>
    <p:sldId id="258" r:id="rId10"/>
    <p:sldId id="267" r:id="rId11"/>
    <p:sldId id="285" r:id="rId12"/>
    <p:sldId id="286" r:id="rId13"/>
    <p:sldId id="287" r:id="rId14"/>
    <p:sldId id="262" r:id="rId15"/>
    <p:sldId id="288" r:id="rId16"/>
    <p:sldId id="260" r:id="rId17"/>
    <p:sldId id="291" r:id="rId18"/>
    <p:sldId id="292" r:id="rId19"/>
    <p:sldId id="281" r:id="rId20"/>
  </p:sldIdLst>
  <p:sldSz cx="12192000" cy="6858000"/>
  <p:notesSz cx="6858000" cy="9144000"/>
  <p:embeddedFontLst>
    <p:embeddedFont>
      <p:font typeface="等线 Light" charset="-122"/>
      <p:regular r:id="rId22"/>
    </p:embeddedFont>
    <p:embeddedFont>
      <p:font typeface="Futura-Condensed-Normal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等线" charset="-122"/>
      <p:regular r:id="rId28"/>
      <p:bold r:id="rId29"/>
    </p:embeddedFont>
    <p:embeddedFont>
      <p:font typeface="微软雅黑" pitchFamily="34" charset="-122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BBE"/>
    <a:srgbClr val="C1C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9" autoAdjust="0"/>
    <p:restoredTop sz="94660"/>
  </p:normalViewPr>
  <p:slideViewPr>
    <p:cSldViewPr snapToGrid="0">
      <p:cViewPr>
        <p:scale>
          <a:sx n="60" d="100"/>
          <a:sy n="60" d="100"/>
        </p:scale>
        <p:origin x="-104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D37F-2B28-4233-93A4-9CC45464D6B9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E407-6009-4CDE-8B5D-A6FA418591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85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21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6B59E-3220-4780-8047-C4E0AD10C9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07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599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11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07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692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87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4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3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5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2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50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2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71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5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8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5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0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9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9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9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0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373299" y="1728707"/>
            <a:ext cx="2858100" cy="1952166"/>
          </a:xfrm>
          <a:custGeom>
            <a:avLst/>
            <a:gdLst>
              <a:gd name="connsiteX0" fmla="*/ 1737565 w 2858100"/>
              <a:gd name="connsiteY0" fmla="*/ 180 h 1952166"/>
              <a:gd name="connsiteX1" fmla="*/ 2527367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1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5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5" y="180"/>
                </a:moveTo>
                <a:cubicBezTo>
                  <a:pt x="1985788" y="-3581"/>
                  <a:pt x="2352482" y="52833"/>
                  <a:pt x="2527367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1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5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590372" y="1728707"/>
            <a:ext cx="2858100" cy="1952166"/>
          </a:xfrm>
          <a:custGeom>
            <a:avLst/>
            <a:gdLst>
              <a:gd name="connsiteX0" fmla="*/ 1737564 w 2858100"/>
              <a:gd name="connsiteY0" fmla="*/ 180 h 1952166"/>
              <a:gd name="connsiteX1" fmla="*/ 2527366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0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4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4" y="180"/>
                </a:moveTo>
                <a:cubicBezTo>
                  <a:pt x="1985788" y="-3581"/>
                  <a:pt x="2352482" y="52833"/>
                  <a:pt x="2527366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0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4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524596" y="3608058"/>
            <a:ext cx="2817926" cy="1955282"/>
          </a:xfrm>
          <a:custGeom>
            <a:avLst/>
            <a:gdLst>
              <a:gd name="connsiteX0" fmla="*/ 1737564 w 2817926"/>
              <a:gd name="connsiteY0" fmla="*/ 509 h 1955282"/>
              <a:gd name="connsiteX1" fmla="*/ 2527366 w 2817926"/>
              <a:gd name="connsiteY1" fmla="*/ 56924 h 1955282"/>
              <a:gd name="connsiteX2" fmla="*/ 2786872 w 2817926"/>
              <a:gd name="connsiteY2" fmla="*/ 260016 h 1955282"/>
              <a:gd name="connsiteX3" fmla="*/ 2809438 w 2817926"/>
              <a:gd name="connsiteY3" fmla="*/ 801594 h 1955282"/>
              <a:gd name="connsiteX4" fmla="*/ 2753024 w 2817926"/>
              <a:gd name="connsiteY4" fmla="*/ 1388304 h 1955282"/>
              <a:gd name="connsiteX5" fmla="*/ 2767086 w 2817926"/>
              <a:gd name="connsiteY5" fmla="*/ 1843870 h 1955282"/>
              <a:gd name="connsiteX6" fmla="*/ 2391971 w 2817926"/>
              <a:gd name="connsiteY6" fmla="*/ 1896034 h 1955282"/>
              <a:gd name="connsiteX7" fmla="*/ 1760130 w 2817926"/>
              <a:gd name="connsiteY7" fmla="*/ 1952448 h 1955282"/>
              <a:gd name="connsiteX8" fmla="*/ 1184703 w 2817926"/>
              <a:gd name="connsiteY8" fmla="*/ 1884751 h 1955282"/>
              <a:gd name="connsiteX9" fmla="*/ 676973 w 2817926"/>
              <a:gd name="connsiteY9" fmla="*/ 1941165 h 1955282"/>
              <a:gd name="connsiteX10" fmla="*/ 135395 w 2817926"/>
              <a:gd name="connsiteY10" fmla="*/ 1896034 h 1955282"/>
              <a:gd name="connsiteX11" fmla="*/ 56415 w 2817926"/>
              <a:gd name="connsiteY11" fmla="*/ 1365738 h 1955282"/>
              <a:gd name="connsiteX12" fmla="*/ 0 w 2817926"/>
              <a:gd name="connsiteY12" fmla="*/ 936989 h 1955282"/>
              <a:gd name="connsiteX13" fmla="*/ 56415 w 2817926"/>
              <a:gd name="connsiteY13" fmla="*/ 542088 h 1955282"/>
              <a:gd name="connsiteX14" fmla="*/ 33849 w 2817926"/>
              <a:gd name="connsiteY14" fmla="*/ 124621 h 1955282"/>
              <a:gd name="connsiteX15" fmla="*/ 440033 w 2817926"/>
              <a:gd name="connsiteY15" fmla="*/ 45641 h 1955282"/>
              <a:gd name="connsiteX16" fmla="*/ 1038025 w 2817926"/>
              <a:gd name="connsiteY16" fmla="*/ 79489 h 1955282"/>
              <a:gd name="connsiteX17" fmla="*/ 1737564 w 2817926"/>
              <a:gd name="connsiteY17" fmla="*/ 509 h 195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7926" h="1955282">
                <a:moveTo>
                  <a:pt x="1737564" y="509"/>
                </a:moveTo>
                <a:cubicBezTo>
                  <a:pt x="1985788" y="-3251"/>
                  <a:pt x="2352481" y="13673"/>
                  <a:pt x="2527366" y="56924"/>
                </a:cubicBezTo>
                <a:cubicBezTo>
                  <a:pt x="2702251" y="100174"/>
                  <a:pt x="2739860" y="135904"/>
                  <a:pt x="2786872" y="260016"/>
                </a:cubicBezTo>
                <a:cubicBezTo>
                  <a:pt x="2833885" y="384127"/>
                  <a:pt x="2815080" y="613546"/>
                  <a:pt x="2809438" y="801594"/>
                </a:cubicBezTo>
                <a:cubicBezTo>
                  <a:pt x="2803797" y="989642"/>
                  <a:pt x="2760082" y="1214591"/>
                  <a:pt x="2753024" y="1388304"/>
                </a:cubicBezTo>
                <a:cubicBezTo>
                  <a:pt x="2745965" y="1562017"/>
                  <a:pt x="2827261" y="1759249"/>
                  <a:pt x="2767086" y="1843870"/>
                </a:cubicBezTo>
                <a:cubicBezTo>
                  <a:pt x="2706911" y="1928492"/>
                  <a:pt x="2559798" y="1877938"/>
                  <a:pt x="2391971" y="1896034"/>
                </a:cubicBezTo>
                <a:cubicBezTo>
                  <a:pt x="2224145" y="1914130"/>
                  <a:pt x="1961341" y="1954329"/>
                  <a:pt x="1760130" y="1952448"/>
                </a:cubicBezTo>
                <a:cubicBezTo>
                  <a:pt x="1558919" y="1950567"/>
                  <a:pt x="1365229" y="1886632"/>
                  <a:pt x="1184703" y="1884751"/>
                </a:cubicBezTo>
                <a:cubicBezTo>
                  <a:pt x="1004177" y="1882870"/>
                  <a:pt x="851858" y="1939284"/>
                  <a:pt x="676973" y="1941165"/>
                </a:cubicBezTo>
                <a:cubicBezTo>
                  <a:pt x="502089" y="1943046"/>
                  <a:pt x="238822" y="1991938"/>
                  <a:pt x="135395" y="1896034"/>
                </a:cubicBezTo>
                <a:cubicBezTo>
                  <a:pt x="31968" y="1800129"/>
                  <a:pt x="78980" y="1525579"/>
                  <a:pt x="56415" y="1365738"/>
                </a:cubicBezTo>
                <a:cubicBezTo>
                  <a:pt x="48514" y="1215196"/>
                  <a:pt x="0" y="1074264"/>
                  <a:pt x="0" y="936989"/>
                </a:cubicBezTo>
                <a:cubicBezTo>
                  <a:pt x="0" y="799713"/>
                  <a:pt x="50773" y="677482"/>
                  <a:pt x="56415" y="542088"/>
                </a:cubicBezTo>
                <a:cubicBezTo>
                  <a:pt x="62056" y="406693"/>
                  <a:pt x="-30088" y="207362"/>
                  <a:pt x="33849" y="124621"/>
                </a:cubicBezTo>
                <a:cubicBezTo>
                  <a:pt x="97786" y="41880"/>
                  <a:pt x="272670" y="53163"/>
                  <a:pt x="440033" y="45641"/>
                </a:cubicBezTo>
                <a:cubicBezTo>
                  <a:pt x="607395" y="38119"/>
                  <a:pt x="821770" y="87012"/>
                  <a:pt x="1038025" y="79489"/>
                </a:cubicBezTo>
                <a:cubicBezTo>
                  <a:pt x="1254281" y="71967"/>
                  <a:pt x="1489341" y="4270"/>
                  <a:pt x="1737564" y="5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3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0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5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3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0468-4E6D-48C9-BB02-EEE828B91C57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5597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69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5.xm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11.jp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11.jp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11.jp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.xml"/><Relationship Id="rId7" Type="http://schemas.openxmlformats.org/officeDocument/2006/relationships/image" Target="../media/image1.jp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9.xml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4.xml"/><Relationship Id="rId7" Type="http://schemas.openxmlformats.org/officeDocument/2006/relationships/image" Target="../media/image11.jp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1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52208" y="1557222"/>
            <a:ext cx="3740547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latin typeface="UTM Avo" panose="02040603050506020204" pitchFamily="18" charset="0"/>
                <a:ea typeface="华康娃娃体W5" panose="040B0509000000000000" pitchFamily="81" charset="-122"/>
              </a:rPr>
              <a:t>Khởi</a:t>
            </a:r>
            <a:r>
              <a:rPr lang="en-US" altLang="zh-CN" sz="6600" dirty="0" smtClean="0"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6600" dirty="0" err="1" smtClean="0">
                <a:latin typeface="UTM Avo" panose="02040603050506020204" pitchFamily="18" charset="0"/>
                <a:ea typeface="华康娃娃体W5" panose="040B0509000000000000" pitchFamily="81" charset="-122"/>
              </a:rPr>
              <a:t>động</a:t>
            </a:r>
            <a:endParaRPr lang="en-US" altLang="zh-CN" sz="6600" dirty="0"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61" y="1485072"/>
            <a:ext cx="6051991" cy="3884113"/>
          </a:xfrm>
        </p:spPr>
      </p:pic>
      <p:sp>
        <p:nvSpPr>
          <p:cNvPr id="9" name="Freeform 34">
            <a:extLst>
              <a:ext uri="{FF2B5EF4-FFF2-40B4-BE49-F238E27FC236}">
                <a16:creationId xmlns:a16="http://schemas.microsoft.com/office/drawing/2014/main" xmlns="" id="{6CD42536-EFF0-437F-A7D8-E27F01977819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-Condensed-Normal" pitchFamily="2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0" name="任意多边形 18">
            <a:extLst>
              <a:ext uri="{FF2B5EF4-FFF2-40B4-BE49-F238E27FC236}">
                <a16:creationId xmlns:a16="http://schemas.microsoft.com/office/drawing/2014/main" xmlns="" id="{35ED20F1-31FF-41CD-8E9B-5F96FF2159CF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-Condensed-Normal" pitchFamily="2" charset="0"/>
              <a:ea typeface="华康娃娃体W5" panose="040B0509000000000000" pitchFamily="81" charset="-122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xmlns="" id="{9111815B-EC81-4262-BB29-56A139C040D6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92A53357-CF0E-48BC-AF66-1CC84EE2370D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E2A6A9A7-053C-41DF-A108-6AB4A5A30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9BA91814-3407-44ED-8DA6-BC50642126C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4034DC4E-2320-4AE2-AAD2-63D413D9638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8C2CDD9A-851E-46FF-8C4B-AFD2732ED2E5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9C20F67-7D4F-4511-A180-37D09A64D069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FBB7A1EC-DD9E-4D98-8B94-B3DE7A97B882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34E4E3EC-22B8-4D1D-B8F3-541EB4F39474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B5C6E7BA-3444-4DB5-B253-87F46F213184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E8342B8-EB55-4EBC-9D11-95655B7BC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2" y="1518308"/>
            <a:ext cx="6011262" cy="4007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0" y="5369185"/>
            <a:ext cx="12192000" cy="15874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cha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xmlns="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608178" y="2145338"/>
            <a:ext cx="3954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Thảo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luận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về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làm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thể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tình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yêu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quê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xmlns="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33" y="1603683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03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67" y="3632702"/>
            <a:ext cx="3972479" cy="310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378" r="2403" b="3218"/>
          <a:stretch/>
        </p:blipFill>
        <p:spPr>
          <a:xfrm>
            <a:off x="36668" y="437031"/>
            <a:ext cx="3827417" cy="303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601" r="2907" b="1615"/>
          <a:stretch/>
        </p:blipFill>
        <p:spPr>
          <a:xfrm>
            <a:off x="4023360" y="410906"/>
            <a:ext cx="3879670" cy="305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2621" r="1054" b="2602"/>
          <a:stretch/>
        </p:blipFill>
        <p:spPr>
          <a:xfrm>
            <a:off x="8195454" y="397843"/>
            <a:ext cx="3892732" cy="30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" y="3566017"/>
            <a:ext cx="5782482" cy="317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1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378" r="2403" b="3218"/>
          <a:stretch/>
        </p:blipFill>
        <p:spPr>
          <a:xfrm>
            <a:off x="36668" y="1468997"/>
            <a:ext cx="3827417" cy="303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601" r="2907" b="1615"/>
          <a:stretch/>
        </p:blipFill>
        <p:spPr>
          <a:xfrm>
            <a:off x="4023360" y="1442872"/>
            <a:ext cx="3879670" cy="305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2621" r="1054" b="2602"/>
          <a:stretch/>
        </p:blipFill>
        <p:spPr>
          <a:xfrm>
            <a:off x="8195454" y="1429809"/>
            <a:ext cx="3892732" cy="30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0" y="4937760"/>
            <a:ext cx="3864085" cy="12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cỏ</a:t>
            </a:r>
            <a:r>
              <a:rPr lang="en-US" sz="2800" dirty="0"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latin typeface="UTM Avo" panose="02040603050506020204" pitchFamily="18" charset="0"/>
              </a:rPr>
              <a:t>đường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5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184815" y="256612"/>
            <a:ext cx="6351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Những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làm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thể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tình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yêu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quê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38945" y="4937760"/>
            <a:ext cx="3864085" cy="12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tưới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cây</a:t>
            </a:r>
            <a:endParaRPr lang="zh-CN" altLang="en-US" sz="2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5454" y="4937759"/>
            <a:ext cx="3864085" cy="12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</a:t>
            </a:r>
            <a:r>
              <a:rPr lang="en-US" sz="2800" dirty="0" err="1" smtClean="0">
                <a:latin typeface="UTM Avo" panose="02040603050506020204" pitchFamily="18" charset="0"/>
              </a:rPr>
              <a:t>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quét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đường</a:t>
            </a:r>
            <a:r>
              <a:rPr lang="en-US" dirty="0"/>
              <a:t>.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252772" y="4937759"/>
            <a:ext cx="3864085" cy="1463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t</a:t>
            </a:r>
            <a:r>
              <a:rPr lang="en-US" sz="2800" dirty="0" err="1">
                <a:latin typeface="UTM Avo" panose="02040603050506020204" pitchFamily="18" charset="0"/>
              </a:rPr>
              <a:t>ặng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endParaRPr lang="zh-CN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184815" y="256612"/>
            <a:ext cx="6351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làm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thể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tình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yêu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quê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32449" y="4937759"/>
            <a:ext cx="4186302" cy="1463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trò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“</a:t>
            </a:r>
            <a:r>
              <a:rPr lang="en-US" sz="2800" dirty="0" err="1">
                <a:latin typeface="UTM Avo" panose="02040603050506020204" pitchFamily="18" charset="0"/>
              </a:rPr>
              <a:t>Bịt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dê</a:t>
            </a:r>
            <a:r>
              <a:rPr lang="en-US" sz="2800" dirty="0" smtClean="0">
                <a:latin typeface="UTM Avo" panose="02040603050506020204" pitchFamily="18" charset="0"/>
              </a:rPr>
              <a:t>”</a:t>
            </a:r>
            <a:endParaRPr lang="zh-CN" alt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1" y="1554790"/>
            <a:ext cx="3972479" cy="310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1488105"/>
            <a:ext cx="5782482" cy="317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5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xmlns="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xmlns="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xmlns="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10" y="36559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loud Callout 44"/>
          <p:cNvSpPr/>
          <p:nvPr/>
        </p:nvSpPr>
        <p:spPr>
          <a:xfrm>
            <a:off x="2776135" y="1276133"/>
            <a:ext cx="7347579" cy="3036032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80340" algn="l"/>
              </a:tabLst>
              <a:defRPr/>
            </a:pP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yêu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70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xmlns="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xmlns="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xmlns="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99762" y="887295"/>
            <a:ext cx="8434145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liệt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sĩ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ngõ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dọn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ngõ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đỡ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truyền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thống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giữ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gìn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bảo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di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tích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lịch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sử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;...</a:t>
            </a:r>
          </a:p>
        </p:txBody>
      </p:sp>
    </p:spTree>
    <p:extLst>
      <p:ext uri="{BB962C8B-B14F-4D97-AF65-F5344CB8AC3E}">
        <p14:creationId xmlns:p14="http://schemas.microsoft.com/office/powerpoint/2010/main" val="9785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xmlns="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xmlns="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xmlns="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ounded Rectangle 19"/>
          <p:cNvSpPr/>
          <p:nvPr/>
        </p:nvSpPr>
        <p:spPr>
          <a:xfrm>
            <a:off x="3469440" y="250151"/>
            <a:ext cx="566651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Củng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cố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dò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5279" y="2354378"/>
            <a:ext cx="80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SGK tr.67</a:t>
            </a:r>
          </a:p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SGK tr.68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52504" y="1493023"/>
            <a:ext cx="1939954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Thank </a:t>
            </a:r>
          </a:p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you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66832" y="1564422"/>
            <a:ext cx="440777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Bài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quê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hương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832" y="446413"/>
            <a:ext cx="4665285" cy="190283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3" y="2531629"/>
            <a:ext cx="4938375" cy="16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xmlns="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2831913" y="2348656"/>
            <a:ext cx="5663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Đọc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thơ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trả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lời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câu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hỏi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xmlns="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05" y="1404257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78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67997" y="71705"/>
            <a:ext cx="564186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Đọc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thơ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trả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lời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câu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hỏi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53" y="4965288"/>
            <a:ext cx="2975187" cy="189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7" y="742949"/>
            <a:ext cx="2975187" cy="188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7" y="2852386"/>
            <a:ext cx="2939439" cy="188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7287" y="733246"/>
            <a:ext cx="7981929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ve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Lời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trưa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hè</a:t>
            </a:r>
            <a:r>
              <a:rPr lang="en-US" sz="2800" dirty="0" smtClean="0">
                <a:latin typeface="UTM Avo" panose="02040603050506020204" pitchFamily="18" charset="0"/>
              </a:rPr>
              <a:t> à </a:t>
            </a:r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sông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nước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đầy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vơi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góc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tuổi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lúa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chín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mênh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chiều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yêu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nâu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nặng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tình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tuyệt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vời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nơi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Chôn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cắt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nhớ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930153" y="0"/>
            <a:ext cx="658906" cy="691587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12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utoUpdateAnimBg="0"/>
      <p:bldP spid="36" grpI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xmlns="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xmlns="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grpSp>
        <p:nvGrpSpPr>
          <p:cNvPr id="15" name="Group 44">
            <a:extLst>
              <a:ext uri="{FF2B5EF4-FFF2-40B4-BE49-F238E27FC236}">
                <a16:creationId xmlns:a16="http://schemas.microsoft.com/office/drawing/2014/main" xmlns="" id="{68146413-E67D-49C1-A02D-4A0325A4A017}"/>
              </a:ext>
            </a:extLst>
          </p:cNvPr>
          <p:cNvGrpSpPr/>
          <p:nvPr/>
        </p:nvGrpSpPr>
        <p:grpSpPr>
          <a:xfrm>
            <a:off x="1413092" y="1838993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6" name="Shape 42">
              <a:extLst>
                <a:ext uri="{FF2B5EF4-FFF2-40B4-BE49-F238E27FC236}">
                  <a16:creationId xmlns:a16="http://schemas.microsoft.com/office/drawing/2014/main" xmlns="" id="{A04CC5C7-62FD-46EA-9509-EE33BAE11A7C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17" name="Shape 43">
              <a:extLst>
                <a:ext uri="{FF2B5EF4-FFF2-40B4-BE49-F238E27FC236}">
                  <a16:creationId xmlns:a16="http://schemas.microsoft.com/office/drawing/2014/main" xmlns="" id="{EA8CD9C3-3000-40CA-95B8-376F8C14A5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grpSp>
        <p:nvGrpSpPr>
          <p:cNvPr id="18" name="Group 44">
            <a:extLst>
              <a:ext uri="{FF2B5EF4-FFF2-40B4-BE49-F238E27FC236}">
                <a16:creationId xmlns:a16="http://schemas.microsoft.com/office/drawing/2014/main" xmlns="" id="{F3F41CBC-2CE4-4DA2-AEC7-28A406F607A0}"/>
              </a:ext>
            </a:extLst>
          </p:cNvPr>
          <p:cNvGrpSpPr/>
          <p:nvPr/>
        </p:nvGrpSpPr>
        <p:grpSpPr>
          <a:xfrm>
            <a:off x="1472235" y="3068114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9" name="Shape 42">
              <a:extLst>
                <a:ext uri="{FF2B5EF4-FFF2-40B4-BE49-F238E27FC236}">
                  <a16:creationId xmlns:a16="http://schemas.microsoft.com/office/drawing/2014/main" xmlns="" id="{25B8C682-FC93-47E1-982F-C77537E1D9E5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20" name="Shape 43">
              <a:extLst>
                <a:ext uri="{FF2B5EF4-FFF2-40B4-BE49-F238E27FC236}">
                  <a16:creationId xmlns:a16="http://schemas.microsoft.com/office/drawing/2014/main" xmlns="" id="{EE7DB7C0-D511-43C7-82D1-0A0249B08F9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grpSp>
        <p:nvGrpSpPr>
          <p:cNvPr id="24" name="Group 55">
            <a:extLst>
              <a:ext uri="{FF2B5EF4-FFF2-40B4-BE49-F238E27FC236}">
                <a16:creationId xmlns:a16="http://schemas.microsoft.com/office/drawing/2014/main" xmlns="" id="{91B52084-0DA1-405A-92C9-7C8FF4D6D590}"/>
              </a:ext>
            </a:extLst>
          </p:cNvPr>
          <p:cNvGrpSpPr/>
          <p:nvPr/>
        </p:nvGrpSpPr>
        <p:grpSpPr>
          <a:xfrm rot="473564">
            <a:off x="9574416" y="4287699"/>
            <a:ext cx="2590569" cy="2552112"/>
            <a:chOff x="0" y="0"/>
            <a:chExt cx="1149595" cy="1132530"/>
          </a:xfrm>
        </p:grpSpPr>
        <p:sp>
          <p:nvSpPr>
            <p:cNvPr id="25" name="Shape 50">
              <a:extLst>
                <a:ext uri="{FF2B5EF4-FFF2-40B4-BE49-F238E27FC236}">
                  <a16:creationId xmlns:a16="http://schemas.microsoft.com/office/drawing/2014/main" xmlns="" id="{9C2A3149-9FC5-4BD1-BD28-58BE496FAD27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4D7BBE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grpSp>
          <p:nvGrpSpPr>
            <p:cNvPr id="26" name="Group 54">
              <a:extLst>
                <a:ext uri="{FF2B5EF4-FFF2-40B4-BE49-F238E27FC236}">
                  <a16:creationId xmlns:a16="http://schemas.microsoft.com/office/drawing/2014/main" xmlns="" id="{48579DD1-0EF8-4720-862D-1017D8D69F5D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27" name="Shape 51">
                <a:extLst>
                  <a:ext uri="{FF2B5EF4-FFF2-40B4-BE49-F238E27FC236}">
                    <a16:creationId xmlns:a16="http://schemas.microsoft.com/office/drawing/2014/main" xmlns="" id="{5872D0FF-9F4A-47C1-BEA5-C4CB89B76577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  <p:sp>
            <p:nvSpPr>
              <p:cNvPr id="28" name="Shape 52">
                <a:extLst>
                  <a:ext uri="{FF2B5EF4-FFF2-40B4-BE49-F238E27FC236}">
                    <a16:creationId xmlns:a16="http://schemas.microsoft.com/office/drawing/2014/main" xmlns="" id="{E56AC191-CD99-4F4E-B32B-6C38994513BF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  <p:sp>
            <p:nvSpPr>
              <p:cNvPr id="29" name="Shape 53">
                <a:extLst>
                  <a:ext uri="{FF2B5EF4-FFF2-40B4-BE49-F238E27FC236}">
                    <a16:creationId xmlns:a16="http://schemas.microsoft.com/office/drawing/2014/main" xmlns="" id="{DC075916-E6CD-4E7F-B1EC-6BBF948E18D7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</p:grpSp>
      </p:grpSp>
      <p:grpSp>
        <p:nvGrpSpPr>
          <p:cNvPr id="30" name="Group 58">
            <a:extLst>
              <a:ext uri="{FF2B5EF4-FFF2-40B4-BE49-F238E27FC236}">
                <a16:creationId xmlns:a16="http://schemas.microsoft.com/office/drawing/2014/main" xmlns="" id="{8BF9571C-5E83-438F-9F05-17B6192FBA2F}"/>
              </a:ext>
            </a:extLst>
          </p:cNvPr>
          <p:cNvGrpSpPr/>
          <p:nvPr/>
        </p:nvGrpSpPr>
        <p:grpSpPr>
          <a:xfrm rot="473564">
            <a:off x="8986454" y="5425750"/>
            <a:ext cx="1809843" cy="1872344"/>
            <a:chOff x="0" y="0"/>
            <a:chExt cx="803139" cy="830875"/>
          </a:xfrm>
        </p:grpSpPr>
        <p:sp>
          <p:nvSpPr>
            <p:cNvPr id="31" name="Shape 56">
              <a:extLst>
                <a:ext uri="{FF2B5EF4-FFF2-40B4-BE49-F238E27FC236}">
                  <a16:creationId xmlns:a16="http://schemas.microsoft.com/office/drawing/2014/main" xmlns="" id="{09E168BE-0F34-47BF-BFA4-7D0AEA751B37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32" name="Shape 57">
              <a:extLst>
                <a:ext uri="{FF2B5EF4-FFF2-40B4-BE49-F238E27FC236}">
                  <a16:creationId xmlns:a16="http://schemas.microsoft.com/office/drawing/2014/main" xmlns="" id="{E3BE5EED-7DD3-4BE4-9EB9-978C8825F459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E68832E3-D1C3-4916-AF90-6D8A778FDECF}"/>
              </a:ext>
            </a:extLst>
          </p:cNvPr>
          <p:cNvSpPr txBox="1"/>
          <p:nvPr/>
        </p:nvSpPr>
        <p:spPr>
          <a:xfrm>
            <a:off x="2220798" y="1838821"/>
            <a:ext cx="939397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a.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trong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các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khổ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thơ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trên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những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gì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  <a:endParaRPr lang="zh-CN" alt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5DE56DA5-9FF0-4390-B536-4862D9780BF4}"/>
              </a:ext>
            </a:extLst>
          </p:cNvPr>
          <p:cNvSpPr txBox="1"/>
          <p:nvPr/>
        </p:nvSpPr>
        <p:spPr>
          <a:xfrm>
            <a:off x="2264200" y="2848600"/>
            <a:ext cx="935057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b.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Tình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cảm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tác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giả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đối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với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như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thế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nào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  <a:endParaRPr lang="zh-CN" alt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7" name="组合 16">
            <a:extLst>
              <a:ext uri="{FF2B5EF4-FFF2-40B4-BE49-F238E27FC236}">
                <a16:creationId xmlns:a16="http://schemas.microsoft.com/office/drawing/2014/main" xmlns="" id="{F5FD60BC-64EB-413D-A8D8-3121BDC0F0BD}"/>
              </a:ext>
            </a:extLst>
          </p:cNvPr>
          <p:cNvGrpSpPr/>
          <p:nvPr/>
        </p:nvGrpSpPr>
        <p:grpSpPr>
          <a:xfrm>
            <a:off x="28165" y="4519380"/>
            <a:ext cx="2422645" cy="2380776"/>
            <a:chOff x="826168" y="766636"/>
            <a:chExt cx="4649023" cy="4568675"/>
          </a:xfrm>
        </p:grpSpPr>
        <p:sp>
          <p:nvSpPr>
            <p:cNvPr id="38" name="PA_库_椭圆 3">
              <a:extLst>
                <a:ext uri="{FF2B5EF4-FFF2-40B4-BE49-F238E27FC236}">
                  <a16:creationId xmlns:a16="http://schemas.microsoft.com/office/drawing/2014/main" xmlns="" id="{C7927FDA-AC18-4271-A532-DF44BA1B00C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6168" y="1176395"/>
              <a:ext cx="4158916" cy="4158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</a:endParaRPr>
            </a:p>
          </p:txBody>
        </p:sp>
        <p:pic>
          <p:nvPicPr>
            <p:cNvPr id="39" name="PA_库_图片 1">
              <a:extLst>
                <a:ext uri="{FF2B5EF4-FFF2-40B4-BE49-F238E27FC236}">
                  <a16:creationId xmlns:a16="http://schemas.microsoft.com/office/drawing/2014/main" xmlns="" id="{93D5ED68-698A-4CF1-B9D7-D1ABD7B388D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11" y="766636"/>
              <a:ext cx="4487780" cy="448777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035997" y="-171881"/>
            <a:ext cx="2191073" cy="2188325"/>
            <a:chOff x="-56294" y="-72559"/>
            <a:chExt cx="2191073" cy="2188325"/>
          </a:xfrm>
        </p:grpSpPr>
        <p:sp>
          <p:nvSpPr>
            <p:cNvPr id="41" name="PA_库_椭圆 3">
              <a:extLst>
                <a:ext uri="{FF2B5EF4-FFF2-40B4-BE49-F238E27FC236}">
                  <a16:creationId xmlns:a16="http://schemas.microsoft.com/office/drawing/2014/main" xmlns="" id="{C7927FDA-AC18-4271-A532-DF44BA1B00C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32467" y="-72559"/>
              <a:ext cx="2167246" cy="21672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</a:endParaRPr>
            </a:p>
          </p:txBody>
        </p:sp>
        <p:pic>
          <p:nvPicPr>
            <p:cNvPr id="40" name="PA_库_图片 2">
              <a:extLst>
                <a:ext uri="{FF2B5EF4-FFF2-40B4-BE49-F238E27FC236}">
                  <a16:creationId xmlns:a16="http://schemas.microsoft.com/office/drawing/2014/main" xmlns="" id="{F75EAD2C-42A2-492D-9549-4C91E4595F4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294" y="57823"/>
              <a:ext cx="2057943" cy="2057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7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xmlns="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xmlns="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41275334-4D3A-49FE-B87B-5F969746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3" y="1677353"/>
            <a:ext cx="3890962" cy="4705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861CC939-57B7-4AB0-9689-7CF1B7307A20}"/>
              </a:ext>
            </a:extLst>
          </p:cNvPr>
          <p:cNvGrpSpPr/>
          <p:nvPr/>
        </p:nvGrpSpPr>
        <p:grpSpPr>
          <a:xfrm>
            <a:off x="6095999" y="1716847"/>
            <a:ext cx="5737413" cy="4665856"/>
            <a:chOff x="1832966" y="1945037"/>
            <a:chExt cx="2281403" cy="199928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F9BD2B93-F78A-4330-8724-A03962142D19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832966" y="1945037"/>
              <a:ext cx="2281403" cy="1999280"/>
            </a:xfrm>
            <a:custGeom>
              <a:avLst/>
              <a:gdLst>
                <a:gd name="T0" fmla="*/ 24 w 653"/>
                <a:gd name="T1" fmla="*/ 574 h 645"/>
                <a:gd name="T2" fmla="*/ 96 w 653"/>
                <a:gd name="T3" fmla="*/ 613 h 645"/>
                <a:gd name="T4" fmla="*/ 565 w 653"/>
                <a:gd name="T5" fmla="*/ 628 h 645"/>
                <a:gd name="T6" fmla="*/ 623 w 653"/>
                <a:gd name="T7" fmla="*/ 584 h 645"/>
                <a:gd name="T8" fmla="*/ 620 w 653"/>
                <a:gd name="T9" fmla="*/ 583 h 645"/>
                <a:gd name="T10" fmla="*/ 620 w 653"/>
                <a:gd name="T11" fmla="*/ 583 h 645"/>
                <a:gd name="T12" fmla="*/ 625 w 653"/>
                <a:gd name="T13" fmla="*/ 582 h 645"/>
                <a:gd name="T14" fmla="*/ 643 w 653"/>
                <a:gd name="T15" fmla="*/ 129 h 645"/>
                <a:gd name="T16" fmla="*/ 384 w 653"/>
                <a:gd name="T17" fmla="*/ 3 h 645"/>
                <a:gd name="T18" fmla="*/ 320 w 653"/>
                <a:gd name="T19" fmla="*/ 2 h 645"/>
                <a:gd name="T20" fmla="*/ 12 w 653"/>
                <a:gd name="T21" fmla="*/ 112 h 645"/>
                <a:gd name="T22" fmla="*/ 17 w 653"/>
                <a:gd name="T23" fmla="*/ 556 h 645"/>
                <a:gd name="T24" fmla="*/ 494 w 653"/>
                <a:gd name="T25" fmla="*/ 629 h 645"/>
                <a:gd name="T26" fmla="*/ 613 w 653"/>
                <a:gd name="T27" fmla="*/ 594 h 645"/>
                <a:gd name="T28" fmla="*/ 614 w 653"/>
                <a:gd name="T29" fmla="*/ 593 h 645"/>
                <a:gd name="T30" fmla="*/ 597 w 653"/>
                <a:gd name="T31" fmla="*/ 594 h 645"/>
                <a:gd name="T32" fmla="*/ 597 w 653"/>
                <a:gd name="T33" fmla="*/ 594 h 645"/>
                <a:gd name="T34" fmla="*/ 610 w 653"/>
                <a:gd name="T35" fmla="*/ 573 h 645"/>
                <a:gd name="T36" fmla="*/ 616 w 653"/>
                <a:gd name="T37" fmla="*/ 575 h 645"/>
                <a:gd name="T38" fmla="*/ 633 w 653"/>
                <a:gd name="T39" fmla="*/ 522 h 645"/>
                <a:gd name="T40" fmla="*/ 629 w 653"/>
                <a:gd name="T41" fmla="*/ 103 h 645"/>
                <a:gd name="T42" fmla="*/ 636 w 653"/>
                <a:gd name="T43" fmla="*/ 157 h 645"/>
                <a:gd name="T44" fmla="*/ 626 w 653"/>
                <a:gd name="T45" fmla="*/ 89 h 645"/>
                <a:gd name="T46" fmla="*/ 575 w 653"/>
                <a:gd name="T47" fmla="*/ 29 h 645"/>
                <a:gd name="T48" fmla="*/ 611 w 653"/>
                <a:gd name="T49" fmla="*/ 55 h 645"/>
                <a:gd name="T50" fmla="*/ 608 w 653"/>
                <a:gd name="T51" fmla="*/ 53 h 645"/>
                <a:gd name="T52" fmla="*/ 394 w 653"/>
                <a:gd name="T53" fmla="*/ 12 h 645"/>
                <a:gd name="T54" fmla="*/ 266 w 653"/>
                <a:gd name="T55" fmla="*/ 11 h 645"/>
                <a:gd name="T56" fmla="*/ 237 w 653"/>
                <a:gd name="T57" fmla="*/ 12 h 645"/>
                <a:gd name="T58" fmla="*/ 202 w 653"/>
                <a:gd name="T59" fmla="*/ 13 h 645"/>
                <a:gd name="T60" fmla="*/ 202 w 653"/>
                <a:gd name="T61" fmla="*/ 14 h 645"/>
                <a:gd name="T62" fmla="*/ 11 w 653"/>
                <a:gd name="T63" fmla="*/ 209 h 645"/>
                <a:gd name="T64" fmla="*/ 116 w 653"/>
                <a:gd name="T65" fmla="*/ 19 h 645"/>
                <a:gd name="T66" fmla="*/ 70 w 653"/>
                <a:gd name="T67" fmla="*/ 34 h 645"/>
                <a:gd name="T68" fmla="*/ 49 w 653"/>
                <a:gd name="T69" fmla="*/ 61 h 645"/>
                <a:gd name="T70" fmla="*/ 574 w 653"/>
                <a:gd name="T71" fmla="*/ 43 h 645"/>
                <a:gd name="T72" fmla="*/ 631 w 653"/>
                <a:gd name="T73" fmla="*/ 128 h 645"/>
                <a:gd name="T74" fmla="*/ 640 w 653"/>
                <a:gd name="T75" fmla="*/ 198 h 645"/>
                <a:gd name="T76" fmla="*/ 638 w 653"/>
                <a:gd name="T77" fmla="*/ 398 h 645"/>
                <a:gd name="T78" fmla="*/ 631 w 653"/>
                <a:gd name="T79" fmla="*/ 145 h 645"/>
                <a:gd name="T80" fmla="*/ 628 w 653"/>
                <a:gd name="T81" fmla="*/ 518 h 645"/>
                <a:gd name="T82" fmla="*/ 311 w 653"/>
                <a:gd name="T83" fmla="*/ 625 h 645"/>
                <a:gd name="T84" fmla="*/ 47 w 653"/>
                <a:gd name="T85" fmla="*/ 553 h 645"/>
                <a:gd name="T86" fmla="*/ 26 w 653"/>
                <a:gd name="T87" fmla="*/ 213 h 645"/>
                <a:gd name="T88" fmla="*/ 17 w 653"/>
                <a:gd name="T89" fmla="*/ 259 h 645"/>
                <a:gd name="T90" fmla="*/ 48 w 653"/>
                <a:gd name="T91" fmla="*/ 563 h 645"/>
                <a:gd name="T92" fmla="*/ 22 w 653"/>
                <a:gd name="T93" fmla="*/ 551 h 645"/>
                <a:gd name="T94" fmla="*/ 11 w 653"/>
                <a:gd name="T95" fmla="*/ 209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3" h="645">
                  <a:moveTo>
                    <a:pt x="17" y="556"/>
                  </a:moveTo>
                  <a:cubicBezTo>
                    <a:pt x="19" y="562"/>
                    <a:pt x="20" y="569"/>
                    <a:pt x="24" y="574"/>
                  </a:cubicBezTo>
                  <a:cubicBezTo>
                    <a:pt x="28" y="579"/>
                    <a:pt x="22" y="564"/>
                    <a:pt x="24" y="561"/>
                  </a:cubicBezTo>
                  <a:cubicBezTo>
                    <a:pt x="31" y="593"/>
                    <a:pt x="59" y="613"/>
                    <a:pt x="96" y="613"/>
                  </a:cubicBezTo>
                  <a:cubicBezTo>
                    <a:pt x="166" y="627"/>
                    <a:pt x="244" y="626"/>
                    <a:pt x="318" y="636"/>
                  </a:cubicBezTo>
                  <a:cubicBezTo>
                    <a:pt x="402" y="632"/>
                    <a:pt x="494" y="645"/>
                    <a:pt x="565" y="628"/>
                  </a:cubicBezTo>
                  <a:cubicBezTo>
                    <a:pt x="577" y="625"/>
                    <a:pt x="588" y="622"/>
                    <a:pt x="598" y="615"/>
                  </a:cubicBezTo>
                  <a:cubicBezTo>
                    <a:pt x="608" y="607"/>
                    <a:pt x="615" y="596"/>
                    <a:pt x="623" y="584"/>
                  </a:cubicBezTo>
                  <a:cubicBezTo>
                    <a:pt x="623" y="584"/>
                    <a:pt x="623" y="583"/>
                    <a:pt x="624" y="583"/>
                  </a:cubicBezTo>
                  <a:cubicBezTo>
                    <a:pt x="620" y="583"/>
                    <a:pt x="620" y="583"/>
                    <a:pt x="620" y="583"/>
                  </a:cubicBezTo>
                  <a:cubicBezTo>
                    <a:pt x="621" y="584"/>
                    <a:pt x="621" y="585"/>
                    <a:pt x="620" y="585"/>
                  </a:cubicBezTo>
                  <a:cubicBezTo>
                    <a:pt x="620" y="583"/>
                    <a:pt x="620" y="583"/>
                    <a:pt x="620" y="583"/>
                  </a:cubicBezTo>
                  <a:cubicBezTo>
                    <a:pt x="621" y="581"/>
                    <a:pt x="621" y="580"/>
                    <a:pt x="622" y="578"/>
                  </a:cubicBezTo>
                  <a:cubicBezTo>
                    <a:pt x="624" y="575"/>
                    <a:pt x="624" y="581"/>
                    <a:pt x="625" y="582"/>
                  </a:cubicBezTo>
                  <a:cubicBezTo>
                    <a:pt x="646" y="533"/>
                    <a:pt x="647" y="462"/>
                    <a:pt x="649" y="397"/>
                  </a:cubicBezTo>
                  <a:cubicBezTo>
                    <a:pt x="653" y="309"/>
                    <a:pt x="651" y="214"/>
                    <a:pt x="643" y="129"/>
                  </a:cubicBezTo>
                  <a:cubicBezTo>
                    <a:pt x="637" y="63"/>
                    <a:pt x="606" y="17"/>
                    <a:pt x="540" y="8"/>
                  </a:cubicBezTo>
                  <a:cubicBezTo>
                    <a:pt x="491" y="1"/>
                    <a:pt x="435" y="1"/>
                    <a:pt x="384" y="3"/>
                  </a:cubicBezTo>
                  <a:cubicBezTo>
                    <a:pt x="362" y="4"/>
                    <a:pt x="342" y="3"/>
                    <a:pt x="321" y="5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235" y="6"/>
                    <a:pt x="139" y="0"/>
                    <a:pt x="67" y="21"/>
                  </a:cubicBezTo>
                  <a:cubicBezTo>
                    <a:pt x="32" y="32"/>
                    <a:pt x="14" y="67"/>
                    <a:pt x="12" y="112"/>
                  </a:cubicBezTo>
                  <a:cubicBezTo>
                    <a:pt x="7" y="209"/>
                    <a:pt x="0" y="315"/>
                    <a:pt x="4" y="410"/>
                  </a:cubicBezTo>
                  <a:cubicBezTo>
                    <a:pt x="6" y="460"/>
                    <a:pt x="6" y="512"/>
                    <a:pt x="17" y="556"/>
                  </a:cubicBezTo>
                  <a:close/>
                  <a:moveTo>
                    <a:pt x="484" y="627"/>
                  </a:moveTo>
                  <a:cubicBezTo>
                    <a:pt x="487" y="628"/>
                    <a:pt x="493" y="626"/>
                    <a:pt x="494" y="629"/>
                  </a:cubicBezTo>
                  <a:cubicBezTo>
                    <a:pt x="491" y="629"/>
                    <a:pt x="487" y="629"/>
                    <a:pt x="484" y="627"/>
                  </a:cubicBezTo>
                  <a:close/>
                  <a:moveTo>
                    <a:pt x="613" y="594"/>
                  </a:moveTo>
                  <a:cubicBezTo>
                    <a:pt x="603" y="606"/>
                    <a:pt x="589" y="613"/>
                    <a:pt x="572" y="617"/>
                  </a:cubicBezTo>
                  <a:cubicBezTo>
                    <a:pt x="586" y="609"/>
                    <a:pt x="603" y="603"/>
                    <a:pt x="614" y="593"/>
                  </a:cubicBezTo>
                  <a:cubicBezTo>
                    <a:pt x="613" y="593"/>
                    <a:pt x="613" y="594"/>
                    <a:pt x="613" y="594"/>
                  </a:cubicBezTo>
                  <a:close/>
                  <a:moveTo>
                    <a:pt x="597" y="594"/>
                  </a:moveTo>
                  <a:cubicBezTo>
                    <a:pt x="597" y="592"/>
                    <a:pt x="600" y="590"/>
                    <a:pt x="601" y="589"/>
                  </a:cubicBezTo>
                  <a:cubicBezTo>
                    <a:pt x="601" y="593"/>
                    <a:pt x="601" y="594"/>
                    <a:pt x="597" y="594"/>
                  </a:cubicBezTo>
                  <a:close/>
                  <a:moveTo>
                    <a:pt x="606" y="582"/>
                  </a:moveTo>
                  <a:cubicBezTo>
                    <a:pt x="610" y="573"/>
                    <a:pt x="610" y="573"/>
                    <a:pt x="610" y="573"/>
                  </a:cubicBezTo>
                  <a:cubicBezTo>
                    <a:pt x="611" y="577"/>
                    <a:pt x="609" y="580"/>
                    <a:pt x="606" y="582"/>
                  </a:cubicBezTo>
                  <a:close/>
                  <a:moveTo>
                    <a:pt x="616" y="575"/>
                  </a:moveTo>
                  <a:cubicBezTo>
                    <a:pt x="631" y="526"/>
                    <a:pt x="631" y="526"/>
                    <a:pt x="631" y="526"/>
                  </a:cubicBezTo>
                  <a:cubicBezTo>
                    <a:pt x="631" y="526"/>
                    <a:pt x="631" y="523"/>
                    <a:pt x="633" y="522"/>
                  </a:cubicBezTo>
                  <a:cubicBezTo>
                    <a:pt x="631" y="543"/>
                    <a:pt x="624" y="560"/>
                    <a:pt x="616" y="575"/>
                  </a:cubicBezTo>
                  <a:close/>
                  <a:moveTo>
                    <a:pt x="629" y="103"/>
                  </a:moveTo>
                  <a:cubicBezTo>
                    <a:pt x="630" y="103"/>
                    <a:pt x="631" y="106"/>
                    <a:pt x="632" y="107"/>
                  </a:cubicBezTo>
                  <a:cubicBezTo>
                    <a:pt x="634" y="122"/>
                    <a:pt x="638" y="139"/>
                    <a:pt x="636" y="157"/>
                  </a:cubicBezTo>
                  <a:cubicBezTo>
                    <a:pt x="636" y="137"/>
                    <a:pt x="632" y="120"/>
                    <a:pt x="629" y="103"/>
                  </a:cubicBezTo>
                  <a:cubicBezTo>
                    <a:pt x="627" y="99"/>
                    <a:pt x="627" y="94"/>
                    <a:pt x="626" y="89"/>
                  </a:cubicBezTo>
                  <a:cubicBezTo>
                    <a:pt x="629" y="93"/>
                    <a:pt x="630" y="98"/>
                    <a:pt x="629" y="103"/>
                  </a:cubicBezTo>
                  <a:close/>
                  <a:moveTo>
                    <a:pt x="575" y="29"/>
                  </a:moveTo>
                  <a:cubicBezTo>
                    <a:pt x="588" y="34"/>
                    <a:pt x="600" y="42"/>
                    <a:pt x="608" y="53"/>
                  </a:cubicBezTo>
                  <a:cubicBezTo>
                    <a:pt x="609" y="54"/>
                    <a:pt x="610" y="54"/>
                    <a:pt x="611" y="55"/>
                  </a:cubicBezTo>
                  <a:cubicBezTo>
                    <a:pt x="610" y="56"/>
                    <a:pt x="609" y="54"/>
                    <a:pt x="609" y="55"/>
                  </a:cubicBezTo>
                  <a:cubicBezTo>
                    <a:pt x="609" y="54"/>
                    <a:pt x="609" y="54"/>
                    <a:pt x="608" y="53"/>
                  </a:cubicBezTo>
                  <a:cubicBezTo>
                    <a:pt x="577" y="29"/>
                    <a:pt x="528" y="22"/>
                    <a:pt x="474" y="19"/>
                  </a:cubicBezTo>
                  <a:cubicBezTo>
                    <a:pt x="449" y="18"/>
                    <a:pt x="422" y="14"/>
                    <a:pt x="394" y="12"/>
                  </a:cubicBezTo>
                  <a:cubicBezTo>
                    <a:pt x="457" y="8"/>
                    <a:pt x="528" y="8"/>
                    <a:pt x="575" y="29"/>
                  </a:cubicBezTo>
                  <a:close/>
                  <a:moveTo>
                    <a:pt x="266" y="11"/>
                  </a:moveTo>
                  <a:cubicBezTo>
                    <a:pt x="263" y="13"/>
                    <a:pt x="258" y="14"/>
                    <a:pt x="254" y="13"/>
                  </a:cubicBezTo>
                  <a:cubicBezTo>
                    <a:pt x="251" y="12"/>
                    <a:pt x="240" y="13"/>
                    <a:pt x="237" y="12"/>
                  </a:cubicBezTo>
                  <a:cubicBezTo>
                    <a:pt x="245" y="11"/>
                    <a:pt x="256" y="12"/>
                    <a:pt x="266" y="11"/>
                  </a:cubicBezTo>
                  <a:close/>
                  <a:moveTo>
                    <a:pt x="202" y="13"/>
                  </a:moveTo>
                  <a:cubicBezTo>
                    <a:pt x="236" y="13"/>
                    <a:pt x="236" y="13"/>
                    <a:pt x="236" y="13"/>
                  </a:cubicBezTo>
                  <a:cubicBezTo>
                    <a:pt x="202" y="14"/>
                    <a:pt x="202" y="14"/>
                    <a:pt x="202" y="14"/>
                  </a:cubicBezTo>
                  <a:lnTo>
                    <a:pt x="202" y="13"/>
                  </a:lnTo>
                  <a:close/>
                  <a:moveTo>
                    <a:pt x="11" y="209"/>
                  </a:moveTo>
                  <a:cubicBezTo>
                    <a:pt x="13" y="151"/>
                    <a:pt x="16" y="95"/>
                    <a:pt x="35" y="55"/>
                  </a:cubicBezTo>
                  <a:cubicBezTo>
                    <a:pt x="47" y="30"/>
                    <a:pt x="81" y="23"/>
                    <a:pt x="116" y="19"/>
                  </a:cubicBezTo>
                  <a:cubicBezTo>
                    <a:pt x="142" y="16"/>
                    <a:pt x="170" y="11"/>
                    <a:pt x="199" y="14"/>
                  </a:cubicBezTo>
                  <a:cubicBezTo>
                    <a:pt x="152" y="18"/>
                    <a:pt x="105" y="18"/>
                    <a:pt x="70" y="34"/>
                  </a:cubicBezTo>
                  <a:cubicBezTo>
                    <a:pt x="50" y="44"/>
                    <a:pt x="37" y="66"/>
                    <a:pt x="37" y="94"/>
                  </a:cubicBezTo>
                  <a:cubicBezTo>
                    <a:pt x="39" y="83"/>
                    <a:pt x="42" y="70"/>
                    <a:pt x="49" y="61"/>
                  </a:cubicBezTo>
                  <a:cubicBezTo>
                    <a:pt x="64" y="41"/>
                    <a:pt x="91" y="31"/>
                    <a:pt x="125" y="28"/>
                  </a:cubicBezTo>
                  <a:cubicBezTo>
                    <a:pt x="271" y="16"/>
                    <a:pt x="444" y="12"/>
                    <a:pt x="574" y="43"/>
                  </a:cubicBezTo>
                  <a:cubicBezTo>
                    <a:pt x="580" y="45"/>
                    <a:pt x="587" y="47"/>
                    <a:pt x="592" y="51"/>
                  </a:cubicBezTo>
                  <a:cubicBezTo>
                    <a:pt x="614" y="67"/>
                    <a:pt x="626" y="95"/>
                    <a:pt x="631" y="128"/>
                  </a:cubicBezTo>
                  <a:cubicBezTo>
                    <a:pt x="637" y="176"/>
                    <a:pt x="639" y="228"/>
                    <a:pt x="639" y="279"/>
                  </a:cubicBezTo>
                  <a:cubicBezTo>
                    <a:pt x="640" y="198"/>
                    <a:pt x="640" y="198"/>
                    <a:pt x="640" y="198"/>
                  </a:cubicBezTo>
                  <a:cubicBezTo>
                    <a:pt x="643" y="277"/>
                    <a:pt x="646" y="366"/>
                    <a:pt x="639" y="446"/>
                  </a:cubicBezTo>
                  <a:cubicBezTo>
                    <a:pt x="639" y="432"/>
                    <a:pt x="640" y="413"/>
                    <a:pt x="638" y="398"/>
                  </a:cubicBezTo>
                  <a:cubicBezTo>
                    <a:pt x="638" y="439"/>
                    <a:pt x="637" y="477"/>
                    <a:pt x="633" y="514"/>
                  </a:cubicBezTo>
                  <a:cubicBezTo>
                    <a:pt x="636" y="394"/>
                    <a:pt x="639" y="263"/>
                    <a:pt x="631" y="145"/>
                  </a:cubicBezTo>
                  <a:cubicBezTo>
                    <a:pt x="631" y="140"/>
                    <a:pt x="629" y="134"/>
                    <a:pt x="627" y="130"/>
                  </a:cubicBezTo>
                  <a:cubicBezTo>
                    <a:pt x="637" y="256"/>
                    <a:pt x="634" y="393"/>
                    <a:pt x="628" y="518"/>
                  </a:cubicBezTo>
                  <a:cubicBezTo>
                    <a:pt x="620" y="572"/>
                    <a:pt x="592" y="606"/>
                    <a:pt x="540" y="616"/>
                  </a:cubicBezTo>
                  <a:cubicBezTo>
                    <a:pt x="463" y="622"/>
                    <a:pt x="393" y="631"/>
                    <a:pt x="311" y="625"/>
                  </a:cubicBezTo>
                  <a:cubicBezTo>
                    <a:pt x="250" y="620"/>
                    <a:pt x="188" y="616"/>
                    <a:pt x="130" y="607"/>
                  </a:cubicBezTo>
                  <a:cubicBezTo>
                    <a:pt x="99" y="593"/>
                    <a:pt x="69" y="575"/>
                    <a:pt x="47" y="553"/>
                  </a:cubicBezTo>
                  <a:cubicBezTo>
                    <a:pt x="24" y="465"/>
                    <a:pt x="18" y="353"/>
                    <a:pt x="21" y="247"/>
                  </a:cubicBezTo>
                  <a:cubicBezTo>
                    <a:pt x="21" y="232"/>
                    <a:pt x="23" y="221"/>
                    <a:pt x="26" y="213"/>
                  </a:cubicBezTo>
                  <a:cubicBezTo>
                    <a:pt x="25" y="166"/>
                    <a:pt x="29" y="109"/>
                    <a:pt x="38" y="66"/>
                  </a:cubicBezTo>
                  <a:cubicBezTo>
                    <a:pt x="21" y="121"/>
                    <a:pt x="21" y="193"/>
                    <a:pt x="17" y="259"/>
                  </a:cubicBezTo>
                  <a:cubicBezTo>
                    <a:pt x="12" y="358"/>
                    <a:pt x="19" y="457"/>
                    <a:pt x="37" y="541"/>
                  </a:cubicBezTo>
                  <a:cubicBezTo>
                    <a:pt x="39" y="548"/>
                    <a:pt x="41" y="557"/>
                    <a:pt x="48" y="563"/>
                  </a:cubicBezTo>
                  <a:cubicBezTo>
                    <a:pt x="66" y="580"/>
                    <a:pt x="92" y="595"/>
                    <a:pt x="113" y="607"/>
                  </a:cubicBezTo>
                  <a:cubicBezTo>
                    <a:pt x="69" y="608"/>
                    <a:pt x="32" y="590"/>
                    <a:pt x="22" y="551"/>
                  </a:cubicBezTo>
                  <a:cubicBezTo>
                    <a:pt x="21" y="552"/>
                    <a:pt x="22" y="557"/>
                    <a:pt x="20" y="559"/>
                  </a:cubicBezTo>
                  <a:cubicBezTo>
                    <a:pt x="7" y="446"/>
                    <a:pt x="8" y="326"/>
                    <a:pt x="11" y="209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xmlns="" id="{C3B1171D-002C-43F9-A5D8-A75FCE431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044" y="2132703"/>
              <a:ext cx="1865056" cy="174264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7089" tIns="43544" rIns="87089" bIns="43544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miêu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tả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ve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dáng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sông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lúa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chín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dáng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chôn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rau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cắt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rốn</a:t>
              </a:r>
              <a:endParaRPr lang="zh-CN" altLang="en-US" sz="2800" kern="0" dirty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3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3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19462" y="1694600"/>
            <a:ext cx="4481763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n-US" sz="4400" dirty="0" err="1">
                <a:latin typeface="UTM Avo" panose="02040603050506020204" pitchFamily="18" charset="0"/>
              </a:rPr>
              <a:t>Tác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có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sâu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nặng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hương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66495" y="516564"/>
            <a:ext cx="5286887" cy="21563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7019" y="2985248"/>
            <a:ext cx="5596363" cy="1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xmlns="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Futura-Condensed-Normal" pitchFamily="2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685396" y="2283838"/>
            <a:ext cx="395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Kể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về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endParaRPr lang="zh-CN" altLang="en-US" sz="2800" b="1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xmlns="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05" y="1404257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85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xmlns="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xmlns="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5231" y="1757035"/>
            <a:ext cx="4756205" cy="49182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56" y="4404993"/>
            <a:ext cx="3324444" cy="224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94" y="1514504"/>
            <a:ext cx="3655653" cy="242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262" y="1514505"/>
            <a:ext cx="3267031" cy="242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94" y="4404993"/>
            <a:ext cx="3655653" cy="224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44FCBDB-58F7-487A-A59D-D7F3FB483C7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7&quot;&gt;&lt;property id=&quot;20148&quot; value=&quot;5&quot;/&gt;&lt;property id=&quot;20300&quot; value=&quot;Slide 2&quot;/&gt;&lt;property id=&quot;20307&quot; value=&quot;293&quot;/&gt;&lt;/object&gt;&lt;object type=&quot;3&quot; unique_id=&quot;10008&quot;&gt;&lt;property id=&quot;20148&quot; value=&quot;5&quot;/&gt;&lt;property id=&quot;20300&quot; value=&quot;Slide 3&quot;/&gt;&lt;property id=&quot;20307&quot; value=&quot;284&quot;/&gt;&lt;/object&gt;&lt;object type=&quot;3&quot; unique_id=&quot;10009&quot;&gt;&lt;property id=&quot;20148&quot; value=&quot;5&quot;/&gt;&lt;property id=&quot;20300&quot; value=&quot;Slide 4&quot;/&gt;&lt;property id=&quot;20307&quot; value=&quot;257&quot;/&gt;&lt;/object&gt;&lt;object type=&quot;3&quot; unique_id=&quot;10010&quot;&gt;&lt;property id=&quot;20148&quot; value=&quot;5&quot;/&gt;&lt;property id=&quot;20300&quot; value=&quot;Slide 5&quot;/&gt;&lt;property id=&quot;20307&quot; value=&quot;266&quot;/&gt;&lt;/object&gt;&lt;object type=&quot;3&quot; unique_id=&quot;10011&quot;&gt;&lt;property id=&quot;20148&quot; value=&quot;5&quot;/&gt;&lt;property id=&quot;20300&quot; value=&quot;Slide 6&quot;/&gt;&lt;property id=&quot;20307&quot; value=&quot;276&quot;/&gt;&lt;/object&gt;&lt;object type=&quot;3&quot; unique_id=&quot;10012&quot;&gt;&lt;property id=&quot;20148&quot; value=&quot;5&quot;/&gt;&lt;property id=&quot;20300&quot; value=&quot;Slide 7&quot;/&gt;&lt;property id=&quot;20307&quot; value=&quot;283&quot;/&gt;&lt;/object&gt;&lt;object type=&quot;3&quot; unique_id=&quot;10013&quot;&gt;&lt;property id=&quot;20148&quot; value=&quot;5&quot;/&gt;&lt;property id=&quot;20300&quot; value=&quot;Slide 8&quot;/&gt;&lt;property id=&quot;20307&quot; value=&quot;258&quot;/&gt;&lt;/object&gt;&lt;object type=&quot;3&quot; unique_id=&quot;10014&quot;&gt;&lt;property id=&quot;20148&quot; value=&quot;5&quot;/&gt;&lt;property id=&quot;20300&quot; value=&quot;Slide 9&quot;/&gt;&lt;property id=&quot;20307&quot; value=&quot;267&quot;/&gt;&lt;/object&gt;&lt;object type=&quot;3&quot; unique_id=&quot;10015&quot;&gt;&lt;property id=&quot;20148&quot; value=&quot;5&quot;/&gt;&lt;property id=&quot;20300&quot; value=&quot;Slide 10&quot;/&gt;&lt;property id=&quot;20307&quot; value=&quot;285&quot;/&gt;&lt;/object&gt;&lt;object type=&quot;3&quot; unique_id=&quot;10016&quot;&gt;&lt;property id=&quot;20148&quot; value=&quot;5&quot;/&gt;&lt;property id=&quot;20300&quot; value=&quot;Slide 11&quot;/&gt;&lt;property id=&quot;20307&quot; value=&quot;286&quot;/&gt;&lt;/object&gt;&lt;object type=&quot;3&quot; unique_id=&quot;10017&quot;&gt;&lt;property id=&quot;20148&quot; value=&quot;5&quot;/&gt;&lt;property id=&quot;20300&quot; value=&quot;Slide 12&quot;/&gt;&lt;property id=&quot;20307&quot; value=&quot;287&quot;/&gt;&lt;/object&gt;&lt;object type=&quot;3&quot; unique_id=&quot;10018&quot;&gt;&lt;property id=&quot;20148&quot; value=&quot;5&quot;/&gt;&lt;property id=&quot;20300&quot; value=&quot;Slide 13&quot;/&gt;&lt;property id=&quot;20307&quot; value=&quot;262&quot;/&gt;&lt;/object&gt;&lt;object type=&quot;3&quot; unique_id=&quot;10019&quot;&gt;&lt;property id=&quot;20148&quot; value=&quot;5&quot;/&gt;&lt;property id=&quot;20300&quot; value=&quot;Slide 14&quot;/&gt;&lt;property id=&quot;20307&quot; value=&quot;288&quot;/&gt;&lt;/object&gt;&lt;object type=&quot;3&quot; unique_id=&quot;10020&quot;&gt;&lt;property id=&quot;20148&quot; value=&quot;5&quot;/&gt;&lt;property id=&quot;20300&quot; value=&quot;Slide 15&quot;/&gt;&lt;property id=&quot;20307&quot; value=&quot;260&quot;/&gt;&lt;/object&gt;&lt;object type=&quot;3&quot; unique_id=&quot;10021&quot;&gt;&lt;property id=&quot;20148&quot; value=&quot;5&quot;/&gt;&lt;property id=&quot;20300&quot; value=&quot;Slide 16&quot;/&gt;&lt;property id=&quot;20307&quot; value=&quot;291&quot;/&gt;&lt;/object&gt;&lt;object type=&quot;3&quot; unique_id=&quot;10022&quot;&gt;&lt;property id=&quot;20148&quot; value=&quot;5&quot;/&gt;&lt;property id=&quot;20300&quot; value=&quot;Slide 17&quot;/&gt;&lt;property id=&quot;20307&quot; value=&quot;292&quot;/&gt;&lt;/object&gt;&lt;object type=&quot;3&quot; unique_id=&quot;10023&quot;&gt;&lt;property id=&quot;20148&quot; value=&quot;5&quot;/&gt;&lt;property id=&quot;20300&quot; value=&quot;Slide 18&quot;/&gt;&lt;property id=&quot;20307&quot; value=&quot;28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417</Words>
  <Application>Microsoft Office PowerPoint</Application>
  <PresentationFormat>Custom</PresentationFormat>
  <Paragraphs>68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华康娃娃体W5</vt:lpstr>
      <vt:lpstr>等线 Light</vt:lpstr>
      <vt:lpstr>Futura-Condensed-Normal</vt:lpstr>
      <vt:lpstr>Calibri</vt:lpstr>
      <vt:lpstr>等线</vt:lpstr>
      <vt:lpstr>Wingdings</vt:lpstr>
      <vt:lpstr>微软雅黑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1079951021@qq.com</dc:creator>
  <cp:lastModifiedBy>MTC</cp:lastModifiedBy>
  <cp:revision>89</cp:revision>
  <dcterms:created xsi:type="dcterms:W3CDTF">2018-03-12T13:24:48Z</dcterms:created>
  <dcterms:modified xsi:type="dcterms:W3CDTF">2022-05-05T07:27:43Z</dcterms:modified>
</cp:coreProperties>
</file>