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83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65" r:id="rId12"/>
    <p:sldId id="267" r:id="rId13"/>
    <p:sldId id="294" r:id="rId14"/>
    <p:sldId id="281" r:id="rId15"/>
    <p:sldId id="269" r:id="rId16"/>
    <p:sldId id="274" r:id="rId17"/>
    <p:sldId id="295" r:id="rId18"/>
    <p:sldId id="296" r:id="rId19"/>
    <p:sldId id="301" r:id="rId20"/>
    <p:sldId id="297" r:id="rId21"/>
    <p:sldId id="298" r:id="rId22"/>
    <p:sldId id="299" r:id="rId23"/>
    <p:sldId id="300" r:id="rId24"/>
    <p:sldId id="275" r:id="rId25"/>
    <p:sldId id="28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DDDD"/>
    <a:srgbClr val="FCEFC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0053" autoAdjust="0"/>
  </p:normalViewPr>
  <p:slideViewPr>
    <p:cSldViewPr snapToGrid="0">
      <p:cViewPr>
        <p:scale>
          <a:sx n="50" d="100"/>
          <a:sy n="50" d="100"/>
        </p:scale>
        <p:origin x="-1554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989B7-A894-4AB0-899F-3C803F58D201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24EA7-73D5-43ED-A261-72ACA490EE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54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66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</a:t>
            </a:r>
            <a:r>
              <a:rPr lang="en-US" baseline="0" dirty="0"/>
              <a:t> WIN ĐỂ VÀO BÀI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37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99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4EA7-73D5-43ED-A261-72ACA490EED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8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0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9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7741-409F-4DF0-BB52-DE2C29B9386F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audio" Target="../media/audio6.wav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audio" Target="../media/audio6.wav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audio" Target="../media/audio6.wav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audio" Target="../media/audio6.wav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5" Type="http://schemas.openxmlformats.org/officeDocument/2006/relationships/audio" Target="../media/audio6.wav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0.wdp"/><Relationship Id="rId18" Type="http://schemas.openxmlformats.org/officeDocument/2006/relationships/image" Target="../media/image5.png"/><Relationship Id="rId26" Type="http://schemas.openxmlformats.org/officeDocument/2006/relationships/image" Target="../media/image9.png"/><Relationship Id="rId39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34" Type="http://schemas.openxmlformats.org/officeDocument/2006/relationships/slide" Target="slide8.xml"/><Relationship Id="rId7" Type="http://schemas.microsoft.com/office/2007/relationships/hdphoto" Target="../media/hdphoto7.wdp"/><Relationship Id="rId12" Type="http://schemas.openxmlformats.org/officeDocument/2006/relationships/image" Target="../media/image13.png"/><Relationship Id="rId17" Type="http://schemas.microsoft.com/office/2007/relationships/hdphoto" Target="../media/hdphoto12.wdp"/><Relationship Id="rId25" Type="http://schemas.microsoft.com/office/2007/relationships/hdphoto" Target="../media/hdphoto5.wdp"/><Relationship Id="rId33" Type="http://schemas.openxmlformats.org/officeDocument/2006/relationships/image" Target="../media/image18.png"/><Relationship Id="rId38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6.png"/><Relationship Id="rId29" Type="http://schemas.openxmlformats.org/officeDocument/2006/relationships/image" Target="../media/image16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24" Type="http://schemas.openxmlformats.org/officeDocument/2006/relationships/image" Target="../media/image8.png"/><Relationship Id="rId32" Type="http://schemas.openxmlformats.org/officeDocument/2006/relationships/slide" Target="slide7.xml"/><Relationship Id="rId37" Type="http://schemas.openxmlformats.org/officeDocument/2006/relationships/image" Target="../media/image20.png"/><Relationship Id="rId40" Type="http://schemas.openxmlformats.org/officeDocument/2006/relationships/image" Target="../media/image22.gif"/><Relationship Id="rId5" Type="http://schemas.openxmlformats.org/officeDocument/2006/relationships/image" Target="../media/image3.png"/><Relationship Id="rId15" Type="http://schemas.microsoft.com/office/2007/relationships/hdphoto" Target="../media/hdphoto11.wdp"/><Relationship Id="rId23" Type="http://schemas.microsoft.com/office/2007/relationships/hdphoto" Target="../media/hdphoto4.wdp"/><Relationship Id="rId28" Type="http://schemas.openxmlformats.org/officeDocument/2006/relationships/slide" Target="slide5.xml"/><Relationship Id="rId36" Type="http://schemas.openxmlformats.org/officeDocument/2006/relationships/slide" Target="slide9.xml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31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8.wdp"/><Relationship Id="rId14" Type="http://schemas.openxmlformats.org/officeDocument/2006/relationships/image" Target="../media/image14.png"/><Relationship Id="rId22" Type="http://schemas.openxmlformats.org/officeDocument/2006/relationships/image" Target="../media/image7.png"/><Relationship Id="rId27" Type="http://schemas.microsoft.com/office/2007/relationships/hdphoto" Target="../media/hdphoto6.wdp"/><Relationship Id="rId30" Type="http://schemas.openxmlformats.org/officeDocument/2006/relationships/slide" Target="slide6.xml"/><Relationship Id="rId35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13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13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3.wdp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698690" y="2589598"/>
            <a:ext cx="9361040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conExperience Â» G-Collection Â» Pumpkin Hallowee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7896E1A4-4248-498D-869E-69E436BF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BAB4DD12-6C1C-40D9-94BC-7B8C802DCE6F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BD8DAF1A-FD50-4991-A139-645E8140ED56}"/>
              </a:ext>
            </a:extLst>
          </p:cNvPr>
          <p:cNvSpPr/>
          <p:nvPr/>
        </p:nvSpPr>
        <p:spPr>
          <a:xfrm>
            <a:off x="7909279" y="3982948"/>
            <a:ext cx="2532361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1634F2D1-4220-425F-8DDB-D1DF4D5DD5BF}"/>
              </a:ext>
            </a:extLst>
          </p:cNvPr>
          <p:cNvSpPr/>
          <p:nvPr/>
        </p:nvSpPr>
        <p:spPr>
          <a:xfrm>
            <a:off x="5125809" y="3982948"/>
            <a:ext cx="253738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xmlns="" id="{A5A9530F-A1EB-45C7-95F7-5C47DA70A060}"/>
              </a:ext>
            </a:extLst>
          </p:cNvPr>
          <p:cNvSpPr/>
          <p:nvPr/>
        </p:nvSpPr>
        <p:spPr>
          <a:xfrm>
            <a:off x="2342339" y="4007594"/>
            <a:ext cx="2537380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778E6B2-26B7-4033-B943-270F223D2F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53542" y="41406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zalo: 032 603 0911">
            <a:extLst>
              <a:ext uri="{FF2B5EF4-FFF2-40B4-BE49-F238E27FC236}">
                <a16:creationId xmlns:a16="http://schemas.microsoft.com/office/drawing/2014/main" xmlns="" id="{E7ECE0C6-8410-4E53-9B8D-C93CB0950E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40053" y="41735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lê huy duẩn">
            <a:extLst>
              <a:ext uri="{FF2B5EF4-FFF2-40B4-BE49-F238E27FC236}">
                <a16:creationId xmlns:a16="http://schemas.microsoft.com/office/drawing/2014/main" xmlns="" id="{78506F7C-A4C1-426A-B885-E06FC30ADD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89706" y="41850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CB1B8AB-62E1-4A03-BD2E-CE864FB6C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EB9474-F7C8-4265-B6E0-291B361439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5C5F294-8ED0-4967-AFA9-05BA85769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55C5B95-142A-45BC-8855-4423AB9B0D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xmlns="" id="{3D80536E-FD38-4E46-BB8D-CBDAB4B23A1C}"/>
              </a:ext>
            </a:extLst>
          </p:cNvPr>
          <p:cNvSpPr/>
          <p:nvPr/>
        </p:nvSpPr>
        <p:spPr>
          <a:xfrm>
            <a:off x="1776645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 )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– 50         150 + 350</a:t>
            </a:r>
          </a:p>
        </p:txBody>
      </p:sp>
      <p:pic>
        <p:nvPicPr>
          <p:cNvPr id="36" name="sai">
            <a:extLst>
              <a:ext uri="{FF2B5EF4-FFF2-40B4-BE49-F238E27FC236}">
                <a16:creationId xmlns:a16="http://schemas.microsoft.com/office/drawing/2014/main" xmlns="" id="{ED57BB83-5BF0-45D7-B894-C33A210B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0970" y="28456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41F9183-84A0-4429-ACE0-A15E75E9651E}"/>
              </a:ext>
            </a:extLst>
          </p:cNvPr>
          <p:cNvSpPr/>
          <p:nvPr/>
        </p:nvSpPr>
        <p:spPr>
          <a:xfrm>
            <a:off x="5975971" y="1717661"/>
            <a:ext cx="700502" cy="646331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35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1506" y="2432339"/>
            <a:ext cx="93289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26437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0074" y="2510725"/>
            <a:ext cx="505244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09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xmlns="" id="{B83FE98C-25AE-4917-9521-6DEF07200B0C}"/>
              </a:ext>
            </a:extLst>
          </p:cNvPr>
          <p:cNvGrpSpPr/>
          <p:nvPr/>
        </p:nvGrpSpPr>
        <p:grpSpPr>
          <a:xfrm>
            <a:off x="879479" y="332656"/>
            <a:ext cx="4893773" cy="713006"/>
            <a:chOff x="334566" y="183146"/>
            <a:chExt cx="4893773" cy="713006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12AFDCA8-56C4-400F-A5A5-36B707CFF61C}"/>
                </a:ext>
              </a:extLst>
            </p:cNvPr>
            <p:cNvGrpSpPr/>
            <p:nvPr/>
          </p:nvGrpSpPr>
          <p:grpSpPr>
            <a:xfrm>
              <a:off x="334566" y="183146"/>
              <a:ext cx="4893773" cy="713006"/>
              <a:chOff x="544613" y="188640"/>
              <a:chExt cx="4893773" cy="713006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xmlns="" id="{14122223-2C90-477F-96F8-FEC20FA18FAE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xmlns="" id="{247C2182-EE3D-43FB-8600-328F896D9BAA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4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xmlns="" id="{4A6CBAA8-C4B2-4335-B489-D9D99F744161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xmlns="" id="{9EC4D3F7-4BDA-4A3A-9AAD-FC42206BA433}"/>
                  </a:ext>
                </a:extLst>
              </p:cNvPr>
              <p:cNvSpPr txBox="1"/>
              <p:nvPr/>
            </p:nvSpPr>
            <p:spPr>
              <a:xfrm>
                <a:off x="1217565" y="255315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  &gt; ;  &lt; ;  =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45" name="Rounded Rectangle 7">
              <a:extLst>
                <a:ext uri="{FF2B5EF4-FFF2-40B4-BE49-F238E27FC236}">
                  <a16:creationId xmlns:a16="http://schemas.microsoft.com/office/drawing/2014/main" xmlns="" id="{0025A34D-EA97-46A0-9C29-1D934F4CA3EF}"/>
                </a:ext>
              </a:extLst>
            </p:cNvPr>
            <p:cNvSpPr/>
            <p:nvPr/>
          </p:nvSpPr>
          <p:spPr>
            <a:xfrm>
              <a:off x="1169269" y="212142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BF22590D-47EB-4CA6-A75C-1D6564BD5944}"/>
              </a:ext>
            </a:extLst>
          </p:cNvPr>
          <p:cNvGrpSpPr/>
          <p:nvPr/>
        </p:nvGrpSpPr>
        <p:grpSpPr>
          <a:xfrm>
            <a:off x="766614" y="2143318"/>
            <a:ext cx="4535216" cy="646331"/>
            <a:chOff x="4379707" y="1492989"/>
            <a:chExt cx="4535216" cy="646331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DE4F6B37-35F0-425E-916F-38AE4DB810D1}"/>
                </a:ext>
              </a:extLst>
            </p:cNvPr>
            <p:cNvSpPr/>
            <p:nvPr/>
          </p:nvSpPr>
          <p:spPr>
            <a:xfrm>
              <a:off x="4379707" y="1517883"/>
              <a:ext cx="45352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latin typeface="+mj-lt"/>
                  <a:cs typeface="Times New Roman" pitchFamily="18" charset="0"/>
                </a:rPr>
                <a:t>280 + 300        280 + 30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xmlns="" id="{1C7CF413-5F6B-4505-A1DD-D8C861366273}"/>
                </a:ext>
              </a:extLst>
            </p:cNvPr>
            <p:cNvSpPr/>
            <p:nvPr/>
          </p:nvSpPr>
          <p:spPr>
            <a:xfrm>
              <a:off x="6384754" y="1492989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43E3A38A-B5B6-46F2-AE89-3C6BDFCA4097}"/>
              </a:ext>
            </a:extLst>
          </p:cNvPr>
          <p:cNvGrpSpPr/>
          <p:nvPr/>
        </p:nvGrpSpPr>
        <p:grpSpPr>
          <a:xfrm>
            <a:off x="6671270" y="2132856"/>
            <a:ext cx="4737194" cy="650908"/>
            <a:chOff x="4379707" y="1517883"/>
            <a:chExt cx="4737194" cy="650908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9B7E51AC-E672-4CFF-9C89-4AF5DF4647E6}"/>
                </a:ext>
              </a:extLst>
            </p:cNvPr>
            <p:cNvSpPr/>
            <p:nvPr/>
          </p:nvSpPr>
          <p:spPr>
            <a:xfrm>
              <a:off x="4379707" y="1517883"/>
              <a:ext cx="47371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latin typeface="+mj-lt"/>
                  <a:cs typeface="Times New Roman" pitchFamily="18" charset="0"/>
                </a:rPr>
                <a:t>640 – 40         460 – 400 </a:t>
              </a: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0A9306B8-BC88-4668-84C6-6C519F2215FC}"/>
                </a:ext>
              </a:extLst>
            </p:cNvPr>
            <p:cNvSpPr/>
            <p:nvPr/>
          </p:nvSpPr>
          <p:spPr>
            <a:xfrm>
              <a:off x="6215623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xmlns="" id="{0294EF0C-E862-4F47-B55C-201ED5355CFD}"/>
              </a:ext>
            </a:extLst>
          </p:cNvPr>
          <p:cNvGrpSpPr/>
          <p:nvPr/>
        </p:nvGrpSpPr>
        <p:grpSpPr>
          <a:xfrm>
            <a:off x="875844" y="4457022"/>
            <a:ext cx="4421403" cy="652216"/>
            <a:chOff x="4379707" y="1517883"/>
            <a:chExt cx="4421403" cy="652216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610C99AF-9D54-4FD2-9086-B99AF94915D4}"/>
                </a:ext>
              </a:extLst>
            </p:cNvPr>
            <p:cNvSpPr/>
            <p:nvPr/>
          </p:nvSpPr>
          <p:spPr>
            <a:xfrm>
              <a:off x="4379707" y="1517883"/>
              <a:ext cx="4421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latin typeface="+mj-lt"/>
                  <a:cs typeface="Times New Roman" pitchFamily="18" charset="0"/>
                </a:rPr>
                <a:t>750 + 40         40 + 750</a:t>
              </a: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1E7D8EFF-2829-4F09-B565-A75CF9F3A79C}"/>
                </a:ext>
              </a:extLst>
            </p:cNvPr>
            <p:cNvSpPr/>
            <p:nvPr/>
          </p:nvSpPr>
          <p:spPr>
            <a:xfrm>
              <a:off x="6187834" y="1523768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23BC1965-C25C-4AA8-A32E-B3BC454FC56F}"/>
              </a:ext>
            </a:extLst>
          </p:cNvPr>
          <p:cNvGrpSpPr/>
          <p:nvPr/>
        </p:nvGrpSpPr>
        <p:grpSpPr>
          <a:xfrm>
            <a:off x="6780500" y="4420358"/>
            <a:ext cx="4509568" cy="646331"/>
            <a:chOff x="4379707" y="1501129"/>
            <a:chExt cx="4509568" cy="646331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CC8D0D90-9D6E-4FFB-B3D9-063AE73313E4}"/>
                </a:ext>
              </a:extLst>
            </p:cNvPr>
            <p:cNvSpPr/>
            <p:nvPr/>
          </p:nvSpPr>
          <p:spPr>
            <a:xfrm>
              <a:off x="4379707" y="1517883"/>
              <a:ext cx="45095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latin typeface="+mj-lt"/>
                  <a:cs typeface="Times New Roman" pitchFamily="18" charset="0"/>
                </a:rPr>
                <a:t>900 – 80         960 – 80 </a:t>
              </a: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xmlns="" id="{FBA03420-E8BA-4499-A127-4903D3498BB2}"/>
                </a:ext>
              </a:extLst>
            </p:cNvPr>
            <p:cNvSpPr/>
            <p:nvPr/>
          </p:nvSpPr>
          <p:spPr>
            <a:xfrm>
              <a:off x="6208934" y="1501129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1A30C1F4-62C5-47E0-8B98-EE2D242E81B6}"/>
              </a:ext>
            </a:extLst>
          </p:cNvPr>
          <p:cNvCxnSpPr>
            <a:cxnSpLocks/>
          </p:cNvCxnSpPr>
          <p:nvPr/>
        </p:nvCxnSpPr>
        <p:spPr>
          <a:xfrm>
            <a:off x="1780703" y="1052736"/>
            <a:ext cx="3378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9B28B524-9E8C-4007-BE52-23A7A8ABA49B}"/>
              </a:ext>
            </a:extLst>
          </p:cNvPr>
          <p:cNvSpPr txBox="1"/>
          <p:nvPr/>
        </p:nvSpPr>
        <p:spPr>
          <a:xfrm>
            <a:off x="1280409" y="281637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</a:rPr>
              <a:t>580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7D392C02-2AA9-44E7-8D38-90AA40A54B9F}"/>
              </a:ext>
            </a:extLst>
          </p:cNvPr>
          <p:cNvSpPr/>
          <p:nvPr/>
        </p:nvSpPr>
        <p:spPr>
          <a:xfrm>
            <a:off x="8504772" y="2143318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xmlns="" id="{AFC3AA1A-2082-4D9D-A5CC-C0F67A199782}"/>
              </a:ext>
            </a:extLst>
          </p:cNvPr>
          <p:cNvSpPr/>
          <p:nvPr/>
        </p:nvSpPr>
        <p:spPr>
          <a:xfrm>
            <a:off x="2679143" y="4450531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05D79EE-2FFF-4141-B901-36FF5B55C0A2}"/>
              </a:ext>
            </a:extLst>
          </p:cNvPr>
          <p:cNvSpPr txBox="1"/>
          <p:nvPr/>
        </p:nvSpPr>
        <p:spPr>
          <a:xfrm>
            <a:off x="1370488" y="507838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</a:rPr>
              <a:t>790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C5D43D78-8B1A-4B78-AD95-86A43D70F232}"/>
              </a:ext>
            </a:extLst>
          </p:cNvPr>
          <p:cNvSpPr txBox="1"/>
          <p:nvPr/>
        </p:nvSpPr>
        <p:spPr>
          <a:xfrm>
            <a:off x="4146881" y="507838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</a:rPr>
              <a:t>790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xmlns="" id="{31528409-AD4A-472C-B4EF-8CAAE763F71D}"/>
              </a:ext>
            </a:extLst>
          </p:cNvPr>
          <p:cNvSpPr/>
          <p:nvPr/>
        </p:nvSpPr>
        <p:spPr>
          <a:xfrm>
            <a:off x="8614555" y="4414473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8DCACC1E-CD7F-4C9D-B815-2F16AF1B447C}"/>
              </a:ext>
            </a:extLst>
          </p:cNvPr>
          <p:cNvSpPr txBox="1"/>
          <p:nvPr/>
        </p:nvSpPr>
        <p:spPr>
          <a:xfrm>
            <a:off x="7361259" y="5083443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820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2FAFC111-FB0F-4811-AC70-730E7D812F55}"/>
              </a:ext>
            </a:extLst>
          </p:cNvPr>
          <p:cNvSpPr txBox="1"/>
          <p:nvPr/>
        </p:nvSpPr>
        <p:spPr>
          <a:xfrm>
            <a:off x="10035719" y="5083443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880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149986BC-3482-4F29-BEAA-706CFB4A6FBF}"/>
              </a:ext>
            </a:extLst>
          </p:cNvPr>
          <p:cNvSpPr/>
          <p:nvPr/>
        </p:nvSpPr>
        <p:spPr>
          <a:xfrm>
            <a:off x="2764419" y="2137433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BD09DC76-E016-4AF7-A83F-486C8A573B10}"/>
              </a:ext>
            </a:extLst>
          </p:cNvPr>
          <p:cNvSpPr txBox="1"/>
          <p:nvPr/>
        </p:nvSpPr>
        <p:spPr>
          <a:xfrm>
            <a:off x="3793118" y="281637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</a:rPr>
              <a:t>310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49787AD4-E97C-4470-963F-FF1119A65934}"/>
              </a:ext>
            </a:extLst>
          </p:cNvPr>
          <p:cNvSpPr txBox="1"/>
          <p:nvPr/>
        </p:nvSpPr>
        <p:spPr>
          <a:xfrm>
            <a:off x="6967363" y="285342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</a:rPr>
              <a:t>600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895A0D36-2059-417A-9177-3AB98B2C3055}"/>
              </a:ext>
            </a:extLst>
          </p:cNvPr>
          <p:cNvSpPr txBox="1"/>
          <p:nvPr/>
        </p:nvSpPr>
        <p:spPr>
          <a:xfrm>
            <a:off x="10093344" y="281637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</a:rPr>
              <a:t>60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5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4" grpId="0" animBg="1"/>
      <p:bldP spid="165" grpId="0" animBg="1"/>
      <p:bldP spid="166" grpId="0"/>
      <p:bldP spid="167" grpId="0"/>
      <p:bldP spid="168" grpId="0" animBg="1"/>
      <p:bldP spid="169" grpId="0"/>
      <p:bldP spid="170" grpId="0"/>
      <p:bldP spid="171" grpId="0" animBg="1"/>
      <p:bldP spid="172" grpId="0"/>
      <p:bldP spid="173" grpId="0"/>
      <p:bldP spid="1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434" y="232782"/>
            <a:ext cx="11705132" cy="1384995"/>
            <a:chOff x="1253941" y="511805"/>
            <a:chExt cx="11705132" cy="1384995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1" y="511805"/>
              <a:ext cx="10899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288 km.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134 km.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ounded Rectangular Callout 36">
            <a:extLst>
              <a:ext uri="{FF2B5EF4-FFF2-40B4-BE49-F238E27FC236}">
                <a16:creationId xmlns:a16="http://schemas.microsoft.com/office/drawing/2014/main" xmlns="" id="{CC9A5399-5031-49A4-B944-99DC37FB4F31}"/>
              </a:ext>
            </a:extLst>
          </p:cNvPr>
          <p:cNvSpPr/>
          <p:nvPr/>
        </p:nvSpPr>
        <p:spPr>
          <a:xfrm>
            <a:off x="1524432" y="3075250"/>
            <a:ext cx="9421447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3EDD385-69B2-4994-BBB6-3C632274FEB2}"/>
              </a:ext>
            </a:extLst>
          </p:cNvPr>
          <p:cNvSpPr/>
          <p:nvPr/>
        </p:nvSpPr>
        <p:spPr>
          <a:xfrm>
            <a:off x="1711372" y="3244585"/>
            <a:ext cx="9421448" cy="181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99" dirty="0">
                <a:latin typeface="Arial" panose="020B0604020202020204" pitchFamily="34" charset="0"/>
                <a:cs typeface="Arial" panose="020B0604020202020204" pitchFamily="34" charset="0"/>
              </a:rPr>
              <a:t>Quãng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Liêu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288 km</a:t>
            </a:r>
          </a:p>
          <a:p>
            <a:pPr>
              <a:lnSpc>
                <a:spcPct val="150000"/>
              </a:lnSpc>
            </a:pPr>
            <a:r>
              <a:rPr lang="vi-VN" sz="2599" dirty="0">
                <a:cs typeface="Arial" panose="020B0604020202020204" pitchFamily="34" charset="0"/>
              </a:rPr>
              <a:t>Quãng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134 km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01453428-9A0F-46EE-9DCF-50C309CB1AF9}"/>
              </a:ext>
            </a:extLst>
          </p:cNvPr>
          <p:cNvCxnSpPr>
            <a:cxnSpLocks/>
          </p:cNvCxnSpPr>
          <p:nvPr/>
        </p:nvCxnSpPr>
        <p:spPr>
          <a:xfrm>
            <a:off x="1098647" y="641256"/>
            <a:ext cx="1051423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8F0ABDE-C408-49FF-AC31-FA07FE901560}"/>
              </a:ext>
            </a:extLst>
          </p:cNvPr>
          <p:cNvCxnSpPr>
            <a:cxnSpLocks/>
          </p:cNvCxnSpPr>
          <p:nvPr/>
        </p:nvCxnSpPr>
        <p:spPr>
          <a:xfrm>
            <a:off x="1098647" y="1523048"/>
            <a:ext cx="96912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A9049684-0F4F-4AEF-AC31-E823919B7BC3}"/>
              </a:ext>
            </a:extLst>
          </p:cNvPr>
          <p:cNvCxnSpPr>
            <a:cxnSpLocks/>
          </p:cNvCxnSpPr>
          <p:nvPr/>
        </p:nvCxnSpPr>
        <p:spPr>
          <a:xfrm>
            <a:off x="1098647" y="1100408"/>
            <a:ext cx="1074283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182C727-A431-44F8-865C-588E0B3D5F70}"/>
              </a:ext>
            </a:extLst>
          </p:cNvPr>
          <p:cNvGrpSpPr/>
          <p:nvPr/>
        </p:nvGrpSpPr>
        <p:grpSpPr>
          <a:xfrm>
            <a:off x="4352311" y="2210910"/>
            <a:ext cx="5786098" cy="3546682"/>
            <a:chOff x="994958" y="3688468"/>
            <a:chExt cx="5678094" cy="272788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9ECE54E0-CEC7-40AC-B11A-97B99F261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8" t="38297" r="-1008" b="34668"/>
            <a:stretch/>
          </p:blipFill>
          <p:spPr>
            <a:xfrm>
              <a:off x="994958" y="3688468"/>
              <a:ext cx="5678094" cy="272788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7F16AF1C-4F3C-41C9-9E3C-A3F3D3BBA624}"/>
                </a:ext>
              </a:extLst>
            </p:cNvPr>
            <p:cNvSpPr txBox="1"/>
            <p:nvPr/>
          </p:nvSpPr>
          <p:spPr>
            <a:xfrm>
              <a:off x="2004397" y="4481467"/>
              <a:ext cx="3595252" cy="73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807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C8F7E15-516B-46B4-8FC0-50243AF03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71" y="3687708"/>
            <a:ext cx="10078787" cy="359818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2F026E6-0396-4EF5-8747-1E98478D1B36}"/>
              </a:ext>
            </a:extLst>
          </p:cNvPr>
          <p:cNvGrpSpPr/>
          <p:nvPr/>
        </p:nvGrpSpPr>
        <p:grpSpPr>
          <a:xfrm>
            <a:off x="243434" y="232782"/>
            <a:ext cx="11705132" cy="1384995"/>
            <a:chOff x="1253941" y="511805"/>
            <a:chExt cx="11705132" cy="13849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A79E3BA-E48D-410C-A164-662C4C59401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F84C24CC-E8B4-4520-BCD9-BADEC8578B8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94B1DEFD-E933-4EF7-A751-F5ABCEF4593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3C8851A-BED6-45BD-9E4B-9E94A4B83610}"/>
                </a:ext>
              </a:extLst>
            </p:cNvPr>
            <p:cNvSpPr txBox="1"/>
            <p:nvPr/>
          </p:nvSpPr>
          <p:spPr>
            <a:xfrm>
              <a:off x="2059471" y="511805"/>
              <a:ext cx="10899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288 km.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134 km.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4FE687B-C522-4A12-98BB-45B674F3F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71" y="1928252"/>
            <a:ext cx="10078787" cy="35981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866B261-D97C-4393-9061-77F050AF8699}"/>
              </a:ext>
            </a:extLst>
          </p:cNvPr>
          <p:cNvSpPr txBox="1"/>
          <p:nvPr/>
        </p:nvSpPr>
        <p:spPr>
          <a:xfrm>
            <a:off x="4698982" y="243230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9FACD43-8E2D-487C-B2FD-764088B9DC5D}"/>
              </a:ext>
            </a:extLst>
          </p:cNvPr>
          <p:cNvSpPr txBox="1"/>
          <p:nvPr/>
        </p:nvSpPr>
        <p:spPr>
          <a:xfrm>
            <a:off x="1903845" y="3327434"/>
            <a:ext cx="8991178" cy="146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Quãng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đường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Thành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phố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Hồ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Chí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Minh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đi</a:t>
            </a:r>
            <a:endParaRPr lang="en-US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  <a:p>
            <a:pPr marL="2239963">
              <a:spcBef>
                <a:spcPts val="3000"/>
              </a:spcBef>
            </a:pP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Bạc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Liêu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dài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hơn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E2BFD34-7CA6-444B-829B-EC7331BEEC30}"/>
              </a:ext>
            </a:extLst>
          </p:cNvPr>
          <p:cNvSpPr txBox="1"/>
          <p:nvPr/>
        </p:nvSpPr>
        <p:spPr>
          <a:xfrm>
            <a:off x="3420107" y="5068748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288 - 134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4C84684-690E-43E5-8C30-7153309174B0}"/>
              </a:ext>
            </a:extLst>
          </p:cNvPr>
          <p:cNvSpPr txBox="1"/>
          <p:nvPr/>
        </p:nvSpPr>
        <p:spPr>
          <a:xfrm>
            <a:off x="4434827" y="593688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154 km.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99F51BB2-04AC-4790-B8E3-93CCA6CD54AB}"/>
              </a:ext>
            </a:extLst>
          </p:cNvPr>
          <p:cNvSpPr/>
          <p:nvPr/>
        </p:nvSpPr>
        <p:spPr>
          <a:xfrm>
            <a:off x="5702814" y="5068748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154 (km)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35D8546B-0FCD-47BE-8899-B4539CC14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8973" r="7620" b="941"/>
          <a:stretch/>
        </p:blipFill>
        <p:spPr bwMode="auto">
          <a:xfrm>
            <a:off x="2720340" y="1645920"/>
            <a:ext cx="6297503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xmlns="" id="{B1798DBA-B9CD-4329-B99F-600A1ADB5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78" y="371530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EAED248-E414-4A9D-B7F0-BDCA069DFF38}"/>
              </a:ext>
            </a:extLst>
          </p:cNvPr>
          <p:cNvGrpSpPr/>
          <p:nvPr/>
        </p:nvGrpSpPr>
        <p:grpSpPr>
          <a:xfrm>
            <a:off x="238800" y="142709"/>
            <a:ext cx="11714399" cy="1420441"/>
            <a:chOff x="910630" y="557947"/>
            <a:chExt cx="11574061" cy="142044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DEE576A-1943-40C9-81F3-5EBAB73CDC5F}"/>
                </a:ext>
              </a:extLst>
            </p:cNvPr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BF111171-8F85-4DB6-9E37-4B1E22C843FE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0CEA761B-3566-45F8-802B-65C38879E249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DB027E19-1A55-4E91-B736-E0DB84A9B93C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3305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BBAC83-7C26-4FBE-BFAD-85CE961A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65" y="3137198"/>
            <a:ext cx="10078787" cy="3598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C1A334-0671-42E2-BB33-73A2D024E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66" y="1376053"/>
            <a:ext cx="10078787" cy="35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2D09F2-02F9-47B9-926A-29D0E500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4" y="3137940"/>
            <a:ext cx="10078787" cy="3598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E68AEC-85C2-4CF5-8148-7CF1A8BCF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4" y="1378484"/>
            <a:ext cx="10078787" cy="3598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CC6DFE-413E-42D2-A790-A5141BF04C6D}"/>
              </a:ext>
            </a:extLst>
          </p:cNvPr>
          <p:cNvSpPr txBox="1"/>
          <p:nvPr/>
        </p:nvSpPr>
        <p:spPr>
          <a:xfrm>
            <a:off x="4371568" y="1876604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445F2F-8D50-4598-96AD-1F295641E06C}"/>
              </a:ext>
            </a:extLst>
          </p:cNvPr>
          <p:cNvSpPr txBox="1"/>
          <p:nvPr/>
        </p:nvSpPr>
        <p:spPr>
          <a:xfrm>
            <a:off x="572205" y="2785738"/>
            <a:ext cx="10853758" cy="146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Nếu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chạy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2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vòng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thì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anh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Nam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chạy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</a:p>
          <a:p>
            <a:pPr marL="3314700">
              <a:spcBef>
                <a:spcPts val="3000"/>
              </a:spcBef>
            </a:pP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ki-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lô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-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mét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0CAC11-DBBF-4130-B469-3B6BE807070E}"/>
              </a:ext>
            </a:extLst>
          </p:cNvPr>
          <p:cNvSpPr txBox="1"/>
          <p:nvPr/>
        </p:nvSpPr>
        <p:spPr>
          <a:xfrm>
            <a:off x="932763" y="4501668"/>
            <a:ext cx="780229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(1 km + 2 km + 300 m + 700 m_) </a:t>
            </a:r>
            <a:r>
              <a:rPr lang="en-US" sz="3199" dirty="0">
                <a:latin typeface="+mj-lt"/>
                <a:cs typeface="Arial" panose="020B0604020202020204" pitchFamily="34" charset="0"/>
              </a:rPr>
              <a:t>x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2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2D8467-528F-468D-B2E5-F29E8BC53589}"/>
              </a:ext>
            </a:extLst>
          </p:cNvPr>
          <p:cNvSpPr txBox="1"/>
          <p:nvPr/>
        </p:nvSpPr>
        <p:spPr>
          <a:xfrm>
            <a:off x="3374370" y="6083531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154 km.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25198AE-4138-4E20-B7A1-97C172925387}"/>
              </a:ext>
            </a:extLst>
          </p:cNvPr>
          <p:cNvSpPr/>
          <p:nvPr/>
        </p:nvSpPr>
        <p:spPr>
          <a:xfrm>
            <a:off x="8627755" y="4540145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3 km </a:t>
            </a:r>
            <a:r>
              <a:rPr lang="en-US" sz="3199" dirty="0">
                <a:latin typeface="+mj-lt"/>
                <a:cs typeface="Arial" panose="020B0604020202020204" pitchFamily="34" charset="0"/>
              </a:rPr>
              <a:t>x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2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0B471E-1787-4222-8E83-2A062AEB2DD2}"/>
              </a:ext>
            </a:extLst>
          </p:cNvPr>
          <p:cNvGrpSpPr/>
          <p:nvPr/>
        </p:nvGrpSpPr>
        <p:grpSpPr>
          <a:xfrm>
            <a:off x="238800" y="142709"/>
            <a:ext cx="11714399" cy="1235775"/>
            <a:chOff x="910630" y="557947"/>
            <a:chExt cx="11574061" cy="1235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CCFFCB-029E-44F5-AB51-0F72E8E61749}"/>
                </a:ext>
              </a:extLst>
            </p:cNvPr>
            <p:cNvSpPr txBox="1"/>
            <p:nvPr/>
          </p:nvSpPr>
          <p:spPr>
            <a:xfrm>
              <a:off x="1760961" y="593393"/>
              <a:ext cx="10723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635D95C-62D3-403A-BC70-70ED5DAD9C83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3CA39D8A-76B8-464A-A893-EA964CC9C9D7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3B693AE0-1D3B-460B-A4F0-733F024B21C4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61476D-3202-4B09-99CE-02F7FEDBD94D}"/>
              </a:ext>
            </a:extLst>
          </p:cNvPr>
          <p:cNvSpPr/>
          <p:nvPr/>
        </p:nvSpPr>
        <p:spPr>
          <a:xfrm>
            <a:off x="8650474" y="5434535"/>
            <a:ext cx="1959099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6 (km)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99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3017820" y="3377603"/>
            <a:ext cx="5771445" cy="933467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>
              <a:defRPr/>
            </a:pPr>
            <a:r>
              <a:rPr lang="en-US" sz="549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94" y="3316598"/>
            <a:ext cx="495172" cy="438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3" y="2305195"/>
            <a:ext cx="495172" cy="438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82" y="1914721"/>
            <a:ext cx="495172" cy="438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83" y="2743289"/>
            <a:ext cx="495172" cy="438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03" y="3396800"/>
            <a:ext cx="495172" cy="4380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92" y="3177753"/>
            <a:ext cx="495172" cy="4380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142449" y="4527838"/>
            <a:ext cx="7246621" cy="93856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99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5741" y="2213740"/>
            <a:ext cx="609442" cy="609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66" y="316692"/>
            <a:ext cx="6602410" cy="2732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92" y="4321772"/>
            <a:ext cx="495172" cy="4380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83" y="451431"/>
            <a:ext cx="495172" cy="4380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61" y="402859"/>
            <a:ext cx="495172" cy="438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42" y="1460711"/>
            <a:ext cx="495172" cy="4380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76" y="1476627"/>
            <a:ext cx="495172" cy="4380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55" y="1428055"/>
            <a:ext cx="495172" cy="4380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99" y="2646304"/>
            <a:ext cx="495172" cy="4380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49" y="708981"/>
            <a:ext cx="495172" cy="4380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473" y="1147074"/>
            <a:ext cx="495172" cy="438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30" y="4590101"/>
            <a:ext cx="495172" cy="4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77" y="1049624"/>
            <a:ext cx="1261653" cy="1676327"/>
          </a:xfrm>
          <a:prstGeom prst="rect">
            <a:avLst/>
          </a:prstGeom>
        </p:spPr>
      </p:pic>
      <p:pic>
        <p:nvPicPr>
          <p:cNvPr id="3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3" y="763123"/>
            <a:ext cx="1261653" cy="1962827"/>
          </a:xfrm>
          <a:prstGeom prst="rect">
            <a:avLst/>
          </a:prstGeom>
        </p:spPr>
      </p:pic>
      <p:pic>
        <p:nvPicPr>
          <p:cNvPr id="4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19" y="1311739"/>
            <a:ext cx="780152" cy="1414211"/>
          </a:xfrm>
          <a:prstGeom prst="rect">
            <a:avLst/>
          </a:prstGeom>
        </p:spPr>
      </p:pic>
      <p:pic>
        <p:nvPicPr>
          <p:cNvPr id="5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97" y="3446825"/>
            <a:ext cx="591209" cy="591286"/>
          </a:xfrm>
          <a:prstGeom prst="rect">
            <a:avLst/>
          </a:prstGeom>
        </p:spPr>
      </p:pic>
      <p:sp>
        <p:nvSpPr>
          <p:cNvPr id="6" name="cauhoi"/>
          <p:cNvSpPr/>
          <p:nvPr/>
        </p:nvSpPr>
        <p:spPr>
          <a:xfrm>
            <a:off x="433983" y="4577784"/>
            <a:ext cx="4778389" cy="17432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515 + 15 =</a:t>
            </a:r>
          </a:p>
        </p:txBody>
      </p:sp>
      <p:sp>
        <p:nvSpPr>
          <p:cNvPr id="7" name="1"/>
          <p:cNvSpPr/>
          <p:nvPr/>
        </p:nvSpPr>
        <p:spPr>
          <a:xfrm>
            <a:off x="9187141" y="5602233"/>
            <a:ext cx="2635706" cy="102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</a:t>
            </a:r>
          </a:p>
        </p:txBody>
      </p:sp>
      <p:sp>
        <p:nvSpPr>
          <p:cNvPr id="8" name="3"/>
          <p:cNvSpPr/>
          <p:nvPr/>
        </p:nvSpPr>
        <p:spPr>
          <a:xfrm>
            <a:off x="5977655" y="5602232"/>
            <a:ext cx="2700133" cy="10264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</a:t>
            </a:r>
          </a:p>
        </p:txBody>
      </p:sp>
      <p:sp>
        <p:nvSpPr>
          <p:cNvPr id="9" name="2"/>
          <p:cNvSpPr/>
          <p:nvPr/>
        </p:nvSpPr>
        <p:spPr>
          <a:xfrm>
            <a:off x="5985577" y="4392119"/>
            <a:ext cx="2676153" cy="10356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</a:t>
            </a:r>
          </a:p>
        </p:txBody>
      </p:sp>
      <p:sp>
        <p:nvSpPr>
          <p:cNvPr id="10" name="4"/>
          <p:cNvSpPr/>
          <p:nvPr/>
        </p:nvSpPr>
        <p:spPr>
          <a:xfrm>
            <a:off x="9155135" y="4437601"/>
            <a:ext cx="2635706" cy="1011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7" y="56018"/>
            <a:ext cx="2889003" cy="1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710" y="2498608"/>
            <a:ext cx="53591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Khởi</a:t>
            </a:r>
            <a:r>
              <a:rPr lang="en-US" sz="8000" b="1" cap="none" spc="0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cap="none" spc="0" dirty="0" err="1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endParaRPr lang="en-US" sz="8000" b="1" cap="none" spc="0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iua">
            <a:extLst>
              <a:ext uri="{FF2B5EF4-FFF2-40B4-BE49-F238E27FC236}">
                <a16:creationId xmlns:a16="http://schemas.microsoft.com/office/drawing/2014/main" xmlns="" id="{348F4281-2917-4D8D-9D43-5ED8C1967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77" y="1049624"/>
            <a:ext cx="1261653" cy="1676327"/>
          </a:xfrm>
          <a:prstGeom prst="rect">
            <a:avLst/>
          </a:prstGeom>
        </p:spPr>
      </p:pic>
      <p:pic>
        <p:nvPicPr>
          <p:cNvPr id="15" name="thang">
            <a:extLst>
              <a:ext uri="{FF2B5EF4-FFF2-40B4-BE49-F238E27FC236}">
                <a16:creationId xmlns:a16="http://schemas.microsoft.com/office/drawing/2014/main" xmlns="" id="{1C080828-6B79-44E0-832F-E209B9D76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3" y="763123"/>
            <a:ext cx="1261653" cy="1962827"/>
          </a:xfrm>
          <a:prstGeom prst="rect">
            <a:avLst/>
          </a:prstGeom>
        </p:spPr>
      </p:pic>
      <p:pic>
        <p:nvPicPr>
          <p:cNvPr id="16" name="thua">
            <a:extLst>
              <a:ext uri="{FF2B5EF4-FFF2-40B4-BE49-F238E27FC236}">
                <a16:creationId xmlns:a16="http://schemas.microsoft.com/office/drawing/2014/main" xmlns="" id="{D033B3B3-10D1-44FF-AF73-726F78A24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19" y="1311739"/>
            <a:ext cx="780152" cy="1414211"/>
          </a:xfrm>
          <a:prstGeom prst="rect">
            <a:avLst/>
          </a:prstGeom>
        </p:spPr>
      </p:pic>
      <p:pic>
        <p:nvPicPr>
          <p:cNvPr id="17" name="bong">
            <a:extLst>
              <a:ext uri="{FF2B5EF4-FFF2-40B4-BE49-F238E27FC236}">
                <a16:creationId xmlns:a16="http://schemas.microsoft.com/office/drawing/2014/main" xmlns="" id="{C4A029C2-8296-4A3F-B639-25A4F155C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97" y="3446825"/>
            <a:ext cx="591209" cy="591286"/>
          </a:xfrm>
          <a:prstGeom prst="rect">
            <a:avLst/>
          </a:prstGeom>
        </p:spPr>
      </p:pic>
      <p:sp>
        <p:nvSpPr>
          <p:cNvPr id="18" name="cauhoi">
            <a:extLst>
              <a:ext uri="{FF2B5EF4-FFF2-40B4-BE49-F238E27FC236}">
                <a16:creationId xmlns:a16="http://schemas.microsoft.com/office/drawing/2014/main" xmlns="" id="{C503EE03-DC75-4309-81B9-D37ED527DF77}"/>
              </a:ext>
            </a:extLst>
          </p:cNvPr>
          <p:cNvSpPr/>
          <p:nvPr/>
        </p:nvSpPr>
        <p:spPr>
          <a:xfrm>
            <a:off x="270479" y="4571402"/>
            <a:ext cx="7994400" cy="17432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 )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+ 50        650 - 150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xmlns="" id="{A4C71D63-C235-438B-800A-92210C58CA00}"/>
              </a:ext>
            </a:extLst>
          </p:cNvPr>
          <p:cNvSpPr/>
          <p:nvPr/>
        </p:nvSpPr>
        <p:spPr>
          <a:xfrm>
            <a:off x="8744024" y="4584243"/>
            <a:ext cx="1307459" cy="7329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xmlns="" id="{A9CFA6FE-960F-4442-B016-727E3483E5A8}"/>
              </a:ext>
            </a:extLst>
          </p:cNvPr>
          <p:cNvSpPr/>
          <p:nvPr/>
        </p:nvSpPr>
        <p:spPr>
          <a:xfrm>
            <a:off x="9642380" y="5578757"/>
            <a:ext cx="1339418" cy="7373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xmlns="" id="{ABD58E1E-E7DD-4899-8C8E-6E9629121F53}"/>
              </a:ext>
            </a:extLst>
          </p:cNvPr>
          <p:cNvSpPr/>
          <p:nvPr/>
        </p:nvSpPr>
        <p:spPr>
          <a:xfrm>
            <a:off x="10614062" y="4584243"/>
            <a:ext cx="1307459" cy="7268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8E4A58E-879A-4D09-8509-46C74F3C8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7" y="56018"/>
            <a:ext cx="2889003" cy="141421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F2122BA-1520-4666-BCB5-CF977067504E}"/>
              </a:ext>
            </a:extLst>
          </p:cNvPr>
          <p:cNvSpPr/>
          <p:nvPr/>
        </p:nvSpPr>
        <p:spPr>
          <a:xfrm>
            <a:off x="3859063" y="5490873"/>
            <a:ext cx="700502" cy="646331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iua">
            <a:extLst>
              <a:ext uri="{FF2B5EF4-FFF2-40B4-BE49-F238E27FC236}">
                <a16:creationId xmlns:a16="http://schemas.microsoft.com/office/drawing/2014/main" xmlns="" id="{D533149D-CA00-409C-9834-D586EB4F7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77" y="1049624"/>
            <a:ext cx="1261653" cy="1676327"/>
          </a:xfrm>
          <a:prstGeom prst="rect">
            <a:avLst/>
          </a:prstGeom>
        </p:spPr>
      </p:pic>
      <p:pic>
        <p:nvPicPr>
          <p:cNvPr id="13" name="thang">
            <a:extLst>
              <a:ext uri="{FF2B5EF4-FFF2-40B4-BE49-F238E27FC236}">
                <a16:creationId xmlns:a16="http://schemas.microsoft.com/office/drawing/2014/main" xmlns="" id="{085728DB-F7E9-4415-B5BD-7460200791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3" y="763123"/>
            <a:ext cx="1261653" cy="1962827"/>
          </a:xfrm>
          <a:prstGeom prst="rect">
            <a:avLst/>
          </a:prstGeom>
        </p:spPr>
      </p:pic>
      <p:pic>
        <p:nvPicPr>
          <p:cNvPr id="15" name="thua">
            <a:extLst>
              <a:ext uri="{FF2B5EF4-FFF2-40B4-BE49-F238E27FC236}">
                <a16:creationId xmlns:a16="http://schemas.microsoft.com/office/drawing/2014/main" xmlns="" id="{C9CB6542-501B-43B5-8089-FC91F9E4A7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19" y="1311739"/>
            <a:ext cx="780152" cy="1414211"/>
          </a:xfrm>
          <a:prstGeom prst="rect">
            <a:avLst/>
          </a:prstGeom>
        </p:spPr>
      </p:pic>
      <p:pic>
        <p:nvPicPr>
          <p:cNvPr id="16" name="bong">
            <a:extLst>
              <a:ext uri="{FF2B5EF4-FFF2-40B4-BE49-F238E27FC236}">
                <a16:creationId xmlns:a16="http://schemas.microsoft.com/office/drawing/2014/main" xmlns="" id="{8F4067BC-8EA5-4DBB-898A-87C1E74CA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97" y="3446825"/>
            <a:ext cx="591209" cy="591286"/>
          </a:xfrm>
          <a:prstGeom prst="rect">
            <a:avLst/>
          </a:prstGeom>
        </p:spPr>
      </p:pic>
      <p:sp>
        <p:nvSpPr>
          <p:cNvPr id="17" name="cauhoi">
            <a:extLst>
              <a:ext uri="{FF2B5EF4-FFF2-40B4-BE49-F238E27FC236}">
                <a16:creationId xmlns:a16="http://schemas.microsoft.com/office/drawing/2014/main" xmlns="" id="{A3BB7C3E-318B-4C0D-9BE8-A3F824E57F10}"/>
              </a:ext>
            </a:extLst>
          </p:cNvPr>
          <p:cNvSpPr/>
          <p:nvPr/>
        </p:nvSpPr>
        <p:spPr>
          <a:xfrm>
            <a:off x="270479" y="4571402"/>
            <a:ext cx="7994400" cy="17432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 )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+ 50        50 + 550</a:t>
            </a:r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xmlns="" id="{A90EC543-D317-44F0-A293-FA793C469FBF}"/>
              </a:ext>
            </a:extLst>
          </p:cNvPr>
          <p:cNvSpPr/>
          <p:nvPr/>
        </p:nvSpPr>
        <p:spPr>
          <a:xfrm>
            <a:off x="9674339" y="5581651"/>
            <a:ext cx="1307459" cy="7329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xmlns="" id="{A342504E-C116-4AEF-988A-5D934971EE51}"/>
              </a:ext>
            </a:extLst>
          </p:cNvPr>
          <p:cNvSpPr/>
          <p:nvPr/>
        </p:nvSpPr>
        <p:spPr>
          <a:xfrm>
            <a:off x="8639080" y="4571402"/>
            <a:ext cx="1339418" cy="7373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xmlns="" id="{8A109559-CD17-4DFA-AA3C-ADD05B840E38}"/>
              </a:ext>
            </a:extLst>
          </p:cNvPr>
          <p:cNvSpPr/>
          <p:nvPr/>
        </p:nvSpPr>
        <p:spPr>
          <a:xfrm>
            <a:off x="10614062" y="4584243"/>
            <a:ext cx="1307459" cy="7268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A81C01C-66CC-40EF-8270-640F4E4832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7" y="56018"/>
            <a:ext cx="2889003" cy="141421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9B48766-9FDA-4D5F-819C-183B0596120B}"/>
              </a:ext>
            </a:extLst>
          </p:cNvPr>
          <p:cNvSpPr/>
          <p:nvPr/>
        </p:nvSpPr>
        <p:spPr>
          <a:xfrm>
            <a:off x="3859063" y="5490873"/>
            <a:ext cx="700502" cy="646331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9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7" grpId="1" animBg="1"/>
      <p:bldP spid="28" grpId="0" animBg="1"/>
      <p:bldP spid="29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iua">
            <a:extLst>
              <a:ext uri="{FF2B5EF4-FFF2-40B4-BE49-F238E27FC236}">
                <a16:creationId xmlns:a16="http://schemas.microsoft.com/office/drawing/2014/main" xmlns="" id="{5D984A3C-FA6D-41A5-A5F3-95948E516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77" y="1049624"/>
            <a:ext cx="1261653" cy="1676327"/>
          </a:xfrm>
          <a:prstGeom prst="rect">
            <a:avLst/>
          </a:prstGeom>
        </p:spPr>
      </p:pic>
      <p:pic>
        <p:nvPicPr>
          <p:cNvPr id="13" name="thang">
            <a:extLst>
              <a:ext uri="{FF2B5EF4-FFF2-40B4-BE49-F238E27FC236}">
                <a16:creationId xmlns:a16="http://schemas.microsoft.com/office/drawing/2014/main" xmlns="" id="{6CBF7DEC-35AD-4AE8-A3AC-81E1D825A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3" y="763123"/>
            <a:ext cx="1261653" cy="1962827"/>
          </a:xfrm>
          <a:prstGeom prst="rect">
            <a:avLst/>
          </a:prstGeom>
        </p:spPr>
      </p:pic>
      <p:pic>
        <p:nvPicPr>
          <p:cNvPr id="24" name="thua">
            <a:extLst>
              <a:ext uri="{FF2B5EF4-FFF2-40B4-BE49-F238E27FC236}">
                <a16:creationId xmlns:a16="http://schemas.microsoft.com/office/drawing/2014/main" xmlns="" id="{9E44AEA4-51AD-40BA-A464-FC3BB898C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19" y="1311739"/>
            <a:ext cx="780152" cy="1414211"/>
          </a:xfrm>
          <a:prstGeom prst="rect">
            <a:avLst/>
          </a:prstGeom>
        </p:spPr>
      </p:pic>
      <p:pic>
        <p:nvPicPr>
          <p:cNvPr id="25" name="bong">
            <a:extLst>
              <a:ext uri="{FF2B5EF4-FFF2-40B4-BE49-F238E27FC236}">
                <a16:creationId xmlns:a16="http://schemas.microsoft.com/office/drawing/2014/main" xmlns="" id="{CAF3D4B1-9513-4F24-9454-2B0D9E4791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97" y="3446825"/>
            <a:ext cx="591209" cy="591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uhoi">
                <a:extLst>
                  <a:ext uri="{FF2B5EF4-FFF2-40B4-BE49-F238E27FC236}">
                    <a16:creationId xmlns:a16="http://schemas.microsoft.com/office/drawing/2014/main" xmlns="" id="{C7D51BEB-931D-4F22-A6F5-CA9B94EC4399}"/>
                  </a:ext>
                </a:extLst>
              </p:cNvPr>
              <p:cNvSpPr/>
              <p:nvPr/>
            </p:nvSpPr>
            <p:spPr>
              <a:xfrm>
                <a:off x="817669" y="4473992"/>
                <a:ext cx="4011017" cy="228021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9" tIns="45709" rIns="91419" bIns="45709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b="1" i="1" dirty="0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4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vi-VN" sz="40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𝟔𝟖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𝟏𝟐</m:t>
                                </m:r>
                              </m:e>
                            </m:mr>
                          </m:m>
                        </m:e>
                      </m:bar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?</a:t>
                </a:r>
              </a:p>
            </p:txBody>
          </p:sp>
        </mc:Choice>
        <mc:Fallback xmlns="">
          <p:sp>
            <p:nvSpPr>
              <p:cNvPr id="26" name="cauhoi">
                <a:extLst>
                  <a:ext uri="{FF2B5EF4-FFF2-40B4-BE49-F238E27FC236}">
                    <a16:creationId xmlns:a16="http://schemas.microsoft.com/office/drawing/2014/main" id="{C7D51BEB-931D-4F22-A6F5-CA9B94EC4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69" y="4473992"/>
                <a:ext cx="4011017" cy="2280216"/>
              </a:xfrm>
              <a:prstGeom prst="rect">
                <a:avLst/>
              </a:prstGeom>
              <a:blipFill>
                <a:blip r:embed="rId11"/>
                <a:stretch>
                  <a:fillRect b="-26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1">
            <a:extLst>
              <a:ext uri="{FF2B5EF4-FFF2-40B4-BE49-F238E27FC236}">
                <a16:creationId xmlns:a16="http://schemas.microsoft.com/office/drawing/2014/main" xmlns="" id="{8FFD801B-5C96-4A5A-B612-7422BC66D542}"/>
              </a:ext>
            </a:extLst>
          </p:cNvPr>
          <p:cNvSpPr/>
          <p:nvPr/>
        </p:nvSpPr>
        <p:spPr>
          <a:xfrm>
            <a:off x="6005799" y="5602233"/>
            <a:ext cx="2635706" cy="102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580</a:t>
            </a: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xmlns="" id="{9DD5EFCD-5FCB-4B9B-A22C-810B9C343522}"/>
              </a:ext>
            </a:extLst>
          </p:cNvPr>
          <p:cNvSpPr/>
          <p:nvPr/>
        </p:nvSpPr>
        <p:spPr>
          <a:xfrm>
            <a:off x="9155136" y="5602232"/>
            <a:ext cx="2700133" cy="10264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xmlns="" id="{7A1CFCB0-3FC0-446F-B520-AB0DD319DC60}"/>
              </a:ext>
            </a:extLst>
          </p:cNvPr>
          <p:cNvSpPr/>
          <p:nvPr/>
        </p:nvSpPr>
        <p:spPr>
          <a:xfrm>
            <a:off x="5985577" y="4392119"/>
            <a:ext cx="2676153" cy="10356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xmlns="" id="{DE7EFC7A-B27F-4A6C-BEE7-7E67443C8E08}"/>
              </a:ext>
            </a:extLst>
          </p:cNvPr>
          <p:cNvSpPr/>
          <p:nvPr/>
        </p:nvSpPr>
        <p:spPr>
          <a:xfrm>
            <a:off x="9155135" y="4437601"/>
            <a:ext cx="2635706" cy="1011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F5E54A5-57D1-4100-A62B-99472A8A3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7" y="56018"/>
            <a:ext cx="2889003" cy="1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iua">
            <a:extLst>
              <a:ext uri="{FF2B5EF4-FFF2-40B4-BE49-F238E27FC236}">
                <a16:creationId xmlns:a16="http://schemas.microsoft.com/office/drawing/2014/main" xmlns="" id="{67D00093-1BB9-488E-AE38-F80FAC82A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77" y="1049624"/>
            <a:ext cx="1261653" cy="1676327"/>
          </a:xfrm>
          <a:prstGeom prst="rect">
            <a:avLst/>
          </a:prstGeom>
        </p:spPr>
      </p:pic>
      <p:pic>
        <p:nvPicPr>
          <p:cNvPr id="14" name="thang">
            <a:extLst>
              <a:ext uri="{FF2B5EF4-FFF2-40B4-BE49-F238E27FC236}">
                <a16:creationId xmlns:a16="http://schemas.microsoft.com/office/drawing/2014/main" xmlns="" id="{60BB205B-50F1-45D4-A04B-132402691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3" y="763123"/>
            <a:ext cx="1261653" cy="1962827"/>
          </a:xfrm>
          <a:prstGeom prst="rect">
            <a:avLst/>
          </a:prstGeom>
        </p:spPr>
      </p:pic>
      <p:pic>
        <p:nvPicPr>
          <p:cNvPr id="15" name="thua">
            <a:extLst>
              <a:ext uri="{FF2B5EF4-FFF2-40B4-BE49-F238E27FC236}">
                <a16:creationId xmlns:a16="http://schemas.microsoft.com/office/drawing/2014/main" xmlns="" id="{B4D56FA5-1171-498F-9FE9-7483AAE6C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19" y="1311739"/>
            <a:ext cx="780152" cy="1414211"/>
          </a:xfrm>
          <a:prstGeom prst="rect">
            <a:avLst/>
          </a:prstGeom>
        </p:spPr>
      </p:pic>
      <p:pic>
        <p:nvPicPr>
          <p:cNvPr id="16" name="bong">
            <a:extLst>
              <a:ext uri="{FF2B5EF4-FFF2-40B4-BE49-F238E27FC236}">
                <a16:creationId xmlns:a16="http://schemas.microsoft.com/office/drawing/2014/main" xmlns="" id="{CCF4A28E-CDF3-4A48-943F-C6FF978E27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97" y="3446825"/>
            <a:ext cx="591209" cy="591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uhoi">
                <a:extLst>
                  <a:ext uri="{FF2B5EF4-FFF2-40B4-BE49-F238E27FC236}">
                    <a16:creationId xmlns:a16="http://schemas.microsoft.com/office/drawing/2014/main" xmlns="" id="{5F52B6E7-C5B1-4AD8-824F-F3089E1C17D1}"/>
                  </a:ext>
                </a:extLst>
              </p:cNvPr>
              <p:cNvSpPr/>
              <p:nvPr/>
            </p:nvSpPr>
            <p:spPr>
              <a:xfrm>
                <a:off x="817669" y="4473992"/>
                <a:ext cx="4011017" cy="228021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9" tIns="45709" rIns="91419" bIns="45709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b="1" i="1" dirty="0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4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vi-VN" sz="40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𝟎𝟐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40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𝟏𝟐</m:t>
                                </m:r>
                              </m:e>
                            </m:mr>
                          </m:m>
                        </m:e>
                      </m:bar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?</a:t>
                </a:r>
              </a:p>
            </p:txBody>
          </p:sp>
        </mc:Choice>
        <mc:Fallback xmlns="">
          <p:sp>
            <p:nvSpPr>
              <p:cNvPr id="17" name="cauhoi">
                <a:extLst>
                  <a:ext uri="{FF2B5EF4-FFF2-40B4-BE49-F238E27FC236}">
                    <a16:creationId xmlns:a16="http://schemas.microsoft.com/office/drawing/2014/main" id="{5F52B6E7-C5B1-4AD8-824F-F3089E1C1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69" y="4473992"/>
                <a:ext cx="4011017" cy="2280216"/>
              </a:xfrm>
              <a:prstGeom prst="rect">
                <a:avLst/>
              </a:prstGeom>
              <a:blipFill>
                <a:blip r:embed="rId11"/>
                <a:stretch>
                  <a:fillRect b="-26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1">
            <a:extLst>
              <a:ext uri="{FF2B5EF4-FFF2-40B4-BE49-F238E27FC236}">
                <a16:creationId xmlns:a16="http://schemas.microsoft.com/office/drawing/2014/main" xmlns="" id="{A5BC6B67-D01B-4D9F-A585-DD363B8B9A3B}"/>
              </a:ext>
            </a:extLst>
          </p:cNvPr>
          <p:cNvSpPr/>
          <p:nvPr/>
        </p:nvSpPr>
        <p:spPr>
          <a:xfrm>
            <a:off x="9155136" y="4407373"/>
            <a:ext cx="2635706" cy="1020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490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xmlns="" id="{3F071383-DB1C-4D02-B5BA-A02C048D3B7C}"/>
              </a:ext>
            </a:extLst>
          </p:cNvPr>
          <p:cNvSpPr/>
          <p:nvPr/>
        </p:nvSpPr>
        <p:spPr>
          <a:xfrm>
            <a:off x="9155136" y="5602232"/>
            <a:ext cx="2700133" cy="10264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499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xmlns="" id="{E87DB840-9758-4DF2-89E7-C2FD01D238D8}"/>
              </a:ext>
            </a:extLst>
          </p:cNvPr>
          <p:cNvSpPr/>
          <p:nvPr/>
        </p:nvSpPr>
        <p:spPr>
          <a:xfrm>
            <a:off x="5985577" y="4392119"/>
            <a:ext cx="2676153" cy="10356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xmlns="" id="{748A73D7-B0A8-4A78-87EA-ED308143D009}"/>
              </a:ext>
            </a:extLst>
          </p:cNvPr>
          <p:cNvSpPr/>
          <p:nvPr/>
        </p:nvSpPr>
        <p:spPr>
          <a:xfrm>
            <a:off x="6045463" y="5602232"/>
            <a:ext cx="2635706" cy="1011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9" tIns="45709" rIns="91419" bIns="45709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3C42E35-79E4-48F8-A609-024E313B6F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77" y="56018"/>
            <a:ext cx="2889003" cy="1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9849" y="237988"/>
            <a:ext cx="5917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Củng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cô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́ - </a:t>
            </a:r>
            <a:r>
              <a:rPr lang="en-U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Dặn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8991" y="1910235"/>
            <a:ext cx="7418717" cy="2560955"/>
          </a:xfrm>
        </p:spPr>
        <p:txBody>
          <a:bodyPr>
            <a:normAutofit/>
          </a:bodyPr>
          <a:lstStyle/>
          <a:p>
            <a:pPr algn="ctr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636228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9181" y="1934376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14 Anime ý tưởng trong 2021 | anime, hình ảnh, anime ang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81" y="3398828"/>
            <a:ext cx="4039907" cy="345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934" y1="40202" x2="40580" y2="4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7209" y="3253701"/>
            <a:ext cx="1932703" cy="3521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42" b="100000" l="9828" r="100000">
                        <a14:foregroundMark x1="58460" y1="35348" x2="39108" y2="3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155" y="3322013"/>
            <a:ext cx="2663895" cy="3214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247" y1="36993" x2="45964" y2="63897"/>
                        <a14:foregroundMark x1="47611" y1="28487" x2="42339" y2="61128"/>
                        <a14:foregroundMark x1="39703" y1="86152" x2="40033" y2="91296"/>
                        <a14:foregroundMark x1="66227" y1="10979" x2="40033" y2="11474"/>
                        <a14:foregroundMark x1="34267" y1="11276" x2="22076" y2="11276"/>
                        <a14:foregroundMark x1="17298" y1="16123" x2="17298" y2="26805"/>
                        <a14:foregroundMark x1="73147" y1="17310" x2="76112" y2="28981"/>
                        <a14:foregroundMark x1="42998" y1="84768" x2="43657" y2="91592"/>
                        <a14:foregroundMark x1="53377" y1="87933" x2="52883" y2="9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151" y="3855244"/>
            <a:ext cx="1802841" cy="3002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34">
                        <a14:foregroundMark x1="49374" y1="34128" x2="46198" y2="3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720" y="3832074"/>
            <a:ext cx="2804242" cy="31713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70" y1="33970" x2="29261" y2="34666"/>
                        <a14:foregroundMark x1="53544" y1="38923" x2="44344" y2="44222"/>
                        <a14:foregroundMark x1="44344" y1="88271" x2="41327" y2="92615"/>
                        <a14:foregroundMark x1="56410" y1="87142" x2="55505" y2="91833"/>
                        <a14:foregroundMark x1="46757" y1="87924" x2="46305" y2="91312"/>
                        <a14:foregroundMark x1="43288" y1="87924" x2="41327" y2="91312"/>
                        <a14:foregroundMark x1="47210" y1="87750" x2="47964" y2="89487"/>
                        <a14:foregroundMark x1="55053" y1="87924" x2="53394" y2="90877"/>
                        <a14:foregroundMark x1="58371" y1="87750" x2="58371" y2="91573"/>
                        <a14:foregroundMark x1="59578" y1="87402" x2="59578" y2="90617"/>
                        <a14:foregroundMark x1="53997" y1="87750" x2="52941" y2="90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408" y="3668817"/>
            <a:ext cx="1789425" cy="31065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0646" y1="38682" x2="34214" y2="38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037" y="3451254"/>
            <a:ext cx="1745913" cy="2956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17964" y="1545159"/>
            <a:ext cx="7391946" cy="212365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BUỔI TIỆC </a:t>
            </a:r>
          </a:p>
          <a:p>
            <a:pPr algn="ctr"/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HÓA TRANG</a:t>
            </a:r>
          </a:p>
        </p:txBody>
      </p:sp>
    </p:spTree>
    <p:extLst>
      <p:ext uri="{BB962C8B-B14F-4D97-AF65-F5344CB8AC3E}">
        <p14:creationId xmlns:p14="http://schemas.microsoft.com/office/powerpoint/2010/main" val="402440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401" y1="32526" x2="41959" y2="30450"/>
                        <a14:foregroundMark x1="37338" y1="29412" x2="27911" y2="32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7612" y="4012542"/>
            <a:ext cx="1842298" cy="2952444"/>
          </a:xfrm>
          <a:prstGeom prst="rect">
            <a:avLst/>
          </a:prstGeom>
        </p:spPr>
      </p:pic>
      <p:pic>
        <p:nvPicPr>
          <p:cNvPr id="4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30" b="100000" l="0" r="100000">
                        <a14:foregroundMark x1="35701" y1="27220" x2="28972" y2="35063"/>
                        <a14:foregroundMark x1="58131" y1="27797" x2="62430" y2="34948"/>
                        <a14:foregroundMark x1="31776" y1="29066" x2="25794" y2="34256"/>
                        <a14:backgroundMark x1="47477" y1="94464" x2="50467" y2="934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2305" y="3735385"/>
            <a:ext cx="1821866" cy="2952445"/>
          </a:xfrm>
          <a:prstGeom prst="rect">
            <a:avLst/>
          </a:prstGeom>
        </p:spPr>
      </p:pic>
      <p:pic>
        <p:nvPicPr>
          <p:cNvPr id="5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092" y1="27718" x2="22633" y2="37873"/>
                        <a14:foregroundMark x1="38337" y1="52330" x2="56120" y2="52330"/>
                        <a14:foregroundMark x1="64434" y1="26045" x2="58891" y2="3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72560" y="3735385"/>
            <a:ext cx="1474519" cy="2850283"/>
          </a:xfrm>
          <a:prstGeom prst="rect">
            <a:avLst/>
          </a:prstGeom>
        </p:spPr>
      </p:pic>
      <p:pic>
        <p:nvPicPr>
          <p:cNvPr id="6" name="Vào http://fb.com/nkpowerskills tải game miễn phí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4194" y1="34082" x2="49247" y2="27091"/>
                        <a14:foregroundMark x1="65591" y1="27840" x2="19570" y2="27341"/>
                        <a14:foregroundMark x1="28172" y1="25843" x2="28172" y2="36330"/>
                        <a14:foregroundMark x1="36344" y1="25593" x2="23011" y2="35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8541" y="4130309"/>
            <a:ext cx="1583491" cy="2727691"/>
          </a:xfrm>
          <a:prstGeom prst="rect">
            <a:avLst/>
          </a:prstGeom>
        </p:spPr>
      </p:pic>
      <p:pic>
        <p:nvPicPr>
          <p:cNvPr id="7" name="ĐC SHARE MIỄN PHÍ BỞI NK POWERSKILLS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670" y1="27932" x2="57082" y2="33857"/>
                        <a14:foregroundMark x1="25793" y1="25877" x2="39323" y2="42805"/>
                        <a14:foregroundMark x1="62368" y1="23942" x2="35729" y2="35187"/>
                        <a14:foregroundMark x1="26427" y1="28537" x2="23467" y2="35187"/>
                        <a14:foregroundMark x1="46089" y1="24426" x2="53700" y2="37485"/>
                        <a14:foregroundMark x1="67019" y1="24184" x2="57717" y2="32648"/>
                        <a14:foregroundMark x1="58985" y1="23096" x2="67019" y2="32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6312" y="3881352"/>
            <a:ext cx="1610734" cy="2816230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9536" y1="30858" x2="21192" y2="26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653" y="3721860"/>
            <a:ext cx="1542627" cy="2659584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42" b="100000" l="9828" r="100000">
                        <a14:foregroundMark x1="58460" y1="35348" x2="39108" y2="3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657" y="3691199"/>
            <a:ext cx="2663895" cy="321448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0247" y1="36993" x2="45964" y2="63897"/>
                        <a14:foregroundMark x1="47611" y1="28487" x2="42339" y2="61128"/>
                        <a14:foregroundMark x1="39703" y1="86152" x2="40033" y2="91296"/>
                        <a14:foregroundMark x1="66227" y1="10979" x2="40033" y2="11474"/>
                        <a14:foregroundMark x1="34267" y1="11276" x2="22076" y2="11276"/>
                        <a14:foregroundMark x1="17298" y1="16123" x2="17298" y2="26805"/>
                        <a14:foregroundMark x1="73147" y1="17310" x2="76112" y2="28981"/>
                        <a14:foregroundMark x1="42998" y1="84768" x2="43657" y2="91592"/>
                        <a14:foregroundMark x1="53377" y1="87933" x2="52883" y2="9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08" y="3417533"/>
            <a:ext cx="1802841" cy="300275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134">
                        <a14:foregroundMark x1="49374" y1="34128" x2="46198" y2="3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0950" y="3619370"/>
            <a:ext cx="2804242" cy="3171302"/>
          </a:xfrm>
          <a:prstGeom prst="rect">
            <a:avLst/>
          </a:pr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67270" y1="33970" x2="29261" y2="34666"/>
                        <a14:foregroundMark x1="53544" y1="38923" x2="44344" y2="44222"/>
                        <a14:foregroundMark x1="44344" y1="88271" x2="41327" y2="92615"/>
                        <a14:foregroundMark x1="56410" y1="87142" x2="55505" y2="91833"/>
                        <a14:foregroundMark x1="46757" y1="87924" x2="46305" y2="91312"/>
                        <a14:foregroundMark x1="43288" y1="87924" x2="41327" y2="91312"/>
                        <a14:foregroundMark x1="47210" y1="87750" x2="47964" y2="89487"/>
                        <a14:foregroundMark x1="55053" y1="87924" x2="53394" y2="90877"/>
                        <a14:foregroundMark x1="58371" y1="87750" x2="58371" y2="91573"/>
                        <a14:foregroundMark x1="59578" y1="87402" x2="59578" y2="90617"/>
                        <a14:foregroundMark x1="53997" y1="87750" x2="52941" y2="90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7284" y="3463053"/>
            <a:ext cx="1789425" cy="3106528"/>
          </a:xfrm>
          <a:prstGeom prst="rect">
            <a:avLst/>
          </a:prstGeom>
        </p:spPr>
      </p:pic>
      <p:pic>
        <p:nvPicPr>
          <p:cNvPr id="33" name="ĐC SHARE MIỄN PHÍ BỞI NK POWERSKILLS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60646" y1="38682" x2="34214" y2="38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504" y="3691199"/>
            <a:ext cx="1745913" cy="2956004"/>
          </a:xfrm>
          <a:prstGeom prst="rect">
            <a:avLst/>
          </a:prstGeom>
        </p:spPr>
      </p:pic>
      <p:pic>
        <p:nvPicPr>
          <p:cNvPr id="22" name="CẤM BUÔN BÁN, CẤM REUP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3" y="2830557"/>
            <a:ext cx="998574" cy="982911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51" y="3308250"/>
            <a:ext cx="1022465" cy="1010435"/>
          </a:xfrm>
          <a:prstGeom prst="rect">
            <a:avLst/>
          </a:prstGeom>
        </p:spPr>
      </p:pic>
      <p:pic>
        <p:nvPicPr>
          <p:cNvPr id="24" name="ĐC SHARE MIỄN PHÍ BỞI NK POWERSKILLS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72" y="3013809"/>
            <a:ext cx="1006659" cy="998733"/>
          </a:xfrm>
          <a:prstGeom prst="rect">
            <a:avLst/>
          </a:prstGeom>
        </p:spPr>
      </p:pic>
      <p:pic>
        <p:nvPicPr>
          <p:cNvPr id="25" name="CẤM BUÔN BÁN, CẤM REUP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56" y="3050573"/>
            <a:ext cx="986519" cy="971045"/>
          </a:xfrm>
          <a:prstGeom prst="rect">
            <a:avLst/>
          </a:prstGeom>
        </p:spPr>
      </p:pic>
      <p:pic>
        <p:nvPicPr>
          <p:cNvPr id="26" name="Vào http://fb.com/nkpowerskills tải game miễn phí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39" y="3038586"/>
            <a:ext cx="982500" cy="967089"/>
          </a:xfrm>
          <a:prstGeom prst="rect">
            <a:avLst/>
          </a:prstGeom>
        </p:spPr>
      </p:pic>
      <p:pic>
        <p:nvPicPr>
          <p:cNvPr id="27" name="CẤM BUÔN BÁN, CẤM REUP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26" y="3179041"/>
            <a:ext cx="962592" cy="951268"/>
          </a:xfrm>
          <a:prstGeom prst="rect">
            <a:avLst/>
          </a:prstGeom>
        </p:spPr>
      </p:pic>
      <p:pic>
        <p:nvPicPr>
          <p:cNvPr id="35" name="2" descr="Káº¿t quáº£ hÃ¬nh áº£nh cho win text 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15" y="687161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41" action="ppaction://hlinksldjump"/>
            <a:extLst>
              <a:ext uri="{FF2B5EF4-FFF2-40B4-BE49-F238E27FC236}">
                <a16:creationId xmlns:a16="http://schemas.microsoft.com/office/drawing/2014/main" xmlns="" id="{79FFE4FA-EE37-4040-97B7-97471AA67647}"/>
              </a:ext>
            </a:extLst>
          </p:cNvPr>
          <p:cNvSpPr/>
          <p:nvPr/>
        </p:nvSpPr>
        <p:spPr>
          <a:xfrm>
            <a:off x="10858761" y="152400"/>
            <a:ext cx="1121674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IconExperience Â» G-Collection Â» Pumpkin Halloween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2">
            <a:extLst>
              <a:ext uri="{FF2B5EF4-FFF2-40B4-BE49-F238E27FC236}">
                <a16:creationId xmlns:a16="http://schemas.microsoft.com/office/drawing/2014/main" xmlns="" id="{1B376AB0-3029-4953-ACE1-CB856A00C33F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xmlns="" id="{D39490E6-C48B-46A5-8815-BDFAF6921DFD}"/>
              </a:ext>
            </a:extLst>
          </p:cNvPr>
          <p:cNvSpPr/>
          <p:nvPr/>
        </p:nvSpPr>
        <p:spPr>
          <a:xfrm>
            <a:off x="6789701" y="357997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381</a:t>
            </a:r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xmlns="" id="{AE0B43BA-25AE-43BA-9F43-7456CE3E6A2A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385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xmlns="" id="{DE6C3C76-6D3A-4343-8916-4CE45CEEA5C7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482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xmlns="" id="{9336A8AD-1CFB-43E2-9A12-2B957962E798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392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6017AB-E22F-413C-BB69-BB6C83D8D9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37567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zalo: 032 603 0911">
            <a:extLst>
              <a:ext uri="{FF2B5EF4-FFF2-40B4-BE49-F238E27FC236}">
                <a16:creationId xmlns:a16="http://schemas.microsoft.com/office/drawing/2014/main" xmlns="" id="{7B57D08C-2E39-415B-8DDD-3A88EAFED0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lê huy duẩn">
            <a:extLst>
              <a:ext uri="{FF2B5EF4-FFF2-40B4-BE49-F238E27FC236}">
                <a16:creationId xmlns:a16="http://schemas.microsoft.com/office/drawing/2014/main" xmlns="" id="{CA7C2187-3C4F-4E08-B87A-7737AE4557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47795B1-571A-45AD-99CB-3E51CCE746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0F5D10-E0BD-4C0B-8A7D-95D89F6FF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68E5CF4-08C7-42D6-A204-F52E193835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49FEF55-CE30-4BFA-92E8-C587D0E2DA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DE60060-8F85-436C-9401-A4A9661348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xmlns="" id="{AD3D171A-6019-4953-B397-D0E0B17B7C71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xmlns="" id="{5883EBD6-D0E4-44B5-8178-57BC59B0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653" y="29173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4AAAC8D1-564D-4696-BCB0-60D7F9FDA221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473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92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AAC8D1-564D-4696-BCB0-60D7F9FDA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4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7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26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conExperience Â» G-Collection Â» Pumpkin Hallowee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B052FA-F54E-4E6B-9F22-AA1EEE41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xmlns="" id="{F9A041D8-B0D6-4A69-ABE5-BD2D3C6D7A9B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xmlns="" id="{52C6E2AB-642B-4FAD-BB47-9ACAD32467C2}"/>
              </a:ext>
            </a:extLst>
          </p:cNvPr>
          <p:cNvSpPr/>
          <p:nvPr/>
        </p:nvSpPr>
        <p:spPr>
          <a:xfrm>
            <a:off x="5060097" y="3971418"/>
            <a:ext cx="2532361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3EAC2906-DB46-4723-BDC4-6E96D552B876}"/>
              </a:ext>
            </a:extLst>
          </p:cNvPr>
          <p:cNvSpPr/>
          <p:nvPr/>
        </p:nvSpPr>
        <p:spPr>
          <a:xfrm>
            <a:off x="7772836" y="3971418"/>
            <a:ext cx="253738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63C823EC-2BEC-4AC8-A456-BAD9A93E3E33}"/>
              </a:ext>
            </a:extLst>
          </p:cNvPr>
          <p:cNvSpPr/>
          <p:nvPr/>
        </p:nvSpPr>
        <p:spPr>
          <a:xfrm>
            <a:off x="2342339" y="3996064"/>
            <a:ext cx="2537380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173E3CC-F826-4EEB-88D4-968249C155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35784" y="412913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xmlns="" id="{27DCF2E3-622B-4E8C-A911-1F5451233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40053" y="41735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xmlns="" id="{377E5302-D8C1-40A5-9426-212D6ABE13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62826" y="41735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7FB0B98-4A1B-40BD-857A-75278EE11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0260E4-AC92-45D7-9255-0CCF404FF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5F9B891-BD9A-4898-94DB-92B24C6FB4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26EF209-F30A-4019-BBE6-B2DBEEA9CA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578A0B0E-559A-4EEA-BC35-E910B9836FA8}"/>
              </a:ext>
            </a:extLst>
          </p:cNvPr>
          <p:cNvSpPr/>
          <p:nvPr/>
        </p:nvSpPr>
        <p:spPr>
          <a:xfrm>
            <a:off x="1776645" y="393099"/>
            <a:ext cx="9292866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 )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+ 20        150 + 350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832E6216-6FB3-4215-80FD-2C09AA9F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802" y="277390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xmlns="" id="{2211EDB6-23F6-4DEB-AD56-916D7801723C}"/>
              </a:ext>
            </a:extLst>
          </p:cNvPr>
          <p:cNvSpPr/>
          <p:nvPr/>
        </p:nvSpPr>
        <p:spPr>
          <a:xfrm>
            <a:off x="5963271" y="1717661"/>
            <a:ext cx="700502" cy="646331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38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conExperience Â» G-Collection Â» Pumpkin Hallowee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1F1734AE-4E94-4840-AB64-510A8A80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xmlns="" id="{60E792B1-6BC2-41D8-89D2-0102F709FDD5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A7D278AE-397A-4353-A75F-FBD8237E6440}"/>
              </a:ext>
            </a:extLst>
          </p:cNvPr>
          <p:cNvSpPr/>
          <p:nvPr/>
        </p:nvSpPr>
        <p:spPr>
          <a:xfrm>
            <a:off x="2352624" y="353241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450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ADC6029B-F641-427A-ADD3-32DE8A83600D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473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8332B0FC-8A71-4667-B468-0FC7DAFAFF1A}"/>
              </a:ext>
            </a:extLst>
          </p:cNvPr>
          <p:cNvSpPr/>
          <p:nvPr/>
        </p:nvSpPr>
        <p:spPr>
          <a:xfrm>
            <a:off x="6838447" y="358170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460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xmlns="" id="{B7168D74-E740-423E-8BA7-AF77AB6EBF6D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CD11B27-F436-4C47-9839-7EC4FD50C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38755" y="37091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xmlns="" id="{D0FEA12D-0AAD-4E4E-B613-A410BBB6FE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7396" y="378544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xmlns="" id="{9EA3C106-ABF9-4DA6-AA3C-16A206604D8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8B48EA0-37CF-427A-AFE6-273D5CBC96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9B744D-96DA-4B82-924F-379A2FFD1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1471BF7-AC61-4DC6-9A53-4012D0CDA0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3226161-0B1F-4224-ABA3-1868B85CAC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5930ECF-53CB-42AF-AA95-C591EE1419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60A38D2C-87EC-4F1E-B6DF-5E0C3949A0B8}"/>
              </a:ext>
            </a:extLst>
          </p:cNvPr>
          <p:cNvSpPr/>
          <p:nvPr/>
        </p:nvSpPr>
        <p:spPr>
          <a:xfrm>
            <a:off x="3280057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ED6FE823-BF73-4B47-8610-2BD0F055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2872" y="2798179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53BB9A4-4130-4314-8869-E100C91AC6FE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443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3BB9A4-4130-4314-8869-E100C91AC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4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0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6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">
            <a:extLst>
              <a:ext uri="{FF2B5EF4-FFF2-40B4-BE49-F238E27FC236}">
                <a16:creationId xmlns:a16="http://schemas.microsoft.com/office/drawing/2014/main" xmlns="" id="{74505F53-728A-4440-99AA-692ACA47F9F7}"/>
              </a:ext>
            </a:extLst>
          </p:cNvPr>
          <p:cNvSpPr/>
          <p:nvPr/>
        </p:nvSpPr>
        <p:spPr>
          <a:xfrm>
            <a:off x="6789701" y="359738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900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701BFB9-6EBE-4AE1-B5FD-354D73F9CA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17806" y="38017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IconExperience Â» G-Collection Â» Pumpkin Hallowee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E52F49-65F0-46CD-9F59-28BACAF7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xmlns="" id="{ACBD13ED-08ED-47FD-B53D-72BF09DEEE1B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xmlns="" id="{1B5FBA7C-DA5D-4750-A297-81589BFD029D}"/>
              </a:ext>
            </a:extLst>
          </p:cNvPr>
          <p:cNvSpPr/>
          <p:nvPr/>
        </p:nvSpPr>
        <p:spPr>
          <a:xfrm>
            <a:off x="6789701" y="518427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800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xmlns="" id="{4255405D-50F2-460A-945F-6E6D9C5B1E84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600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xmlns="" id="{BFD07FB8-AFAD-41CE-A59E-F5CBAFECAABC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735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5D8A078-7CE3-45F1-AEDB-DCC1A5AAE7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53610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xmlns="" id="{7285C9AA-2F6E-4C09-BB7D-06731BB4E3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xmlns="" id="{6398A502-2318-495E-94CB-8C7C50A418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8A9669-6B11-41BE-828F-EE7409754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0F76AAD-98CA-4512-8B4D-BD24A21277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B22C2E7-252F-4F6B-9942-89B36348C7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67B247D-DF0F-492B-8D66-C3B7FE14C9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924658F6-785A-4197-AEB1-58B37F8B9E83}"/>
              </a:ext>
            </a:extLst>
          </p:cNvPr>
          <p:cNvSpPr/>
          <p:nvPr/>
        </p:nvSpPr>
        <p:spPr>
          <a:xfrm>
            <a:off x="2939764" y="1336559"/>
            <a:ext cx="6161412" cy="1667162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 – 75 =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20141855-9914-45FB-A462-370E71C2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653" y="277719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9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9" grpId="0" bldLvl="0" animBg="1"/>
      <p:bldP spid="15" grpId="0" bldLvl="0" animBg="1"/>
      <p:bldP spid="16" grpId="0" bldLvl="0" animBg="1"/>
      <p:bldP spid="17" grpId="0" bldLvl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conExperience Â» G-Collection Â» Pumpkin Halloween Icon">
            <a:hlinkClick r:id="rId7" action="ppaction://hlinksldjump"/>
            <a:extLst>
              <a:ext uri="{FF2B5EF4-FFF2-40B4-BE49-F238E27FC236}">
                <a16:creationId xmlns:a16="http://schemas.microsoft.com/office/drawing/2014/main" xmlns="" id="{D0971A2F-7E60-4BD9-9FF6-C320058F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6440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xmlns="" id="{9B364FC1-AF7D-44D8-A1FC-41CBC9C7224A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xmlns="" id="{7B13FF7D-ECB5-4224-ABAD-A2E615670586}"/>
              </a:ext>
            </a:extLst>
          </p:cNvPr>
          <p:cNvSpPr/>
          <p:nvPr/>
        </p:nvSpPr>
        <p:spPr>
          <a:xfrm>
            <a:off x="6789701" y="357997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900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1503FB4B-F432-411C-AEDE-715E60ABDB29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700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ECD130C3-20FA-407B-A1E3-0AC82C9F1FA1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xmlns="" id="{DDF8A2DC-D24A-4CF8-8D13-44D71FFF3AA0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8D741FC-B61F-4EF7-88E2-222D4F5B9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37567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xmlns="" id="{4AB6651A-F36B-4D71-866A-88E2AAB62D7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xmlns="" id="{6887ACA3-6627-40BD-82FE-0EF6162543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74A43BA-96C4-4D99-B9E2-29F1F2B98F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FE9F38-D96A-4945-AA84-ADABEC6A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6679E4A-AD2C-49FE-BAF6-46B2121CC9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92B1139-0E52-4984-9DA8-3747BE230D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EF2919D-6C82-4413-91E5-535D5D8F2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CCF13639-3030-4283-B213-967ECBB972CA}"/>
              </a:ext>
            </a:extLst>
          </p:cNvPr>
          <p:cNvSpPr/>
          <p:nvPr/>
        </p:nvSpPr>
        <p:spPr>
          <a:xfrm>
            <a:off x="2964494" y="1369680"/>
            <a:ext cx="6263012" cy="156352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+ 450 =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xmlns="" id="{CB443BCC-381E-46C2-BA8F-2C4AFA6C3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653" y="29173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6" grpId="0" bldLvl="0" animBg="1"/>
      <p:bldP spid="27" grpId="0" bldLvl="0" animBg="1"/>
      <p:bldP spid="28" grpId="0" bldLvl="0" animBg="1"/>
      <p:bldP spid="29" grpId="0" bldLvl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66&quot;/&gt;&lt;/object&gt;&lt;object type=&quot;3&quot; unique_id=&quot;10310&quot;&gt;&lt;property id=&quot;20148&quot; value=&quot;5&quot;/&gt;&lt;property id=&quot;20300&quot; value=&quot;Slide 2&quot;/&gt;&lt;property id=&quot;20307&quot; value=&quot;283&quot;/&gt;&lt;/object&gt;&lt;object type=&quot;3&quot; unique_id=&quot;10311&quot;&gt;&lt;property id=&quot;20148&quot; value=&quot;5&quot;/&gt;&lt;property id=&quot;20300&quot; value=&quot;Slide 3&quot;/&gt;&lt;property id=&quot;20307&quot; value=&quot;286&quot;/&gt;&lt;/object&gt;&lt;object type=&quot;3&quot; unique_id=&quot;10312&quot;&gt;&lt;property id=&quot;20148&quot; value=&quot;5&quot;/&gt;&lt;property id=&quot;20300&quot; value=&quot;Slide 4&quot;/&gt;&lt;property id=&quot;20307&quot; value=&quot;287&quot;/&gt;&lt;/object&gt;&lt;object type=&quot;3&quot; unique_id=&quot;10313&quot;&gt;&lt;property id=&quot;20148&quot; value=&quot;5&quot;/&gt;&lt;property id=&quot;20300&quot; value=&quot;Slide 5&quot;/&gt;&lt;property id=&quot;20307&quot; value=&quot;288&quot;/&gt;&lt;/object&gt;&lt;object type=&quot;3&quot; unique_id=&quot;10314&quot;&gt;&lt;property id=&quot;20148&quot; value=&quot;5&quot;/&gt;&lt;property id=&quot;20300&quot; value=&quot;Slide 6&quot;/&gt;&lt;property id=&quot;20307&quot; value=&quot;289&quot;/&gt;&lt;/object&gt;&lt;object type=&quot;3&quot; unique_id=&quot;10315&quot;&gt;&lt;property id=&quot;20148&quot; value=&quot;5&quot;/&gt;&lt;property id=&quot;20300&quot; value=&quot;Slide 7&quot;/&gt;&lt;property id=&quot;20307&quot; value=&quot;290&quot;/&gt;&lt;/object&gt;&lt;object type=&quot;3&quot; unique_id=&quot;10316&quot;&gt;&lt;property id=&quot;20148&quot; value=&quot;5&quot;/&gt;&lt;property id=&quot;20300&quot; value=&quot;Slide 8&quot;/&gt;&lt;property id=&quot;20307&quot; value=&quot;291&quot;/&gt;&lt;/object&gt;&lt;object type=&quot;3&quot; unique_id=&quot;10317&quot;&gt;&lt;property id=&quot;20148&quot; value=&quot;5&quot;/&gt;&lt;property id=&quot;20300&quot; value=&quot;Slide 9&quot;/&gt;&lt;property id=&quot;20307&quot; value=&quot;292&quot;/&gt;&lt;/object&gt;&lt;object type=&quot;3&quot; unique_id=&quot;10318&quot;&gt;&lt;property id=&quot;20148&quot; value=&quot;5&quot;/&gt;&lt;property id=&quot;20300&quot; value=&quot;Slide 10&quot;/&gt;&lt;property id=&quot;20307&quot; value=&quot;293&quot;/&gt;&lt;/object&gt;&lt;object type=&quot;3&quot; unique_id=&quot;10319&quot;&gt;&lt;property id=&quot;20148&quot; value=&quot;5&quot;/&gt;&lt;property id=&quot;20300&quot; value=&quot;Slide 11&quot;/&gt;&lt;property id=&quot;20307&quot; value=&quot;265&quot;/&gt;&lt;/object&gt;&lt;object type=&quot;3&quot; unique_id=&quot;10320&quot;&gt;&lt;property id=&quot;20148&quot; value=&quot;5&quot;/&gt;&lt;property id=&quot;20300&quot; value=&quot;Slide 12&quot;/&gt;&lt;property id=&quot;20307&quot; value=&quot;267&quot;/&gt;&lt;/object&gt;&lt;object type=&quot;3&quot; unique_id=&quot;10321&quot;&gt;&lt;property id=&quot;20148&quot; value=&quot;5&quot;/&gt;&lt;property id=&quot;20300&quot; value=&quot;Slide 13&quot;/&gt;&lt;property id=&quot;20307&quot; value=&quot;294&quot;/&gt;&lt;/object&gt;&lt;object type=&quot;3&quot; unique_id=&quot;10322&quot;&gt;&lt;property id=&quot;20148&quot; value=&quot;5&quot;/&gt;&lt;property id=&quot;20300&quot; value=&quot;Slide 14&quot;/&gt;&lt;property id=&quot;20307&quot; value=&quot;281&quot;/&gt;&lt;/object&gt;&lt;object type=&quot;3&quot; unique_id=&quot;10323&quot;&gt;&lt;property id=&quot;20148&quot; value=&quot;5&quot;/&gt;&lt;property id=&quot;20300&quot; value=&quot;Slide 15&quot;/&gt;&lt;property id=&quot;20307&quot; value=&quot;269&quot;/&gt;&lt;/object&gt;&lt;object type=&quot;3&quot; unique_id=&quot;10324&quot;&gt;&lt;property id=&quot;20148&quot; value=&quot;5&quot;/&gt;&lt;property id=&quot;20300&quot; value=&quot;Slide 16&quot;/&gt;&lt;property id=&quot;20307&quot; value=&quot;274&quot;/&gt;&lt;/object&gt;&lt;object type=&quot;3&quot; unique_id=&quot;10325&quot;&gt;&lt;property id=&quot;20148&quot; value=&quot;5&quot;/&gt;&lt;property id=&quot;20300&quot; value=&quot;Slide 17&quot;/&gt;&lt;property id=&quot;20307&quot; value=&quot;295&quot;/&gt;&lt;/object&gt;&lt;object type=&quot;3&quot; unique_id=&quot;10326&quot;&gt;&lt;property id=&quot;20148&quot; value=&quot;5&quot;/&gt;&lt;property id=&quot;20300&quot; value=&quot;Slide 18&quot;/&gt;&lt;property id=&quot;20307&quot; value=&quot;296&quot;/&gt;&lt;/object&gt;&lt;object type=&quot;3&quot; unique_id=&quot;10327&quot;&gt;&lt;property id=&quot;20148&quot; value=&quot;5&quot;/&gt;&lt;property id=&quot;20300&quot; value=&quot;Slide 19&quot;/&gt;&lt;property id=&quot;20307&quot; value=&quot;301&quot;/&gt;&lt;/object&gt;&lt;object type=&quot;3&quot; unique_id=&quot;10328&quot;&gt;&lt;property id=&quot;20148&quot; value=&quot;5&quot;/&gt;&lt;property id=&quot;20300&quot; value=&quot;Slide 20&quot;/&gt;&lt;property id=&quot;20307&quot; value=&quot;297&quot;/&gt;&lt;/object&gt;&lt;object type=&quot;3&quot; unique_id=&quot;10329&quot;&gt;&lt;property id=&quot;20148&quot; value=&quot;5&quot;/&gt;&lt;property id=&quot;20300&quot; value=&quot;Slide 21&quot;/&gt;&lt;property id=&quot;20307&quot; value=&quot;298&quot;/&gt;&lt;/object&gt;&lt;object type=&quot;3&quot; unique_id=&quot;10330&quot;&gt;&lt;property id=&quot;20148&quot; value=&quot;5&quot;/&gt;&lt;property id=&quot;20300&quot; value=&quot;Slide 22&quot;/&gt;&lt;property id=&quot;20307&quot; value=&quot;299&quot;/&gt;&lt;/object&gt;&lt;object type=&quot;3&quot; unique_id=&quot;10331&quot;&gt;&lt;property id=&quot;20148&quot; value=&quot;5&quot;/&gt;&lt;property id=&quot;20300&quot; value=&quot;Slide 23&quot;/&gt;&lt;property id=&quot;20307&quot; value=&quot;300&quot;/&gt;&lt;/object&gt;&lt;object type=&quot;3&quot; unique_id=&quot;10332&quot;&gt;&lt;property id=&quot;20148&quot; value=&quot;5&quot;/&gt;&lt;property id=&quot;20300&quot; value=&quot;Slide 24&quot;/&gt;&lt;property id=&quot;20307&quot; value=&quot;275&quot;/&gt;&lt;/object&gt;&lt;object type=&quot;3&quot; unique_id=&quot;10333&quot;&gt;&lt;property id=&quot;20148&quot; value=&quot;5&quot;/&gt;&lt;property id=&quot;20300&quot; value=&quot;Slide 25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637</Words>
  <Application>Microsoft Office PowerPoint</Application>
  <PresentationFormat>Custom</PresentationFormat>
  <Paragraphs>128</Paragraphs>
  <Slides>25</Slides>
  <Notes>4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MTC</cp:lastModifiedBy>
  <cp:revision>83</cp:revision>
  <dcterms:created xsi:type="dcterms:W3CDTF">2020-10-22T17:54:03Z</dcterms:created>
  <dcterms:modified xsi:type="dcterms:W3CDTF">2022-05-05T06:40:03Z</dcterms:modified>
</cp:coreProperties>
</file>