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325" r:id="rId4"/>
    <p:sldId id="324" r:id="rId5"/>
    <p:sldId id="326" r:id="rId6"/>
    <p:sldId id="327" r:id="rId7"/>
    <p:sldId id="328" r:id="rId8"/>
    <p:sldId id="329" r:id="rId9"/>
    <p:sldId id="330" r:id="rId10"/>
    <p:sldId id="316" r:id="rId11"/>
    <p:sldId id="270" r:id="rId12"/>
    <p:sldId id="307" r:id="rId13"/>
    <p:sldId id="317" r:id="rId14"/>
    <p:sldId id="318" r:id="rId15"/>
    <p:sldId id="312" r:id="rId16"/>
    <p:sldId id="323" r:id="rId17"/>
    <p:sldId id="269" r:id="rId18"/>
    <p:sldId id="271" r:id="rId19"/>
  </p:sldIdLst>
  <p:sldSz cx="12190413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6200"/>
    <a:srgbClr val="006B92"/>
    <a:srgbClr val="95B3D7"/>
    <a:srgbClr val="B3A2C7"/>
    <a:srgbClr val="EFF7EA"/>
    <a:srgbClr val="FFE7D6"/>
    <a:srgbClr val="FF9900"/>
    <a:srgbClr val="E5F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>
      <p:cViewPr>
        <p:scale>
          <a:sx n="76" d="100"/>
          <a:sy n="76" d="100"/>
        </p:scale>
        <p:origin x="-54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7.jpeg"/><Relationship Id="rId17" Type="http://schemas.openxmlformats.org/officeDocument/2006/relationships/slide" Target="slide9.xml"/><Relationship Id="rId2" Type="http://schemas.openxmlformats.org/officeDocument/2006/relationships/image" Target="../media/image10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839047" y="1628800"/>
            <a:ext cx="9088382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449D0C-8241-46C7-8E5F-C412BE2AB8D3}"/>
              </a:ext>
            </a:extLst>
          </p:cNvPr>
          <p:cNvSpPr txBox="1"/>
          <p:nvPr/>
        </p:nvSpPr>
        <p:spPr>
          <a:xfrm>
            <a:off x="2134766" y="2636912"/>
            <a:ext cx="8303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256490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412555" y="234341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1264104" y="801943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F2B98F2F-9090-45BE-9808-951158E96E3D}"/>
                  </a:ext>
                </a:extLst>
              </p:cNvPr>
              <p:cNvSpPr txBox="1"/>
              <p:nvPr/>
            </p:nvSpPr>
            <p:spPr>
              <a:xfrm>
                <a:off x="1357226" y="117903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567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192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226" y="117903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528CA40-6FE5-4C9A-8093-72DAF175F488}"/>
                  </a:ext>
                </a:extLst>
              </p:cNvPr>
              <p:cNvSpPr txBox="1"/>
              <p:nvPr/>
            </p:nvSpPr>
            <p:spPr>
              <a:xfrm>
                <a:off x="5080405" y="117903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405" y="1179039"/>
                <a:ext cx="1784527" cy="1403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4FD96A1-BBC8-45FE-BA7A-9ACA3439251E}"/>
                  </a:ext>
                </a:extLst>
              </p:cNvPr>
              <p:cNvSpPr txBox="1"/>
              <p:nvPr/>
            </p:nvSpPr>
            <p:spPr>
              <a:xfrm>
                <a:off x="9163654" y="117903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127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54" y="117903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285A59C-FD8C-4A51-B936-C80463DAB31D}"/>
                  </a:ext>
                </a:extLst>
              </p:cNvPr>
              <p:cNvSpPr txBox="1"/>
              <p:nvPr/>
            </p:nvSpPr>
            <p:spPr>
              <a:xfrm>
                <a:off x="1357227" y="446787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792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386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227" y="4467879"/>
                <a:ext cx="1784527" cy="1385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66BC4CA6-1E7B-4DA6-914A-887855932963}"/>
                  </a:ext>
                </a:extLst>
              </p:cNvPr>
              <p:cNvSpPr txBox="1"/>
              <p:nvPr/>
            </p:nvSpPr>
            <p:spPr>
              <a:xfrm>
                <a:off x="5080406" y="446787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628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37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406" y="4467879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D26D5873-B27B-4328-9D2F-F4F6A8DC0CFA}"/>
                  </a:ext>
                </a:extLst>
              </p:cNvPr>
              <p:cNvSpPr txBox="1"/>
              <p:nvPr/>
            </p:nvSpPr>
            <p:spPr>
              <a:xfrm>
                <a:off x="9163655" y="44678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55" y="4467879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20832F5-A554-44FC-BBDA-795550E159B8}"/>
              </a:ext>
            </a:extLst>
          </p:cNvPr>
          <p:cNvSpPr/>
          <p:nvPr/>
        </p:nvSpPr>
        <p:spPr>
          <a:xfrm>
            <a:off x="2249489" y="2568715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64E94A0-33AC-4679-9726-64E597B27BDF}"/>
              </a:ext>
            </a:extLst>
          </p:cNvPr>
          <p:cNvSpPr/>
          <p:nvPr/>
        </p:nvSpPr>
        <p:spPr>
          <a:xfrm>
            <a:off x="6005918" y="256871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6D538FA-671B-4CDF-B110-26008ACD8DBE}"/>
              </a:ext>
            </a:extLst>
          </p:cNvPr>
          <p:cNvSpPr/>
          <p:nvPr/>
        </p:nvSpPr>
        <p:spPr>
          <a:xfrm>
            <a:off x="10089167" y="256871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322A2EC-0326-4029-97E9-E995E9FF0272}"/>
              </a:ext>
            </a:extLst>
          </p:cNvPr>
          <p:cNvSpPr/>
          <p:nvPr/>
        </p:nvSpPr>
        <p:spPr>
          <a:xfrm>
            <a:off x="2253119" y="585513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B5530E6-DE33-484C-AC7B-FB3D2EE77F1D}"/>
              </a:ext>
            </a:extLst>
          </p:cNvPr>
          <p:cNvSpPr/>
          <p:nvPr/>
        </p:nvSpPr>
        <p:spPr>
          <a:xfrm>
            <a:off x="5972669" y="585513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BF0653B-49F2-42E9-BF56-552EAE1F1996}"/>
              </a:ext>
            </a:extLst>
          </p:cNvPr>
          <p:cNvSpPr/>
          <p:nvPr/>
        </p:nvSpPr>
        <p:spPr>
          <a:xfrm>
            <a:off x="10055918" y="585513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0E64ACE-8DA7-4E02-B76D-7C8F722F45FB}"/>
              </a:ext>
            </a:extLst>
          </p:cNvPr>
          <p:cNvSpPr/>
          <p:nvPr/>
        </p:nvSpPr>
        <p:spPr>
          <a:xfrm>
            <a:off x="1876172" y="2489312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759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2F5D5C9-97C7-4F1E-9C6A-B2788644AAF6}"/>
              </a:ext>
            </a:extLst>
          </p:cNvPr>
          <p:cNvSpPr/>
          <p:nvPr/>
        </p:nvSpPr>
        <p:spPr>
          <a:xfrm>
            <a:off x="5537349" y="2438627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170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C4B2268-7BC8-4722-9922-9BD78E38AB9F}"/>
              </a:ext>
            </a:extLst>
          </p:cNvPr>
          <p:cNvSpPr/>
          <p:nvPr/>
        </p:nvSpPr>
        <p:spPr>
          <a:xfrm>
            <a:off x="9672539" y="2524739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131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E609B4B-E720-4C95-A10E-3392E5201096}"/>
              </a:ext>
            </a:extLst>
          </p:cNvPr>
          <p:cNvSpPr/>
          <p:nvPr/>
        </p:nvSpPr>
        <p:spPr>
          <a:xfrm>
            <a:off x="1891033" y="5835537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406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7F5131E-99B3-4BF7-8DB1-EE5B5B2D4D1E}"/>
              </a:ext>
            </a:extLst>
          </p:cNvPr>
          <p:cNvSpPr/>
          <p:nvPr/>
        </p:nvSpPr>
        <p:spPr>
          <a:xfrm>
            <a:off x="5659963" y="5828096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591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36E32E5-B0CC-42DF-A6A4-C13A69E4D1F3}"/>
              </a:ext>
            </a:extLst>
          </p:cNvPr>
          <p:cNvSpPr/>
          <p:nvPr/>
        </p:nvSpPr>
        <p:spPr>
          <a:xfrm>
            <a:off x="9734418" y="5841405"/>
            <a:ext cx="1103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238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825 – 408 		536 – 66 			224 – 8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3A2C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126 + 268		687 + 91			186 + 5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126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268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394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687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778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186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191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825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408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417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536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66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470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224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216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825 – 408 		536 – 66 			224 – 8 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5616624" cy="678033"/>
            <a:chOff x="1253941" y="511805"/>
            <a:chExt cx="561662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a) </a:t>
              </a:r>
              <a:r>
                <a:rPr lang="en-US" sz="3200" dirty="0" err="1">
                  <a:cs typeface="Times New Roman" pitchFamily="18" charset="0"/>
                </a:rPr>
                <a:t>Tính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nhẩm</a:t>
              </a:r>
              <a:r>
                <a:rPr lang="en-US" sz="3200" dirty="0">
                  <a:cs typeface="Times New Roman" pitchFamily="18" charset="0"/>
                </a:rPr>
                <a:t>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2728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3FD112F-BE17-4A34-8669-173D2F9FAACF}"/>
              </a:ext>
            </a:extLst>
          </p:cNvPr>
          <p:cNvGrpSpPr/>
          <p:nvPr/>
        </p:nvGrpSpPr>
        <p:grpSpPr>
          <a:xfrm>
            <a:off x="118542" y="1916832"/>
            <a:ext cx="3815361" cy="3399803"/>
            <a:chOff x="99002" y="1682135"/>
            <a:chExt cx="3815361" cy="339980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4D4D503B-506C-4D97-A032-21124720F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2" y="1682135"/>
              <a:ext cx="3815361" cy="339980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08AE91F-A4D1-4FA2-8157-DBFB46CCB4D7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230 + 20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E71232E-D18D-4B81-A398-1391E4A77975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650 – 150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11595475-58FB-4B7C-9EE2-7F67BD4868E9}"/>
              </a:ext>
            </a:extLst>
          </p:cNvPr>
          <p:cNvGrpSpPr/>
          <p:nvPr/>
        </p:nvGrpSpPr>
        <p:grpSpPr>
          <a:xfrm>
            <a:off x="4196764" y="1920077"/>
            <a:ext cx="3815361" cy="3396556"/>
            <a:chOff x="4177224" y="1685380"/>
            <a:chExt cx="3815361" cy="339655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A2E3D38E-CD01-40C3-95EE-95156A10E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3815361" cy="339655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856B779-14AD-4265-830D-268F199603F9}"/>
                </a:ext>
              </a:extLst>
            </p:cNvPr>
            <p:cNvSpPr txBox="1"/>
            <p:nvPr/>
          </p:nvSpPr>
          <p:spPr>
            <a:xfrm>
              <a:off x="4511030" y="2890879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150 + 350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F3C27280-ECC2-4AF6-9D1A-6E1F86FB39FB}"/>
                </a:ext>
              </a:extLst>
            </p:cNvPr>
            <p:cNvSpPr txBox="1"/>
            <p:nvPr/>
          </p:nvSpPr>
          <p:spPr>
            <a:xfrm>
              <a:off x="4511030" y="392902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835 – 35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9853076-1CC7-4982-A3EE-28DBABFF8CD6}"/>
              </a:ext>
            </a:extLst>
          </p:cNvPr>
          <p:cNvGrpSpPr/>
          <p:nvPr/>
        </p:nvGrpSpPr>
        <p:grpSpPr>
          <a:xfrm>
            <a:off x="8274986" y="1920077"/>
            <a:ext cx="3815361" cy="3396556"/>
            <a:chOff x="8255446" y="1685380"/>
            <a:chExt cx="3815361" cy="3396556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07F195BF-53F8-49C6-959F-CB76EEBB1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55446" y="1685380"/>
              <a:ext cx="3815361" cy="3396556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153EBDD2-8667-4A13-9274-055F8C49DE94}"/>
                </a:ext>
              </a:extLst>
            </p:cNvPr>
            <p:cNvSpPr txBox="1"/>
            <p:nvPr/>
          </p:nvSpPr>
          <p:spPr>
            <a:xfrm>
              <a:off x="8615486" y="289560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405 + 45 = 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D4908B2D-FEF0-4AD4-9B44-61DA382885CC}"/>
                </a:ext>
              </a:extLst>
            </p:cNvPr>
            <p:cNvSpPr txBox="1"/>
            <p:nvPr/>
          </p:nvSpPr>
          <p:spPr>
            <a:xfrm>
              <a:off x="8615486" y="3901261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– 50 = 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A876D47-A721-4A5A-8DD1-BB5EF09E65FC}"/>
              </a:ext>
            </a:extLst>
          </p:cNvPr>
          <p:cNvSpPr txBox="1"/>
          <p:nvPr/>
        </p:nvSpPr>
        <p:spPr>
          <a:xfrm>
            <a:off x="2636848" y="312235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250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C8C0B7B-D55B-41DC-8A2B-20CF65897369}"/>
              </a:ext>
            </a:extLst>
          </p:cNvPr>
          <p:cNvSpPr txBox="1"/>
          <p:nvPr/>
        </p:nvSpPr>
        <p:spPr>
          <a:xfrm>
            <a:off x="2753102" y="416371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677E51D-E362-48E7-B0B7-DC8C03DBEEAD}"/>
              </a:ext>
            </a:extLst>
          </p:cNvPr>
          <p:cNvSpPr txBox="1"/>
          <p:nvPr/>
        </p:nvSpPr>
        <p:spPr>
          <a:xfrm>
            <a:off x="6889404" y="312235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122CE67-958F-4D32-8E73-D91259D55C7F}"/>
              </a:ext>
            </a:extLst>
          </p:cNvPr>
          <p:cNvSpPr txBox="1"/>
          <p:nvPr/>
        </p:nvSpPr>
        <p:spPr>
          <a:xfrm>
            <a:off x="6711967" y="413595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800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F5CC451-E4B5-498B-BE04-920EAEEE70A2}"/>
              </a:ext>
            </a:extLst>
          </p:cNvPr>
          <p:cNvSpPr txBox="1"/>
          <p:nvPr/>
        </p:nvSpPr>
        <p:spPr>
          <a:xfrm>
            <a:off x="10821488" y="313033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5D8818A-4467-4E2D-B6F6-249B42E146A2}"/>
              </a:ext>
            </a:extLst>
          </p:cNvPr>
          <p:cNvSpPr txBox="1"/>
          <p:nvPr/>
        </p:nvSpPr>
        <p:spPr>
          <a:xfrm>
            <a:off x="10647801" y="412417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CD01F7B-4A72-421F-A322-F6086C0D1A36}"/>
              </a:ext>
            </a:extLst>
          </p:cNvPr>
          <p:cNvGrpSpPr/>
          <p:nvPr/>
        </p:nvGrpSpPr>
        <p:grpSpPr>
          <a:xfrm>
            <a:off x="579035" y="404664"/>
            <a:ext cx="7727476" cy="678033"/>
            <a:chOff x="1253941" y="511805"/>
            <a:chExt cx="772747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6921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b) </a:t>
              </a:r>
              <a:r>
                <a:rPr lang="en-US" sz="3200" dirty="0" err="1">
                  <a:cs typeface="Times New Roman" pitchFamily="18" charset="0"/>
                </a:rPr>
                <a:t>Trò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chơi</a:t>
              </a:r>
              <a:r>
                <a:rPr lang="en-US" sz="3200" dirty="0">
                  <a:cs typeface="Times New Roman" pitchFamily="18" charset="0"/>
                </a:rPr>
                <a:t> “Ai </a:t>
              </a:r>
              <a:r>
                <a:rPr lang="en-US" sz="3200" dirty="0" err="1">
                  <a:cs typeface="Times New Roman" pitchFamily="18" charset="0"/>
                </a:rPr>
                <a:t>nhanh</a:t>
              </a:r>
              <a:r>
                <a:rPr lang="en-US" sz="3200" dirty="0">
                  <a:cs typeface="Times New Roman" pitchFamily="18" charset="0"/>
                </a:rPr>
                <a:t> ai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”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28106" y="989439"/>
            <a:ext cx="654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ADCC6E-D89B-47A8-BE3A-1E74407BD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7" r="1491" b="4885"/>
          <a:stretch/>
        </p:blipFill>
        <p:spPr>
          <a:xfrm>
            <a:off x="2119365" y="2630874"/>
            <a:ext cx="8400397" cy="3822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456F1D-E4F1-4B84-BC4F-D534CF603745}"/>
              </a:ext>
            </a:extLst>
          </p:cNvPr>
          <p:cNvSpPr txBox="1"/>
          <p:nvPr/>
        </p:nvSpPr>
        <p:spPr>
          <a:xfrm>
            <a:off x="877707" y="1340768"/>
            <a:ext cx="1098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Mỗi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hai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số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chữ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số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nhỏ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hơn</a:t>
            </a:r>
            <a:r>
              <a:rPr lang="en-US" sz="3200" dirty="0">
                <a:cs typeface="Times New Roman" pitchFamily="18" charset="0"/>
              </a:rPr>
              <a:t> 500 </a:t>
            </a:r>
            <a:r>
              <a:rPr lang="en-US" sz="3200" dirty="0" err="1">
                <a:cs typeface="Times New Roman" pitchFamily="18" charset="0"/>
              </a:rPr>
              <a:t>rồi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tổng</a:t>
            </a:r>
            <a:r>
              <a:rPr lang="en-US" sz="3200" dirty="0">
                <a:cs typeface="Times New Roman" pitchFamily="18" charset="0"/>
              </a:rPr>
              <a:t>. Ai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tổng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lớn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sẽ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thắng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cuộc</a:t>
            </a:r>
            <a:r>
              <a:rPr lang="en-US" sz="3200" dirty="0">
                <a:cs typeface="Times New Roman" pitchFamily="18" charset="0"/>
              </a:rPr>
              <a:t>.</a:t>
            </a:r>
            <a:endParaRPr lang="vi-VN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6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6854" y="404664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3304" y="2348880"/>
            <a:ext cx="6801862" cy="2664296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xmlns="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38" y="4543893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886" y="2564904"/>
            <a:ext cx="599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74" y="4149080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189937-E832-4DAC-8227-46819ADD8BDF}"/>
              </a:ext>
            </a:extLst>
          </p:cNvPr>
          <p:cNvSpPr/>
          <p:nvPr/>
        </p:nvSpPr>
        <p:spPr>
          <a:xfrm>
            <a:off x="1442865" y="1700808"/>
            <a:ext cx="930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10160">
                  <a:noFill/>
                  <a:prstDash val="solid"/>
                </a:ln>
                <a:solidFill>
                  <a:srgbClr val="FF0000"/>
                </a:solidFill>
                <a:latin typeface="+mj-lt"/>
              </a:rPr>
              <a:t>GIẢI CỨU NHỮNG CHÚ CHIM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0925D81-1387-4F81-8C65-94DBEA327CD0}"/>
              </a:ext>
            </a:extLst>
          </p:cNvPr>
          <p:cNvGrpSpPr/>
          <p:nvPr/>
        </p:nvGrpSpPr>
        <p:grpSpPr>
          <a:xfrm>
            <a:off x="4153102" y="3316792"/>
            <a:ext cx="4280536" cy="3541208"/>
            <a:chOff x="3617155" y="2539082"/>
            <a:chExt cx="4280536" cy="3541208"/>
          </a:xfrm>
        </p:grpSpPr>
        <p:pic>
          <p:nvPicPr>
            <p:cNvPr id="4" name="Picture 3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88B21D5B-A0A4-4BF4-8FF1-00D3FEF7D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5" name="Rectangle 4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376A832C-F752-450F-BFD9-E70A230DC07F}"/>
                </a:ext>
              </a:extLst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6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xmlns="" id="{A30EC92D-3BA1-420D-8235-98C8B18E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35" y="3316792"/>
            <a:ext cx="1047322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xmlns="" id="{906B820D-E635-45EC-B17F-BDD4F39F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1618" y="3336941"/>
            <a:ext cx="1167774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05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277AE1-B251-4201-A6B2-770CC97C6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4" y="2114194"/>
            <a:ext cx="1275079" cy="797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4A7269-4220-4D10-B8D3-7D36950CE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30" y="1171252"/>
            <a:ext cx="1031132" cy="1031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C44263-C10D-4429-919B-8F35C3D26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6389BA-013B-4E91-9901-26675423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59D353-D234-493D-AAF2-0AF28834F8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DCE90D-19A1-4565-A1AD-45DD5C12A1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85C575-6131-4317-873D-A48F8BE35E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70AC5-6F69-4D3F-A890-AFF40D96E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10B0B132-EE3D-43DC-A532-CF1454806754}"/>
              </a:ext>
            </a:extLst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7312B7C-2772-43B6-921D-9A56F74906CF}"/>
              </a:ext>
            </a:extLst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AB87014-93C3-46FC-A487-36DB89C9FF57}"/>
              </a:ext>
            </a:extLst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4" descr="Ciervos Lindos Dibujos Animados En Ejecución Ilustraciones Vectoriales,  Clip Art Vectorizado Libre De Derechos. Image 30338860.">
            <a:extLst>
              <a:ext uri="{FF2B5EF4-FFF2-40B4-BE49-F238E27FC236}">
                <a16:creationId xmlns:a16="http://schemas.microsoft.com/office/drawing/2014/main" xmlns="" id="{B29B73D9-1B40-4398-B73F-B8CE1DB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Cartoon deer">
            <a:extLst>
              <a:ext uri="{FF2B5EF4-FFF2-40B4-BE49-F238E27FC236}">
                <a16:creationId xmlns:a16="http://schemas.microsoft.com/office/drawing/2014/main" xmlns="" id="{71CC3B24-4C2C-4207-9BA9-DA3A13C5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8F3FBBA-688A-4580-9BF4-2CAC4C8C2F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C82FA73-72A8-4C8A-BC0E-99E3DB36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82" y="747113"/>
            <a:ext cx="1298656" cy="2042113"/>
          </a:xfrm>
          <a:prstGeom prst="rect">
            <a:avLst/>
          </a:prstGeom>
        </p:spPr>
      </p:pic>
      <p:sp>
        <p:nvSpPr>
          <p:cNvPr id="20" name="Oval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0D423D4-2C47-4E1B-96CD-F909F0022EB4}"/>
              </a:ext>
            </a:extLst>
          </p:cNvPr>
          <p:cNvSpPr/>
          <p:nvPr/>
        </p:nvSpPr>
        <p:spPr>
          <a:xfrm>
            <a:off x="7597630" y="2908915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422D501-13E6-44E0-9C0C-D9BC8297C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58" y="1336630"/>
            <a:ext cx="1298656" cy="2042113"/>
          </a:xfrm>
          <a:prstGeom prst="rect">
            <a:avLst/>
          </a:prstGeom>
        </p:spPr>
      </p:pic>
      <p:sp>
        <p:nvSpPr>
          <p:cNvPr id="22" name="Oval 2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53DE819F-397A-4306-88DD-35A7EF588DE3}"/>
              </a:ext>
            </a:extLst>
          </p:cNvPr>
          <p:cNvSpPr/>
          <p:nvPr/>
        </p:nvSpPr>
        <p:spPr>
          <a:xfrm>
            <a:off x="9960606" y="3498432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45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764E-7 -3.33333E-6 L -0.09571 0.16135 L -0.25967 0.21227 L -0.32556 0.20695 L -0.39627 0.32801 L -0.40513 0.34051 L -0.52923 0.45811 C -0.53249 0.46227 -0.53549 0.4669 -0.53913 0.47037 C -0.54343 0.47431 -0.55294 0.48102 -0.55294 0.48125 L -0.62847 0.56181 L -0.63732 0.57223 L -0.7316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0" y="30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2203E-7 4.81481E-6 L -0.09715 0.10879 L -0.19612 0.13726 L -0.29418 0.12546 L -0.49629 0.15069 L -0.62091 0.28634 L -0.79125 0.42731 L -0.84555 0.22615 L -0.88696 0.04837 L -0.91574 0.05671 " pathEditMode="relative" rAng="0" ptsTypes="AAAAAAAAAA">
                                      <p:cBhvr>
                                        <p:cTn id="5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87" y="2136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xmlns="" id="{9C235A68-7B9D-475E-80D5-44F62AECD2DB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xmlns="" id="{182274F0-9E9A-4FD2-8B63-259B60DBED56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181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xmlns="" id="{33656EBD-F118-4EE9-A4D2-ACBDE9ABB2C9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185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xmlns="" id="{373E246A-CEAC-43B3-99AC-8B9E81C78DDE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124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xmlns="" id="{271CD7A4-AFC4-4CCC-8B4F-8432230CD880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192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6F7746-2B89-41DB-9F4A-ED67F1D8F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xmlns="" id="{AEEF32F9-E597-44EA-A1F4-C4771718B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xmlns="" id="{A5A9C623-F4BC-43FA-B75C-6371CA4304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DE9321-8A8F-47FF-AC24-968A204DF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3B3C83-CD10-4CB7-8A5C-B7622B26D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D7098B5-EC9D-46EA-8C0D-5C1D136227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EFC2C05-07CD-42A8-8BB3-159ACF76F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241CA19-0E72-428E-9866-E50E177FB3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20A7D0E5-78F6-4179-995D-0C41E2ABD76C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xmlns="" id="{A4DE6256-3A71-4B81-B65A-B9E6E4F6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9173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0117497A-59E4-4703-80F9-58AEBFCF4DBA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473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392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7497A-59E4-4703-80F9-58AEBFCF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4B5AD68-CB10-45AC-8330-8B504CF25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xmlns="" id="{338C14B9-9D2E-4BC6-8725-5E3F18F9A281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xmlns="" id="{78A16A3A-D68B-4388-BC31-716DDB7DE3FD}"/>
              </a:ext>
            </a:extLst>
          </p:cNvPr>
          <p:cNvSpPr/>
          <p:nvPr/>
        </p:nvSpPr>
        <p:spPr>
          <a:xfrm>
            <a:off x="2319363" y="501641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174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xmlns="" id="{EE346C36-D10A-4593-A399-BA7DF38D798A}"/>
              </a:ext>
            </a:extLst>
          </p:cNvPr>
          <p:cNvSpPr/>
          <p:nvPr/>
        </p:nvSpPr>
        <p:spPr>
          <a:xfrm>
            <a:off x="6756199" y="3501258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268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xmlns="" id="{0A9C09F6-0C68-445F-A30F-42F1D814CAA9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165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xmlns="" id="{49387188-76A3-4E42-9495-7AB87FEC91CF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13AF6F-D0D3-40AA-9321-E33F46C004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573" y="51922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xmlns="" id="{91A6376F-82F1-4C2F-B8BE-96346D8F69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xmlns="" id="{8A171650-8C68-46FD-93ED-74CFA1D347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3123" y="37163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5A8D54-DE2C-414E-93EA-0BE62BD86D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5311C2D-6990-4A63-BDFE-577FB77B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B487171-2816-4757-AD9D-283A0990F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5796E0-EC35-4270-97B6-FC9A1AED00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1204AB2-BE5E-488E-BE0E-350EB2DDE6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C26696B9-0666-42B7-B1E7-B490147C9267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xmlns="" id="{B1C19132-A012-428B-A085-0563DBCB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393" y="294414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7862EBE-70C8-4FEC-A7B2-3882185CEADF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205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62EBE-70C8-4FEC-A7B2-3882185CE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52E2090-440F-4803-9E6E-988094CA74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45EB5445-3D3E-4B60-A8CD-C1E9775E40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xmlns="" id="{89F7C2F3-1E50-48BB-A2D3-844A81CCB786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xmlns="" id="{035AED3D-8978-425C-B402-AD50FFEB8939}"/>
              </a:ext>
            </a:extLst>
          </p:cNvPr>
          <p:cNvSpPr/>
          <p:nvPr/>
        </p:nvSpPr>
        <p:spPr>
          <a:xfrm>
            <a:off x="2437784" y="336922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470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xmlns="" id="{D99C6213-B88B-4FE6-A55E-91D4000ACB28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472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xmlns="" id="{4ECC064B-D02E-47A7-BE51-E645794A550B}"/>
              </a:ext>
            </a:extLst>
          </p:cNvPr>
          <p:cNvSpPr/>
          <p:nvPr/>
        </p:nvSpPr>
        <p:spPr>
          <a:xfrm>
            <a:off x="2431339" y="4874546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466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xmlns="" id="{65D46FD4-9AA6-486B-9998-1F724B90DD3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8EDF02-C5AA-4E87-BBB0-EE81C3E81B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915" y="354597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xmlns="" id="{E4F135BF-974B-41F4-8D1E-EEC5141F0C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0288" y="507829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D2DDB981-3489-4D43-8F32-A05C393756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2A9310C-6D7D-4192-A00C-B9945D408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C95012D-F15F-419A-9CD8-7FDE02543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E6BE91E-4AC8-489A-9A98-CF89E32043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CEC0DAA-20BC-434A-909C-9CD4F9FAE1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64E7D99-FB0F-427F-912A-FDB5C3A18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A1AB379F-DF63-42A8-8ACB-C6F0A269A4BD}"/>
              </a:ext>
            </a:extLst>
          </p:cNvPr>
          <p:cNvSpPr/>
          <p:nvPr/>
        </p:nvSpPr>
        <p:spPr>
          <a:xfrm>
            <a:off x="3718942" y="384823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D28BC108-CBF9-4BB6-9D11-896F8391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549" y="272260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4684AC4-09D1-4610-9DF0-12BB7A4886C0}"/>
                  </a:ext>
                </a:extLst>
              </p:cNvPr>
              <p:cNvSpPr txBox="1"/>
              <p:nvPr/>
            </p:nvSpPr>
            <p:spPr>
              <a:xfrm>
                <a:off x="5850258" y="616312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684AC4-09D1-4610-9DF0-12BB7A488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58" y="616312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53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2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1F69FF22-B87A-4E31-B253-B5E29D052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xmlns="" id="{EE31215A-6443-4462-84E8-B5B833EA168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xmlns="" id="{971E8347-A629-479D-B32B-D8AD632CB057}"/>
              </a:ext>
            </a:extLst>
          </p:cNvPr>
          <p:cNvSpPr/>
          <p:nvPr/>
        </p:nvSpPr>
        <p:spPr>
          <a:xfrm>
            <a:off x="2438539" y="336548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633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xmlns="" id="{58625966-AB6B-4A50-9F55-9679529C719D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623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xmlns="" id="{6F6B8BA1-A6E0-4C0A-8E43-140A04F0B4A1}"/>
              </a:ext>
            </a:extLst>
          </p:cNvPr>
          <p:cNvSpPr/>
          <p:nvPr/>
        </p:nvSpPr>
        <p:spPr>
          <a:xfrm>
            <a:off x="2432094" y="487379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533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xmlns="" id="{9D0F85CE-B458-42D4-9F38-6191461F4512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531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4B7FA8-B3DE-4E45-8869-AD8CFB967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4670" y="354223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xmlns="" id="{4EBE991E-6A2E-4CA1-AED8-EAE354FBF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51043" y="50775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xmlns="" id="{21BA497C-127C-4D3D-9D8D-5F70219E04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5282DDC-D25B-418E-BF89-669BE3531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8DD621-4226-4AEB-ADEA-1691ED162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07EF27-08F7-43AA-9644-DAFA3EBD6B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2CBB69C-A7F7-4974-9145-B90A1419A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9809672-B445-46A8-A87A-6614E62C40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7A1D7A4E-6B09-4330-8967-9041A8FDFA1C}"/>
              </a:ext>
            </a:extLst>
          </p:cNvPr>
          <p:cNvSpPr/>
          <p:nvPr/>
        </p:nvSpPr>
        <p:spPr>
          <a:xfrm>
            <a:off x="3646934" y="382576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xmlns="" id="{8F443296-F51E-4808-99AF-EB3F2716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57345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9FDEA79-BAE8-45D8-BE15-AD6872779029}"/>
                  </a:ext>
                </a:extLst>
              </p:cNvPr>
              <p:cNvSpPr txBox="1"/>
              <p:nvPr/>
            </p:nvSpPr>
            <p:spPr>
              <a:xfrm>
                <a:off x="5778250" y="614065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482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151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FDEA79-BAE8-45D8-BE15-AD6872779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250" y="614065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6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9CCEBD4-4AE7-46CB-B362-4E44B0372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xmlns="" id="{AAD93DA1-6924-44B3-85C2-077D3C02AAA8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xmlns="" id="{9FB87F5E-FDBD-46CF-93F2-F2455122A8D8}"/>
              </a:ext>
            </a:extLst>
          </p:cNvPr>
          <p:cNvSpPr/>
          <p:nvPr/>
        </p:nvSpPr>
        <p:spPr>
          <a:xfrm>
            <a:off x="2515292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309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xmlns="" id="{ABBD981F-61F9-43AA-B52B-50C185FC90B1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307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xmlns="" id="{B800798C-8020-43C6-8622-D5A7EA088D58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308</a:t>
            </a: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xmlns="" id="{5B7193CA-FD8F-488B-B481-8B7715059449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316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D1DB53-ADC2-4349-9DD1-B7039419B6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01423" y="51327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zalo: 032 603 0911">
            <a:extLst>
              <a:ext uri="{FF2B5EF4-FFF2-40B4-BE49-F238E27FC236}">
                <a16:creationId xmlns:a16="http://schemas.microsoft.com/office/drawing/2014/main" xmlns="" id="{2E4097F6-A894-4B75-900F-FE5A13855A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lê huy duẩn">
            <a:extLst>
              <a:ext uri="{FF2B5EF4-FFF2-40B4-BE49-F238E27FC236}">
                <a16:creationId xmlns:a16="http://schemas.microsoft.com/office/drawing/2014/main" xmlns="" id="{53EDC04C-67EF-484A-A025-50BF4118D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2338D30-3804-4B83-B8F0-1CCD3825D3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67CADE-981A-44A0-94B8-ABBE7657E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E7837FE-A97C-4247-82CD-ACD2E35400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CC19C45-DBA2-4A1F-804D-D0107D7D6E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9AC36D2-99AA-474C-84FE-D1F468EB0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ADEBEC1A-6D86-44D8-BAD7-931E10F6988E}"/>
              </a:ext>
            </a:extLst>
          </p:cNvPr>
          <p:cNvSpPr/>
          <p:nvPr/>
        </p:nvSpPr>
        <p:spPr>
          <a:xfrm>
            <a:off x="3718942" y="384823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2" name="sai">
            <a:extLst>
              <a:ext uri="{FF2B5EF4-FFF2-40B4-BE49-F238E27FC236}">
                <a16:creationId xmlns:a16="http://schemas.microsoft.com/office/drawing/2014/main" xmlns="" id="{9FA76529-3DD1-4183-A94A-EC023B60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956" y="270936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37BD80E-CEB1-4C19-8679-9D9EE2E7D271}"/>
                  </a:ext>
                </a:extLst>
              </p:cNvPr>
              <p:cNvSpPr txBox="1"/>
              <p:nvPr/>
            </p:nvSpPr>
            <p:spPr>
              <a:xfrm>
                <a:off x="5850258" y="616312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151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7BD80E-CEB1-4C19-8679-9D9EE2E7D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58" y="616312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53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8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1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7.0&quot;&gt;&lt;object type=&quot;1&quot; unique_id=&quot;10001&quot;&gt;&lt;object type=&quot;8&quot; unique_id=&quot;10247&quot;&gt;&lt;/object&gt;&lt;object type=&quot;2&quot; unique_id=&quot;10248&quot;&gt;&lt;object type=&quot;3&quot; unique_id=&quot;10249&quot;&gt;&lt;property id=&quot;20148&quot; value=&quot;5&quot;/&gt;&lt;property id=&quot;20300&quot; value=&quot;Slide 1&quot;/&gt;&lt;property id=&quot;20307&quot; value=&quot;256&quot;/&gt;&lt;/object&gt;&lt;object type=&quot;3&quot; unique_id=&quot;10250&quot;&gt;&lt;property id=&quot;20148&quot; value=&quot;5&quot;/&gt;&lt;property id=&quot;20300&quot; value=&quot;Slide 2&quot;/&gt;&lt;property id=&quot;20307&quot; value=&quot;275&quot;/&gt;&lt;/object&gt;&lt;object type=&quot;3&quot; unique_id=&quot;10251&quot;&gt;&lt;property id=&quot;20148&quot; value=&quot;5&quot;/&gt;&lt;property id=&quot;20300&quot; value=&quot;Slide 3&quot;/&gt;&lt;property id=&quot;20307&quot; value=&quot;325&quot;/&gt;&lt;/object&gt;&lt;object type=&quot;3&quot; unique_id=&quot;10252&quot;&gt;&lt;property id=&quot;20148&quot; value=&quot;5&quot;/&gt;&lt;property id=&quot;20300&quot; value=&quot;Slide 4&quot;/&gt;&lt;property id=&quot;20307&quot; value=&quot;324&quot;/&gt;&lt;/object&gt;&lt;object type=&quot;3&quot; unique_id=&quot;10253&quot;&gt;&lt;property id=&quot;20148&quot; value=&quot;5&quot;/&gt;&lt;property id=&quot;20300&quot; value=&quot;Slide 5&quot;/&gt;&lt;property id=&quot;20307&quot; value=&quot;326&quot;/&gt;&lt;/object&gt;&lt;object type=&quot;3&quot; unique_id=&quot;10254&quot;&gt;&lt;property id=&quot;20148&quot; value=&quot;5&quot;/&gt;&lt;property id=&quot;20300&quot; value=&quot;Slide 6&quot;/&gt;&lt;property id=&quot;20307&quot; value=&quot;327&quot;/&gt;&lt;/object&gt;&lt;object type=&quot;3&quot; unique_id=&quot;10255&quot;&gt;&lt;property id=&quot;20148&quot; value=&quot;5&quot;/&gt;&lt;property id=&quot;20300&quot; value=&quot;Slide 7&quot;/&gt;&lt;property id=&quot;20307&quot; value=&quot;328&quot;/&gt;&lt;/object&gt;&lt;object type=&quot;3&quot; unique_id=&quot;10256&quot;&gt;&lt;property id=&quot;20148&quot; value=&quot;5&quot;/&gt;&lt;property id=&quot;20300&quot; value=&quot;Slide 8&quot;/&gt;&lt;property id=&quot;20307&quot; value=&quot;329&quot;/&gt;&lt;/object&gt;&lt;object type=&quot;3&quot; unique_id=&quot;10257&quot;&gt;&lt;property id=&quot;20148&quot; value=&quot;5&quot;/&gt;&lt;property id=&quot;20300&quot; value=&quot;Slide 9&quot;/&gt;&lt;property id=&quot;20307&quot; value=&quot;330&quot;/&gt;&lt;/object&gt;&lt;object type=&quot;3&quot; unique_id=&quot;10258&quot;&gt;&lt;property id=&quot;20148&quot; value=&quot;5&quot;/&gt;&lt;property id=&quot;20300&quot; value=&quot;Slide 10&quot;/&gt;&lt;property id=&quot;20307&quot; value=&quot;316&quot;/&gt;&lt;/object&gt;&lt;object type=&quot;3&quot; unique_id=&quot;10259&quot;&gt;&lt;property id=&quot;20148&quot; value=&quot;5&quot;/&gt;&lt;property id=&quot;20300&quot; value=&quot;Slide 11&quot;/&gt;&lt;property id=&quot;20307&quot; value=&quot;270&quot;/&gt;&lt;/object&gt;&lt;object type=&quot;3&quot; unique_id=&quot;10260&quot;&gt;&lt;property id=&quot;20148&quot; value=&quot;5&quot;/&gt;&lt;property id=&quot;20300&quot; value=&quot;Slide 12&quot;/&gt;&lt;property id=&quot;20307&quot; value=&quot;307&quot;/&gt;&lt;/object&gt;&lt;object type=&quot;3&quot; unique_id=&quot;10261&quot;&gt;&lt;property id=&quot;20148&quot; value=&quot;5&quot;/&gt;&lt;property id=&quot;20300&quot; value=&quot;Slide 13&quot;/&gt;&lt;property id=&quot;20307&quot; value=&quot;317&quot;/&gt;&lt;/object&gt;&lt;object type=&quot;3&quot; unique_id=&quot;10262&quot;&gt;&lt;property id=&quot;20148&quot; value=&quot;5&quot;/&gt;&lt;property id=&quot;20300&quot; value=&quot;Slide 14&quot;/&gt;&lt;property id=&quot;20307&quot; value=&quot;318&quot;/&gt;&lt;/object&gt;&lt;object type=&quot;3&quot; unique_id=&quot;10263&quot;&gt;&lt;property id=&quot;20148&quot; value=&quot;5&quot;/&gt;&lt;property id=&quot;20300&quot; value=&quot;Slide 15&quot;/&gt;&lt;property id=&quot;20307&quot; value=&quot;312&quot;/&gt;&lt;/object&gt;&lt;object type=&quot;3&quot; unique_id=&quot;10264&quot;&gt;&lt;property id=&quot;20148&quot; value=&quot;5&quot;/&gt;&lt;property id=&quot;20300&quot; value=&quot;Slide 16&quot;/&gt;&lt;property id=&quot;20307&quot; value=&quot;323&quot;/&gt;&lt;/object&gt;&lt;object type=&quot;3&quot; unique_id=&quot;10265&quot;&gt;&lt;property id=&quot;20148&quot; value=&quot;5&quot;/&gt;&lt;property id=&quot;20300&quot; value=&quot;Slide 17&quot;/&gt;&lt;property id=&quot;20307&quot; value=&quot;269&quot;/&gt;&lt;/object&gt;&lt;object type=&quot;3&quot; unique_id=&quot;10266&quot;&gt;&lt;property id=&quot;20148&quot; value=&quot;5&quot;/&gt;&lt;property id=&quot;20300&quot; value=&quot;Slide 18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342</Words>
  <Application>Microsoft Office PowerPoint</Application>
  <PresentationFormat>Custom</PresentationFormat>
  <Paragraphs>103</Paragraphs>
  <Slides>18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99</cp:revision>
  <dcterms:created xsi:type="dcterms:W3CDTF">2021-08-05T17:05:57Z</dcterms:created>
  <dcterms:modified xsi:type="dcterms:W3CDTF">2022-05-05T06:38:45Z</dcterms:modified>
</cp:coreProperties>
</file>