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16" r:id="rId11"/>
    <p:sldId id="307" r:id="rId12"/>
    <p:sldId id="317" r:id="rId13"/>
    <p:sldId id="318" r:id="rId14"/>
    <p:sldId id="312" r:id="rId15"/>
    <p:sldId id="321" r:id="rId16"/>
    <p:sldId id="322" r:id="rId17"/>
    <p:sldId id="314" r:id="rId18"/>
    <p:sldId id="269" r:id="rId19"/>
    <p:sldId id="271" r:id="rId20"/>
  </p:sldIdLst>
  <p:sldSz cx="12190413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FD0"/>
    <a:srgbClr val="FFE7D6"/>
    <a:srgbClr val="FF9900"/>
    <a:srgbClr val="0033CC"/>
    <a:srgbClr val="FF6200"/>
    <a:srgbClr val="006B92"/>
    <a:srgbClr val="95B3D7"/>
    <a:srgbClr val="B3A2C7"/>
    <a:srgbClr val="EFF7EA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6" autoAdjust="0"/>
    <p:restoredTop sz="94660"/>
  </p:normalViewPr>
  <p:slideViewPr>
    <p:cSldViewPr>
      <p:cViewPr>
        <p:scale>
          <a:sx n="33" d="100"/>
          <a:sy n="33" d="100"/>
        </p:scale>
        <p:origin x="-1938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58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3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3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5.xml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155120" y="908720"/>
            <a:ext cx="10168501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449D0C-8241-46C7-8E5F-C412BE2AB8D3}"/>
              </a:ext>
            </a:extLst>
          </p:cNvPr>
          <p:cNvSpPr txBox="1"/>
          <p:nvPr/>
        </p:nvSpPr>
        <p:spPr>
          <a:xfrm>
            <a:off x="3430910" y="2276872"/>
            <a:ext cx="5998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6CF24F-ABE7-41F7-A08C-865B0E025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38" y="3068960"/>
            <a:ext cx="3024336" cy="26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46967EB-E289-4E1C-9737-C6EC7AE76DF2}"/>
              </a:ext>
            </a:extLst>
          </p:cNvPr>
          <p:cNvGrpSpPr/>
          <p:nvPr/>
        </p:nvGrpSpPr>
        <p:grpSpPr>
          <a:xfrm>
            <a:off x="2474295" y="1450675"/>
            <a:ext cx="3770489" cy="4500193"/>
            <a:chOff x="2524758" y="534955"/>
            <a:chExt cx="3770489" cy="450019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F6BA3719-FBF2-4FD6-BBFE-F2CB2182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" t="4699" r="67172" b="74412"/>
            <a:stretch/>
          </p:blipFill>
          <p:spPr>
            <a:xfrm>
              <a:off x="2524758" y="534955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5D79801D-2243-4B5F-B7FD-2913AE3D17C1}"/>
                    </a:ext>
                  </a:extLst>
                </p:cNvPr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653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124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79801D-2243-4B5F-B7FD-2913AE3D17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6DED2B03-FAE8-4284-AA37-D6E050321B36}"/>
              </a:ext>
            </a:extLst>
          </p:cNvPr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0C3E1924-751D-4AC5-A037-B0A278ECAE78}"/>
              </a:ext>
            </a:extLst>
          </p:cNvPr>
          <p:cNvGrpSpPr/>
          <p:nvPr/>
        </p:nvGrpSpPr>
        <p:grpSpPr>
          <a:xfrm>
            <a:off x="-367975" y="1450675"/>
            <a:ext cx="3709338" cy="4238661"/>
            <a:chOff x="-260758" y="2689957"/>
            <a:chExt cx="3709338" cy="423866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EF02FC9D-9B55-4593-943D-37239E6DF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t="52112" r="66081" b="27731"/>
            <a:stretch/>
          </p:blipFill>
          <p:spPr>
            <a:xfrm>
              <a:off x="-260758" y="26899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xmlns="" id="{FA88E8C5-8770-4DE7-A3DA-ECFFE78F021F}"/>
                    </a:ext>
                  </a:extLst>
                </p:cNvPr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914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507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88E8C5-8770-4DE7-A3DA-ECFFE78F0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AE141ED7-25B9-43FB-9B5E-EB3CA7B6C017}"/>
              </a:ext>
            </a:extLst>
          </p:cNvPr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B8281FC8-84A9-4AFA-90A0-A01B70F46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7" t="5859" r="6346" b="73252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01BABACC-C1C3-408E-885D-1B0227DC69C9}"/>
                    </a:ext>
                  </a:extLst>
                </p:cNvPr>
                <p:cNvSpPr txBox="1"/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156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39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1BABACC-C1C3-408E-885D-1B0227DC6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BB1A2DD0-C062-4EA5-A1BA-E4ABCE023830}"/>
              </a:ext>
            </a:extLst>
          </p:cNvPr>
          <p:cNvGrpSpPr/>
          <p:nvPr/>
        </p:nvGrpSpPr>
        <p:grpSpPr>
          <a:xfrm>
            <a:off x="9286982" y="1296352"/>
            <a:ext cx="3505301" cy="4392488"/>
            <a:chOff x="8884658" y="360248"/>
            <a:chExt cx="3505301" cy="439248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C1477DC-E174-4ED5-BE21-D7765D268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40" t="75167" r="2333" b="3944"/>
            <a:stretch/>
          </p:blipFill>
          <p:spPr>
            <a:xfrm>
              <a:off x="8884658" y="360248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CE55E471-1520-4BA3-B540-814A2E87F28D}"/>
                    </a:ext>
                  </a:extLst>
                </p:cNvPr>
                <p:cNvSpPr txBox="1"/>
                <p:nvPr/>
              </p:nvSpPr>
              <p:spPr>
                <a:xfrm>
                  <a:off x="9495255" y="2327356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178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9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E55E471-1520-4BA3-B540-814A2E87F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71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="" id="{6350E966-7E90-4344-B8AA-8C585D35863D}"/>
                  </a:ext>
                </a:extLst>
              </p:cNvPr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350E966-7E90-4344-B8AA-8C585D358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xmlns="" id="{9C780BFA-28A3-4207-AC8F-47188851A7E6}"/>
                  </a:ext>
                </a:extLst>
              </p:cNvPr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𝟓𝟐𝟗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780BFA-28A3-4207-AC8F-47188851A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D2193FDB-EEDD-4A80-AB5F-6A0AE7CF9EBC}"/>
              </a:ext>
            </a:extLst>
          </p:cNvPr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E3F98AB8-313E-41C7-8F43-58C85B01089F}"/>
              </a:ext>
            </a:extLst>
          </p:cNvPr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E6DC9196-9546-45FD-A8E0-5CB34E385DED}"/>
                  </a:ext>
                </a:extLst>
              </p:cNvPr>
              <p:cNvSpPr/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𝟏𝟏𝟕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DC9196-9546-45FD-A8E0-5CB34E385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102B4B08-B18F-428D-9C5D-7259EEC23E9D}"/>
              </a:ext>
            </a:extLst>
          </p:cNvPr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494711D7-5E38-4ADB-92CA-BA6F754CE84E}"/>
                  </a:ext>
                </a:extLst>
              </p:cNvPr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𝟏𝟔𝟗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94711D7-5E38-4ADB-92CA-BA6F754CE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2" grpId="0"/>
      <p:bldP spid="92" grpId="1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873 – 225 		734 – 26 			425 – 6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rgbClr val="E5FFD0"/>
          </a:solidFill>
          <a:ln>
            <a:solidFill>
              <a:srgbClr val="E5FFD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492 – 314 		451 – 32 			237 – 8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492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178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451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419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237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228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873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648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734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708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425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419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873 – 225 		734 – 26 			425 – 6 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7871492" cy="678033"/>
            <a:chOff x="1253941" y="511805"/>
            <a:chExt cx="7871492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7065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cs typeface="Times New Roman" pitchFamily="18" charset="0"/>
                </a:rPr>
                <a:t>Chọn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kết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quả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với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mỗi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phép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tính</a:t>
              </a:r>
              <a:r>
                <a:rPr lang="en-US" sz="3200" dirty="0">
                  <a:cs typeface="Times New Roman" pitchFamily="18" charset="0"/>
                </a:rPr>
                <a:t>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6871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9">
            <a:extLst>
              <a:ext uri="{FF2B5EF4-FFF2-40B4-BE49-F238E27FC236}">
                <a16:creationId xmlns:a16="http://schemas.microsoft.com/office/drawing/2014/main" xmlns="" id="{6340CA6D-231D-4F70-93F3-A2B1A6D8DCE6}"/>
              </a:ext>
            </a:extLst>
          </p:cNvPr>
          <p:cNvGrpSpPr/>
          <p:nvPr/>
        </p:nvGrpSpPr>
        <p:grpSpPr>
          <a:xfrm>
            <a:off x="9944810" y="1324426"/>
            <a:ext cx="1358768" cy="1911894"/>
            <a:chOff x="1057728" y="1248226"/>
            <a:chExt cx="1358768" cy="1911894"/>
          </a:xfrm>
        </p:grpSpPr>
        <p:pic>
          <p:nvPicPr>
            <p:cNvPr id="56" name="Picture 2" descr="ổ Khóa-vector Misc-miễn Phí Vector Miễn Phí Tải Về">
              <a:extLst>
                <a:ext uri="{FF2B5EF4-FFF2-40B4-BE49-F238E27FC236}">
                  <a16:creationId xmlns:a16="http://schemas.microsoft.com/office/drawing/2014/main" xmlns="" id="{5EC7A4B8-94E3-4265-95BE-452B575DD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0BC62D5-B47F-41D5-94A3-6F817B1DBD0F}"/>
                </a:ext>
              </a:extLst>
            </p:cNvPr>
            <p:cNvSpPr txBox="1"/>
            <p:nvPr/>
          </p:nvSpPr>
          <p:spPr>
            <a:xfrm>
              <a:off x="1338662" y="2297222"/>
              <a:ext cx="944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890</a:t>
              </a:r>
              <a:endParaRPr lang="vi-VN" sz="32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Picture 2" descr="ổ Khóa-vector Misc-miễn Phí Vector Miễn Phí Tải Về">
            <a:extLst>
              <a:ext uri="{FF2B5EF4-FFF2-40B4-BE49-F238E27FC236}">
                <a16:creationId xmlns:a16="http://schemas.microsoft.com/office/drawing/2014/main" xmlns="" id="{159CAC77-5A4A-4C08-81A9-1857BA230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9919086" y="2803079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6">
            <a:extLst>
              <a:ext uri="{FF2B5EF4-FFF2-40B4-BE49-F238E27FC236}">
                <a16:creationId xmlns:a16="http://schemas.microsoft.com/office/drawing/2014/main" xmlns="" id="{8D9B4EBA-D82B-49E4-80FC-9B7B12CD439F}"/>
              </a:ext>
            </a:extLst>
          </p:cNvPr>
          <p:cNvGrpSpPr/>
          <p:nvPr/>
        </p:nvGrpSpPr>
        <p:grpSpPr>
          <a:xfrm>
            <a:off x="1057728" y="1324426"/>
            <a:ext cx="1358768" cy="1911894"/>
            <a:chOff x="1057728" y="1248226"/>
            <a:chExt cx="1358768" cy="1911894"/>
          </a:xfrm>
        </p:grpSpPr>
        <p:pic>
          <p:nvPicPr>
            <p:cNvPr id="60" name="Picture 2" descr="ổ Khóa-vector Misc-miễn Phí Vector Miễn Phí Tải Về">
              <a:extLst>
                <a:ext uri="{FF2B5EF4-FFF2-40B4-BE49-F238E27FC236}">
                  <a16:creationId xmlns:a16="http://schemas.microsoft.com/office/drawing/2014/main" xmlns="" id="{43E2BB48-1477-4433-84D2-12B6E65BBD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9B2F8CE7-F7D6-4DDE-A7F5-9F59FA8F07B4}"/>
                </a:ext>
              </a:extLst>
            </p:cNvPr>
            <p:cNvSpPr txBox="1"/>
            <p:nvPr/>
          </p:nvSpPr>
          <p:spPr>
            <a:xfrm>
              <a:off x="1297566" y="2297404"/>
              <a:ext cx="944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706</a:t>
              </a:r>
              <a:endParaRPr lang="vi-VN" sz="32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7">
            <a:extLst>
              <a:ext uri="{FF2B5EF4-FFF2-40B4-BE49-F238E27FC236}">
                <a16:creationId xmlns:a16="http://schemas.microsoft.com/office/drawing/2014/main" xmlns="" id="{DA8BBD1B-A6A2-47EC-82D5-1915097E8394}"/>
              </a:ext>
            </a:extLst>
          </p:cNvPr>
          <p:cNvGrpSpPr/>
          <p:nvPr/>
        </p:nvGrpSpPr>
        <p:grpSpPr>
          <a:xfrm>
            <a:off x="4020089" y="1324426"/>
            <a:ext cx="1380245" cy="1911894"/>
            <a:chOff x="1057728" y="1248226"/>
            <a:chExt cx="1380245" cy="1911894"/>
          </a:xfrm>
        </p:grpSpPr>
        <p:pic>
          <p:nvPicPr>
            <p:cNvPr id="63" name="Picture 2" descr="ổ Khóa-vector Misc-miễn Phí Vector Miễn Phí Tải Về">
              <a:extLst>
                <a:ext uri="{FF2B5EF4-FFF2-40B4-BE49-F238E27FC236}">
                  <a16:creationId xmlns:a16="http://schemas.microsoft.com/office/drawing/2014/main" xmlns="" id="{AF1DBAD2-82E4-4B89-B15F-B1E5C5FDC5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A8E86A7A-DD67-4666-95BC-DDEFEB738293}"/>
                </a:ext>
              </a:extLst>
            </p:cNvPr>
            <p:cNvSpPr txBox="1"/>
            <p:nvPr/>
          </p:nvSpPr>
          <p:spPr>
            <a:xfrm>
              <a:off x="1374679" y="2297404"/>
              <a:ext cx="1063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258</a:t>
              </a:r>
              <a:endParaRPr lang="vi-VN" sz="32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8">
            <a:extLst>
              <a:ext uri="{FF2B5EF4-FFF2-40B4-BE49-F238E27FC236}">
                <a16:creationId xmlns:a16="http://schemas.microsoft.com/office/drawing/2014/main" xmlns="" id="{8F30CB3D-0B6C-41D8-A2DA-A196671B3848}"/>
              </a:ext>
            </a:extLst>
          </p:cNvPr>
          <p:cNvGrpSpPr/>
          <p:nvPr/>
        </p:nvGrpSpPr>
        <p:grpSpPr>
          <a:xfrm>
            <a:off x="6982450" y="1324426"/>
            <a:ext cx="1392998" cy="1911894"/>
            <a:chOff x="1057728" y="1248226"/>
            <a:chExt cx="1392998" cy="1911894"/>
          </a:xfrm>
        </p:grpSpPr>
        <p:pic>
          <p:nvPicPr>
            <p:cNvPr id="66" name="Picture 2" descr="ổ Khóa-vector Misc-miễn Phí Vector Miễn Phí Tải Về">
              <a:extLst>
                <a:ext uri="{FF2B5EF4-FFF2-40B4-BE49-F238E27FC236}">
                  <a16:creationId xmlns:a16="http://schemas.microsoft.com/office/drawing/2014/main" xmlns="" id="{915C4BDF-8BA2-42D7-A640-057936278B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7" b="96346" l="3294" r="96941">
                          <a14:foregroundMark x1="16706" y1="81728" x2="35529" y2="54485"/>
                          <a14:foregroundMark x1="33882" y1="91362" x2="10118" y2="91362"/>
                          <a14:foregroundMark x1="26118" y1="92691" x2="9647" y2="92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" t="14428" r="54364" b="5079"/>
            <a:stretch/>
          </p:blipFill>
          <p:spPr bwMode="auto">
            <a:xfrm>
              <a:off x="1057728" y="1248226"/>
              <a:ext cx="1358768" cy="19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D517D0F0-165E-402E-ADC8-357B84641C3E}"/>
                </a:ext>
              </a:extLst>
            </p:cNvPr>
            <p:cNvSpPr txBox="1"/>
            <p:nvPr/>
          </p:nvSpPr>
          <p:spPr>
            <a:xfrm>
              <a:off x="1375888" y="2297797"/>
              <a:ext cx="1074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858</a:t>
              </a:r>
              <a:endParaRPr lang="vi-VN" sz="32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6DE2D7EB-ADBC-477C-984F-016B2AC6B2F7}"/>
              </a:ext>
            </a:extLst>
          </p:cNvPr>
          <p:cNvGrpSpPr/>
          <p:nvPr/>
        </p:nvGrpSpPr>
        <p:grpSpPr>
          <a:xfrm rot="712040">
            <a:off x="-29345" y="5042126"/>
            <a:ext cx="3543663" cy="1030981"/>
            <a:chOff x="780032" y="4984314"/>
            <a:chExt cx="3543663" cy="1030981"/>
          </a:xfrm>
        </p:grpSpPr>
        <p:pic>
          <p:nvPicPr>
            <p:cNvPr id="69" name="Picture 4" descr="Vector chìa khóa ổ khóa vàng">
              <a:extLst>
                <a:ext uri="{FF2B5EF4-FFF2-40B4-BE49-F238E27FC236}">
                  <a16:creationId xmlns:a16="http://schemas.microsoft.com/office/drawing/2014/main" xmlns="" id="{ACEE28EB-8D2A-4C36-80A6-523C8F189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ounded Rectangle 6">
              <a:extLst>
                <a:ext uri="{FF2B5EF4-FFF2-40B4-BE49-F238E27FC236}">
                  <a16:creationId xmlns:a16="http://schemas.microsoft.com/office/drawing/2014/main" xmlns="" id="{8E040E0C-783D-4E96-BA04-8FD96C5B0521}"/>
                </a:ext>
              </a:extLst>
            </p:cNvPr>
            <p:cNvSpPr/>
            <p:nvPr/>
          </p:nvSpPr>
          <p:spPr>
            <a:xfrm rot="581895">
              <a:off x="2459410" y="5347638"/>
              <a:ext cx="1864285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384 - 126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6753F5B1-DF7E-4918-91B0-72224CED9B72}"/>
                </a:ext>
              </a:extLst>
            </p:cNvPr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B874BE05-6A63-41E3-904F-5A1A0A4AE4D8}"/>
              </a:ext>
            </a:extLst>
          </p:cNvPr>
          <p:cNvGrpSpPr/>
          <p:nvPr/>
        </p:nvGrpSpPr>
        <p:grpSpPr>
          <a:xfrm rot="712040">
            <a:off x="2816178" y="5069859"/>
            <a:ext cx="3566551" cy="1000569"/>
            <a:chOff x="754202" y="5014476"/>
            <a:chExt cx="3566551" cy="1000569"/>
          </a:xfrm>
        </p:grpSpPr>
        <p:pic>
          <p:nvPicPr>
            <p:cNvPr id="77" name="Picture 4" descr="Vector chìa khóa ổ khóa vàng">
              <a:extLst>
                <a:ext uri="{FF2B5EF4-FFF2-40B4-BE49-F238E27FC236}">
                  <a16:creationId xmlns:a16="http://schemas.microsoft.com/office/drawing/2014/main" xmlns="" id="{166E4D40-18EE-4173-8D61-0735F1A38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72948" y="4595730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Rounded Rectangle 27">
              <a:extLst>
                <a:ext uri="{FF2B5EF4-FFF2-40B4-BE49-F238E27FC236}">
                  <a16:creationId xmlns:a16="http://schemas.microsoft.com/office/drawing/2014/main" xmlns="" id="{C9153D1D-D47F-4F5F-9F88-1064C174C02B}"/>
                </a:ext>
              </a:extLst>
            </p:cNvPr>
            <p:cNvSpPr/>
            <p:nvPr/>
          </p:nvSpPr>
          <p:spPr>
            <a:xfrm rot="581895">
              <a:off x="2459432" y="5347388"/>
              <a:ext cx="1861321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735 - 29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xmlns="" id="{2F29AE46-CB00-473A-A561-15C68AC089A7}"/>
                </a:ext>
              </a:extLst>
            </p:cNvPr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6F8E348D-98DC-4408-9644-AF0CC8DC5A50}"/>
              </a:ext>
            </a:extLst>
          </p:cNvPr>
          <p:cNvGrpSpPr/>
          <p:nvPr/>
        </p:nvGrpSpPr>
        <p:grpSpPr>
          <a:xfrm rot="712040">
            <a:off x="5340381" y="5038506"/>
            <a:ext cx="3563048" cy="1032625"/>
            <a:chOff x="780032" y="4984314"/>
            <a:chExt cx="3563048" cy="1032625"/>
          </a:xfrm>
        </p:grpSpPr>
        <p:pic>
          <p:nvPicPr>
            <p:cNvPr id="85" name="Picture 4" descr="Vector chìa khóa ổ khóa vàng">
              <a:extLst>
                <a:ext uri="{FF2B5EF4-FFF2-40B4-BE49-F238E27FC236}">
                  <a16:creationId xmlns:a16="http://schemas.microsoft.com/office/drawing/2014/main" xmlns="" id="{2A6AAA30-5B21-4013-BC17-BAF8814604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ounded Rectangle 39">
              <a:extLst>
                <a:ext uri="{FF2B5EF4-FFF2-40B4-BE49-F238E27FC236}">
                  <a16:creationId xmlns:a16="http://schemas.microsoft.com/office/drawing/2014/main" xmlns="" id="{8163E7A8-CAB4-488E-87D8-A542B173EE1B}"/>
                </a:ext>
              </a:extLst>
            </p:cNvPr>
            <p:cNvSpPr/>
            <p:nvPr/>
          </p:nvSpPr>
          <p:spPr>
            <a:xfrm rot="581895">
              <a:off x="2459271" y="5349282"/>
              <a:ext cx="1883809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862 – 4 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xmlns="" id="{61B7FD08-6E28-48DD-BAC6-FD65D11FC3D3}"/>
                </a:ext>
              </a:extLst>
            </p:cNvPr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7B3AE63E-CB67-47A6-8E54-C9F4C86168B0}"/>
              </a:ext>
            </a:extLst>
          </p:cNvPr>
          <p:cNvGrpSpPr/>
          <p:nvPr/>
        </p:nvGrpSpPr>
        <p:grpSpPr>
          <a:xfrm rot="712040">
            <a:off x="8275083" y="5005856"/>
            <a:ext cx="3737882" cy="1047457"/>
            <a:chOff x="780032" y="4984314"/>
            <a:chExt cx="3737882" cy="1047457"/>
          </a:xfrm>
        </p:grpSpPr>
        <p:pic>
          <p:nvPicPr>
            <p:cNvPr id="93" name="Picture 4" descr="Vector chìa khóa ổ khóa vàng">
              <a:extLst>
                <a:ext uri="{FF2B5EF4-FFF2-40B4-BE49-F238E27FC236}">
                  <a16:creationId xmlns:a16="http://schemas.microsoft.com/office/drawing/2014/main" xmlns="" id="{6AB3E00C-2AF4-4DE1-9DCA-92AE1A381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7475" b="96970" l="4000" r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t="45979" r="76649"/>
            <a:stretch/>
          </p:blipFill>
          <p:spPr bwMode="auto">
            <a:xfrm rot="6133847" flipH="1">
              <a:off x="1198778" y="4565568"/>
              <a:ext cx="768976" cy="160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Rounded Rectangle 47">
              <a:extLst>
                <a:ext uri="{FF2B5EF4-FFF2-40B4-BE49-F238E27FC236}">
                  <a16:creationId xmlns:a16="http://schemas.microsoft.com/office/drawing/2014/main" xmlns="" id="{032B748C-97FF-4D81-9348-41553BAF23B3}"/>
                </a:ext>
              </a:extLst>
            </p:cNvPr>
            <p:cNvSpPr/>
            <p:nvPr/>
          </p:nvSpPr>
          <p:spPr>
            <a:xfrm rot="581895">
              <a:off x="2458014" y="5364114"/>
              <a:ext cx="2059900" cy="667657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934 – 44 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48">
              <a:extLst>
                <a:ext uri="{FF2B5EF4-FFF2-40B4-BE49-F238E27FC236}">
                  <a16:creationId xmlns:a16="http://schemas.microsoft.com/office/drawing/2014/main" xmlns="" id="{06FF9880-7669-4516-83E4-F51CD52BD81F}"/>
                </a:ext>
              </a:extLst>
            </p:cNvPr>
            <p:cNvSpPr/>
            <p:nvPr/>
          </p:nvSpPr>
          <p:spPr>
            <a:xfrm>
              <a:off x="2133600" y="5368801"/>
              <a:ext cx="464457" cy="262742"/>
            </a:xfrm>
            <a:custGeom>
              <a:avLst/>
              <a:gdLst>
                <a:gd name="connsiteX0" fmla="*/ 0 w 464457"/>
                <a:gd name="connsiteY0" fmla="*/ 175656 h 262742"/>
                <a:gd name="connsiteX1" fmla="*/ 188686 w 464457"/>
                <a:gd name="connsiteY1" fmla="*/ 1485 h 262742"/>
                <a:gd name="connsiteX2" fmla="*/ 464457 w 464457"/>
                <a:gd name="connsiteY2" fmla="*/ 262742 h 2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57" h="262742">
                  <a:moveTo>
                    <a:pt x="0" y="175656"/>
                  </a:moveTo>
                  <a:cubicBezTo>
                    <a:pt x="55638" y="81313"/>
                    <a:pt x="111277" y="-13029"/>
                    <a:pt x="188686" y="1485"/>
                  </a:cubicBezTo>
                  <a:cubicBezTo>
                    <a:pt x="266095" y="15999"/>
                    <a:pt x="365276" y="139370"/>
                    <a:pt x="464457" y="26274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401C1AC1-58D8-4EE9-AC9E-F361B9ADC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6300" y="2074383"/>
            <a:ext cx="609600" cy="609600"/>
          </a:xfrm>
          <a:prstGeom prst="rect">
            <a:avLst/>
          </a:prstGeom>
        </p:spPr>
      </p:pic>
      <p:pic>
        <p:nvPicPr>
          <p:cNvPr id="101" name="Picture 2" descr="ổ Khóa-vector Misc-miễn Phí Vector Miễn Phí Tải Về">
            <a:extLst>
              <a:ext uri="{FF2B5EF4-FFF2-40B4-BE49-F238E27FC236}">
                <a16:creationId xmlns:a16="http://schemas.microsoft.com/office/drawing/2014/main" xmlns="" id="{0A8CEC31-5B7F-4957-8E4C-AD9360041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1037685" y="2766141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2AF9ABF-0E99-452C-A45F-AD2E44024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8700" y="2226783"/>
            <a:ext cx="609600" cy="609600"/>
          </a:xfrm>
          <a:prstGeom prst="rect">
            <a:avLst/>
          </a:prstGeom>
        </p:spPr>
      </p:pic>
      <p:pic>
        <p:nvPicPr>
          <p:cNvPr id="10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05F76804-44A9-4A4A-9D08-DAD5C43D1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1100" y="2379183"/>
            <a:ext cx="609600" cy="609600"/>
          </a:xfrm>
          <a:prstGeom prst="rect">
            <a:avLst/>
          </a:prstGeom>
        </p:spPr>
      </p:pic>
      <p:pic>
        <p:nvPicPr>
          <p:cNvPr id="10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89355AF5-ECAE-4506-A2DB-92C9D97C2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63500" y="2531583"/>
            <a:ext cx="609600" cy="609600"/>
          </a:xfrm>
          <a:prstGeom prst="rect">
            <a:avLst/>
          </a:prstGeom>
        </p:spPr>
      </p:pic>
      <p:pic>
        <p:nvPicPr>
          <p:cNvPr id="105" name="Picture 2" descr="ổ Khóa-vector Misc-miễn Phí Vector Miễn Phí Tải Về">
            <a:extLst>
              <a:ext uri="{FF2B5EF4-FFF2-40B4-BE49-F238E27FC236}">
                <a16:creationId xmlns:a16="http://schemas.microsoft.com/office/drawing/2014/main" xmlns="" id="{F8B8AA5C-94EE-421F-877E-F5ADE515D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4003237" y="2780789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ổ Khóa-vector Misc-miễn Phí Vector Miễn Phí Tải Về">
            <a:extLst>
              <a:ext uri="{FF2B5EF4-FFF2-40B4-BE49-F238E27FC236}">
                <a16:creationId xmlns:a16="http://schemas.microsoft.com/office/drawing/2014/main" xmlns="" id="{D3BE68CD-7867-484B-8290-A3F5B83D1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96346" l="3294" r="96941">
                        <a14:foregroundMark x1="16706" y1="81728" x2="35529" y2="5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99" r="3765" b="4319"/>
          <a:stretch/>
        </p:blipFill>
        <p:spPr bwMode="auto">
          <a:xfrm>
            <a:off x="6982450" y="2803079"/>
            <a:ext cx="1486415" cy="19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185E-6 3.33333E-6 L 0.25016 -0.278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-1393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441E-6 1.48148E-6 L -0.21786 -0.286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0" y="-1435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9824E-7 -3.7037E-6 L 0.05001 -0.282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41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489E-7 0 L 0.04167 -0.2828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-141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62FD151-F029-48E9-87F6-A432C2A98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30688" r="8788" b="9316"/>
          <a:stretch/>
        </p:blipFill>
        <p:spPr bwMode="auto">
          <a:xfrm>
            <a:off x="1722677" y="2432396"/>
            <a:ext cx="8044937" cy="33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2475CA5-210D-4D77-A284-CD9775564288}"/>
              </a:ext>
            </a:extLst>
          </p:cNvPr>
          <p:cNvGrpSpPr/>
          <p:nvPr/>
        </p:nvGrpSpPr>
        <p:grpSpPr>
          <a:xfrm>
            <a:off x="210844" y="2941618"/>
            <a:ext cx="5786098" cy="3546682"/>
            <a:chOff x="962976" y="3667540"/>
            <a:chExt cx="5678094" cy="272788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838D2DC0-20E7-4BC8-B2B8-129AA75F4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8636F41-F727-4499-AD08-BFA081E86F4E}"/>
                </a:ext>
              </a:extLst>
            </p:cNvPr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023698CB-9DF9-43FF-A1BC-E20E80B3B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CC32E8-1C1F-42B1-9BDE-7F3F05169370}"/>
              </a:ext>
            </a:extLst>
          </p:cNvPr>
          <p:cNvGrpSpPr/>
          <p:nvPr/>
        </p:nvGrpSpPr>
        <p:grpSpPr>
          <a:xfrm>
            <a:off x="238006" y="577049"/>
            <a:ext cx="11714399" cy="1420441"/>
            <a:chOff x="910630" y="557947"/>
            <a:chExt cx="11574061" cy="14204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E2E93D4-3805-4C65-AB7B-F9C546DBAFC6}"/>
                </a:ext>
              </a:extLst>
            </p:cNvPr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956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xám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465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xám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F09DDB8-CFEC-408C-8DA4-5A22454A14F4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A040E6D9-8ACD-4DF2-A243-1AF207A0E0C9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88E08C60-49A5-4BD4-9315-A8D2D134537E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" name="Rounded Rectangular Callout 36">
            <a:extLst>
              <a:ext uri="{FF2B5EF4-FFF2-40B4-BE49-F238E27FC236}">
                <a16:creationId xmlns:a16="http://schemas.microsoft.com/office/drawing/2014/main" xmlns="" id="{D64BB104-55FD-4620-AA7B-3C5ACDAA8089}"/>
              </a:ext>
            </a:extLst>
          </p:cNvPr>
          <p:cNvSpPr/>
          <p:nvPr/>
        </p:nvSpPr>
        <p:spPr>
          <a:xfrm>
            <a:off x="118543" y="2941618"/>
            <a:ext cx="6411876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B156534-75AC-4C6A-A631-39E14F88CB65}"/>
              </a:ext>
            </a:extLst>
          </p:cNvPr>
          <p:cNvSpPr/>
          <p:nvPr/>
        </p:nvSpPr>
        <p:spPr>
          <a:xfrm>
            <a:off x="305482" y="3110953"/>
            <a:ext cx="6256437" cy="181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956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465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8">
            <a:extLst>
              <a:ext uri="{FF2B5EF4-FFF2-40B4-BE49-F238E27FC236}">
                <a16:creationId xmlns:a16="http://schemas.microsoft.com/office/drawing/2014/main" xmlns="" id="{38DCF379-2EC7-4095-A2E5-4E1E4A893D66}"/>
              </a:ext>
            </a:extLst>
          </p:cNvPr>
          <p:cNvSpPr/>
          <p:nvPr/>
        </p:nvSpPr>
        <p:spPr>
          <a:xfrm>
            <a:off x="984047" y="4385632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288661D6-B528-48ED-B3F8-3D505A704F59}"/>
              </a:ext>
            </a:extLst>
          </p:cNvPr>
          <p:cNvCxnSpPr>
            <a:cxnSpLocks/>
          </p:cNvCxnSpPr>
          <p:nvPr/>
        </p:nvCxnSpPr>
        <p:spPr>
          <a:xfrm>
            <a:off x="5087094" y="1479456"/>
            <a:ext cx="38155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F368DC1-3858-407C-8845-3CAE6269B866}"/>
              </a:ext>
            </a:extLst>
          </p:cNvPr>
          <p:cNvCxnSpPr>
            <a:cxnSpLocks/>
          </p:cNvCxnSpPr>
          <p:nvPr/>
        </p:nvCxnSpPr>
        <p:spPr>
          <a:xfrm>
            <a:off x="8759502" y="1052736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EF17724-EE24-41D6-A1A7-DE7123A8008F}"/>
              </a:ext>
            </a:extLst>
          </p:cNvPr>
          <p:cNvCxnSpPr>
            <a:cxnSpLocks/>
          </p:cNvCxnSpPr>
          <p:nvPr/>
        </p:nvCxnSpPr>
        <p:spPr>
          <a:xfrm>
            <a:off x="9263558" y="1534478"/>
            <a:ext cx="2687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C0DD2E3-80FB-41DE-8F17-FCB71D394F66}"/>
              </a:ext>
            </a:extLst>
          </p:cNvPr>
          <p:cNvCxnSpPr>
            <a:cxnSpLocks/>
          </p:cNvCxnSpPr>
          <p:nvPr/>
        </p:nvCxnSpPr>
        <p:spPr>
          <a:xfrm>
            <a:off x="1199534" y="1431878"/>
            <a:ext cx="259141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4501005-D2DB-4895-87AA-6BDC17EE6EC3}"/>
              </a:ext>
            </a:extLst>
          </p:cNvPr>
          <p:cNvCxnSpPr>
            <a:cxnSpLocks/>
          </p:cNvCxnSpPr>
          <p:nvPr/>
        </p:nvCxnSpPr>
        <p:spPr>
          <a:xfrm>
            <a:off x="1098647" y="1919068"/>
            <a:ext cx="254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639E-6 1.11111E-6 L 0.32803 0.00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5" y="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uiExpand="1" build="p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4E94681-9151-4FDA-8304-B68E5D5F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665AB1-31C8-4145-8E8C-0F07494406C0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76509E-AD0F-4D9B-A9C1-CC5F9BA77228}"/>
              </a:ext>
            </a:extLst>
          </p:cNvPr>
          <p:cNvSpPr txBox="1"/>
          <p:nvPr/>
        </p:nvSpPr>
        <p:spPr>
          <a:xfrm>
            <a:off x="3070870" y="4058053"/>
            <a:ext cx="460851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viên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gạch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đỏ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19502AF-3809-444B-A232-C5CA552E8A9B}"/>
              </a:ext>
            </a:extLst>
          </p:cNvPr>
          <p:cNvSpPr txBox="1"/>
          <p:nvPr/>
        </p:nvSpPr>
        <p:spPr>
          <a:xfrm>
            <a:off x="3393440" y="49251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956 - 465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179782B-8F82-4F27-9907-C6147BC4FFF4}"/>
              </a:ext>
            </a:extLst>
          </p:cNvPr>
          <p:cNvSpPr txBox="1"/>
          <p:nvPr/>
        </p:nvSpPr>
        <p:spPr>
          <a:xfrm>
            <a:off x="4511030" y="5793278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491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viên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gạch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đỏ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006F34-9D39-4095-8D7A-FF64DEE8EF9A}"/>
              </a:ext>
            </a:extLst>
          </p:cNvPr>
          <p:cNvSpPr/>
          <p:nvPr/>
        </p:nvSpPr>
        <p:spPr>
          <a:xfrm>
            <a:off x="5676147" y="4925146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491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viên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C2FA103-C503-4D5A-9893-153B15FE5689}"/>
              </a:ext>
            </a:extLst>
          </p:cNvPr>
          <p:cNvGrpSpPr/>
          <p:nvPr/>
        </p:nvGrpSpPr>
        <p:grpSpPr>
          <a:xfrm>
            <a:off x="158998" y="385165"/>
            <a:ext cx="11714398" cy="1420441"/>
            <a:chOff x="910630" y="557947"/>
            <a:chExt cx="11574060" cy="1420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F814E52-4A3B-4E9E-A301-F146D26B3C67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956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xám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465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xám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1E82D3C1-4603-436F-BE14-68C6084F2401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9F6017FF-0070-4D71-870A-3615FC72E03F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309D0C28-CB23-4EA4-BEBB-A4B37CE69317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1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358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64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138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DB0EEF5-67E6-449A-B821-6CCA92FA7C69}"/>
                  </a:ext>
                </a:extLst>
              </p:cNvPr>
              <p:cNvSpPr/>
              <p:nvPr/>
            </p:nvSpPr>
            <p:spPr>
              <a:xfrm>
                <a:off x="5663158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𝟔𝟑𝟐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158" y="5381173"/>
                <a:ext cx="1356462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𝟐𝟑𝟒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24C9A20-83D2-4380-BFF3-AC0B2319E53A}"/>
              </a:ext>
            </a:extLst>
          </p:cNvPr>
          <p:cNvGrpSpPr/>
          <p:nvPr/>
        </p:nvGrpSpPr>
        <p:grpSpPr>
          <a:xfrm>
            <a:off x="432985" y="673188"/>
            <a:ext cx="10633014" cy="3036857"/>
            <a:chOff x="721018" y="564380"/>
            <a:chExt cx="10633014" cy="30368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B1567D8-DC58-4C8F-8FB8-A7725C9E99C7}"/>
                </a:ext>
              </a:extLst>
            </p:cNvPr>
            <p:cNvGrpSpPr/>
            <p:nvPr/>
          </p:nvGrpSpPr>
          <p:grpSpPr>
            <a:xfrm>
              <a:off x="721018" y="564380"/>
              <a:ext cx="10633014" cy="3036857"/>
              <a:chOff x="-3497646" y="1387095"/>
              <a:chExt cx="10633014" cy="30368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6" t="1005" r="21584" b="9773"/>
              <a:stretch/>
            </p:blipFill>
            <p:spPr>
              <a:xfrm rot="16200000">
                <a:off x="300432" y="-2410983"/>
                <a:ext cx="3036857" cy="10633014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358 – 64 	   770 – 138 		  243 – 9 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636" y="-277886"/>
            <a:ext cx="6193373" cy="1707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800" y="3821999"/>
            <a:ext cx="8704791" cy="1962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1960" y="2329507"/>
            <a:ext cx="4522314" cy="2088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11176" y="-1062737"/>
            <a:ext cx="6502193" cy="3282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0" y="1325334"/>
            <a:ext cx="1949280" cy="4719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9818" y="1785837"/>
            <a:ext cx="1634452" cy="4072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58" y="3002618"/>
            <a:ext cx="1396863" cy="360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648" y="3117331"/>
            <a:ext cx="1724573" cy="3371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5109" y="2858645"/>
            <a:ext cx="2351318" cy="35970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55209" y="1517046"/>
            <a:ext cx="6385337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TỔ CHỨC SINH NHẬT</a:t>
            </a:r>
          </a:p>
        </p:txBody>
      </p:sp>
      <p:pic>
        <p:nvPicPr>
          <p:cNvPr id="2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42792" y="-1053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636" y="-277886"/>
            <a:ext cx="6193373" cy="1707218"/>
          </a:xfrm>
          <a:prstGeom prst="rect">
            <a:avLst/>
          </a:prstGeom>
        </p:spPr>
      </p:pic>
      <p:pic>
        <p:nvPicPr>
          <p:cNvPr id="11" name="Vào https://www.facebook.com/nkpowerskillstải game miễn phí TẠI: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800" y="3821999"/>
            <a:ext cx="8704791" cy="1962418"/>
          </a:xfrm>
          <a:prstGeom prst="rect">
            <a:avLst/>
          </a:prstGeom>
        </p:spPr>
      </p:pic>
      <p:pic>
        <p:nvPicPr>
          <p:cNvPr id="12" name="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1959" y="1898187"/>
            <a:ext cx="5456369" cy="2519598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198" y="0"/>
            <a:ext cx="6502193" cy="3282066"/>
          </a:xfrm>
          <a:prstGeom prst="rect">
            <a:avLst/>
          </a:prstGeom>
        </p:spPr>
      </p:pic>
      <p:pic>
        <p:nvPicPr>
          <p:cNvPr id="15" name="Vào https://www.facebook.com/nkpowerskillstải game miễn phí TẠI: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0" y="1325334"/>
            <a:ext cx="1949280" cy="4719747"/>
          </a:xfrm>
          <a:prstGeom prst="rect">
            <a:avLst/>
          </a:prstGeom>
        </p:spPr>
      </p:pic>
      <p:pic>
        <p:nvPicPr>
          <p:cNvPr id="16" name="CHIA SẺ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9818" y="1785837"/>
            <a:ext cx="1634452" cy="4072325"/>
          </a:xfrm>
          <a:prstGeom prst="rect">
            <a:avLst/>
          </a:prstGeom>
        </p:spPr>
      </p:pic>
      <p:pic>
        <p:nvPicPr>
          <p:cNvPr id="17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127" y="3002618"/>
            <a:ext cx="1396863" cy="3601180"/>
          </a:xfrm>
          <a:prstGeom prst="rect">
            <a:avLst/>
          </a:prstGeom>
        </p:spPr>
      </p:pic>
      <p:pic>
        <p:nvPicPr>
          <p:cNvPr id="18" name="Vào https://www.facebook.com/nkpowerskillstải game miễn phí TẠI: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648" y="3117331"/>
            <a:ext cx="1724573" cy="3371754"/>
          </a:xfrm>
          <a:prstGeom prst="rect">
            <a:avLst/>
          </a:prstGeom>
        </p:spPr>
      </p:pic>
      <p:pic>
        <p:nvPicPr>
          <p:cNvPr id="19" name="CHIA SẺ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5109" y="2858645"/>
            <a:ext cx="2351318" cy="3597083"/>
          </a:xfrm>
          <a:prstGeom prst="rect">
            <a:avLst/>
          </a:prstGeom>
        </p:spPr>
      </p:pic>
      <p:pic>
        <p:nvPicPr>
          <p:cNvPr id="2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98" y="-39488"/>
            <a:ext cx="1186852" cy="1168388"/>
          </a:xfrm>
          <a:prstGeom prst="rect">
            <a:avLst/>
          </a:prstGeom>
        </p:spPr>
      </p:pic>
      <p:pic>
        <p:nvPicPr>
          <p:cNvPr id="21" name="Vào https://www.facebook.com/nkpowerskillstải game miễn phí TẠI: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1" y="-39488"/>
            <a:ext cx="1215248" cy="1201106"/>
          </a:xfrm>
          <a:prstGeom prst="rect">
            <a:avLst/>
          </a:prstGeom>
        </p:spPr>
      </p:pic>
      <p:pic>
        <p:nvPicPr>
          <p:cNvPr id="22" name="CHIA SẺ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77" y="-39488"/>
            <a:ext cx="1196462" cy="1187196"/>
          </a:xfrm>
          <a:prstGeom prst="rect">
            <a:avLst/>
          </a:prstGeom>
        </p:spPr>
      </p:pic>
      <p:pic>
        <p:nvPicPr>
          <p:cNvPr id="23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27" y="-39488"/>
            <a:ext cx="1172524" cy="1154283"/>
          </a:xfrm>
          <a:prstGeom prst="rect">
            <a:avLst/>
          </a:prstGeom>
        </p:spPr>
      </p:pic>
      <p:pic>
        <p:nvPicPr>
          <p:cNvPr id="24" name="Vào https://www.facebook.com/nkpowerskillstải game miễn phí TẠI: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38" y="-39488"/>
            <a:ext cx="1167748" cy="1149581"/>
          </a:xfrm>
          <a:prstGeom prst="rect">
            <a:avLst/>
          </a:prstGeom>
        </p:spPr>
      </p:pic>
      <p:pic>
        <p:nvPicPr>
          <p:cNvPr id="27" name="CHIA SẺ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0" y="1405473"/>
            <a:ext cx="4698801" cy="46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E786B50E-2E57-45D0-AD3D-D2F283805DA5}"/>
              </a:ext>
            </a:extLst>
          </p:cNvPr>
          <p:cNvSpPr/>
          <p:nvPr/>
        </p:nvSpPr>
        <p:spPr>
          <a:xfrm>
            <a:off x="11113966" y="757550"/>
            <a:ext cx="880608" cy="65451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41" y="5552241"/>
            <a:ext cx="1351091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2">
            <a:extLst>
              <a:ext uri="{FF2B5EF4-FFF2-40B4-BE49-F238E27FC236}">
                <a16:creationId xmlns:a16="http://schemas.microsoft.com/office/drawing/2014/main" xmlns="" id="{C69D7225-B192-49FD-9216-F22A015EDA3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xmlns="" id="{435BAC79-77C9-4B23-B5BE-3F9084EA93DD}"/>
              </a:ext>
            </a:extLst>
          </p:cNvPr>
          <p:cNvSpPr/>
          <p:nvPr/>
        </p:nvSpPr>
        <p:spPr>
          <a:xfrm>
            <a:off x="2470795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370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xmlns="" id="{EC9AD570-DDC0-47D4-9B6C-679F5172D2F6}"/>
              </a:ext>
            </a:extLst>
          </p:cNvPr>
          <p:cNvSpPr/>
          <p:nvPr/>
        </p:nvSpPr>
        <p:spPr>
          <a:xfrm>
            <a:off x="2436268" y="342900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470</a:t>
            </a: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xmlns="" id="{B1364CF4-BFED-46A4-99B5-D58F65F45F3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353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xmlns="" id="{0BDB4F65-626F-48C2-BC49-D6FB37AF6C8B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422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627A1A1-8E16-4CB9-B818-D3FC90EF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14674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zalo: 032 603 0911">
            <a:extLst>
              <a:ext uri="{FF2B5EF4-FFF2-40B4-BE49-F238E27FC236}">
                <a16:creationId xmlns:a16="http://schemas.microsoft.com/office/drawing/2014/main" xmlns="" id="{FDB711E0-F5E4-46CE-ABA7-A8B07315CE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lê huy duẩn">
            <a:extLst>
              <a:ext uri="{FF2B5EF4-FFF2-40B4-BE49-F238E27FC236}">
                <a16:creationId xmlns:a16="http://schemas.microsoft.com/office/drawing/2014/main" xmlns="" id="{158BCB94-25AB-4031-8B78-CDC22F076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90940" y="36250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A205484-5F1B-4ADF-A558-31E0AE2B59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CB127B1-4B7E-484E-AC26-0CB0F3ACC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5479214-6B1A-4EF6-958D-C2B6830482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9E5A5D-EBE6-410F-B654-93FC12F22C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6BCB6F9-A9E6-469D-9E19-E551DA539C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1AFE7D75-1C9F-4A99-A86F-3B1893B86FED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7" name="sai">
            <a:extLst>
              <a:ext uri="{FF2B5EF4-FFF2-40B4-BE49-F238E27FC236}">
                <a16:creationId xmlns:a16="http://schemas.microsoft.com/office/drawing/2014/main" xmlns="" id="{511B40FD-DEC4-4C08-BB28-E6EC86FF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5082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5FEE1A61-E59D-46C6-A017-28802BA3077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FEE1A61-E59D-46C6-A017-28802BA30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43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bldLvl="0" animBg="1"/>
      <p:bldP spid="25" grpId="0" bldLvl="0" animBg="1"/>
      <p:bldP spid="26" grpId="0" bldLvl="0" animBg="1"/>
      <p:bldP spid="27" grpId="0" bldLvl="0" animBg="1"/>
      <p:bldP spid="36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688C250-C0F4-4D10-840B-E51740E4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41" y="5552241"/>
            <a:ext cx="1351091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72">
            <a:extLst>
              <a:ext uri="{FF2B5EF4-FFF2-40B4-BE49-F238E27FC236}">
                <a16:creationId xmlns:a16="http://schemas.microsoft.com/office/drawing/2014/main" xmlns="" id="{1DFB09B6-D04C-4286-A430-8DDF5E96DC9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">
            <a:extLst>
              <a:ext uri="{FF2B5EF4-FFF2-40B4-BE49-F238E27FC236}">
                <a16:creationId xmlns:a16="http://schemas.microsoft.com/office/drawing/2014/main" xmlns="" id="{44D66402-0AD2-447A-A84C-AA16B56C8134}"/>
              </a:ext>
            </a:extLst>
          </p:cNvPr>
          <p:cNvSpPr/>
          <p:nvPr/>
        </p:nvSpPr>
        <p:spPr>
          <a:xfrm>
            <a:off x="6780464" y="380143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338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31FBFF47-905E-49EC-A3C8-EB53681A5786}"/>
              </a:ext>
            </a:extLst>
          </p:cNvPr>
          <p:cNvSpPr/>
          <p:nvPr/>
        </p:nvSpPr>
        <p:spPr>
          <a:xfrm>
            <a:off x="2323769" y="377360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348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986D5428-71D1-4F05-A01D-E15445E36C6B}"/>
              </a:ext>
            </a:extLst>
          </p:cNvPr>
          <p:cNvSpPr/>
          <p:nvPr/>
        </p:nvSpPr>
        <p:spPr>
          <a:xfrm>
            <a:off x="2323769" y="5219150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332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xmlns="" id="{98B5B1CC-0C71-43BC-A29C-E96042BF5E2F}"/>
              </a:ext>
            </a:extLst>
          </p:cNvPr>
          <p:cNvSpPr/>
          <p:nvPr/>
        </p:nvSpPr>
        <p:spPr>
          <a:xfrm>
            <a:off x="6885976" y="5219150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256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3C2D487-22F3-4992-B281-B847BE8F76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24343" y="39591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xmlns="" id="{71AA871F-BF4B-4DF9-99F2-4CA87D0E7F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53675" y="542489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xmlns="" id="{BF769887-4EB9-4470-87A3-26BBCCE75E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78441" y="39696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6A7D0F9-CB26-4CFC-ADF2-AD814EC38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725038" y="542548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09FA0D8-60CF-45F5-BFE6-4D90F477B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B801192-1CF0-4135-A3F8-DD961DCFBB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E0A47F-7F5F-42DB-A7E4-4567420C8A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1583D66-7404-45DF-9222-68E4E8642B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25C88F36-F267-4D37-BF39-DBFF87908E8F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4DFE9D59-E7C1-44AF-9E56-A49800990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3549" y="291999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760FECB1-5030-4F82-A7D4-49A1092739CF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𝟑𝟒𝟓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0FECB1-5030-4F82-A7D4-49A109273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blipFill>
                <a:blip r:embed="rId13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C5C8471-D8E7-4A29-A893-1524476F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41" y="5552241"/>
            <a:ext cx="1351091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xmlns="" id="{AB8F5F21-9BDE-4C31-BEFA-75643515F3F5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">
            <a:extLst>
              <a:ext uri="{FF2B5EF4-FFF2-40B4-BE49-F238E27FC236}">
                <a16:creationId xmlns:a16="http://schemas.microsoft.com/office/drawing/2014/main" xmlns="" id="{036474B8-EDBD-4319-9AB6-2049D8AA251F}"/>
              </a:ext>
            </a:extLst>
          </p:cNvPr>
          <p:cNvSpPr/>
          <p:nvPr/>
        </p:nvSpPr>
        <p:spPr>
          <a:xfrm>
            <a:off x="2433206" y="343106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260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5F64FC8B-B605-458C-B708-5F2AE7A4E27C}"/>
              </a:ext>
            </a:extLst>
          </p:cNvPr>
          <p:cNvSpPr/>
          <p:nvPr/>
        </p:nvSpPr>
        <p:spPr>
          <a:xfrm>
            <a:off x="2449461" y="487403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270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A5BAB85B-6EBF-43AA-AE8C-B5F858C86E12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160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xmlns="" id="{4BFCAF46-E030-45A8-9528-304C93325E72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331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8B7286-467F-4C94-9EC2-3CAF1D2139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277085" y="358878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xmlns="" id="{5957DF2A-94BF-46E3-8DA5-5E68BE962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xmlns="" id="{85B756C1-733F-4C48-8AF8-F7A20F11C7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4133" y="507009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BB41F08-098E-4EBE-BE1C-2747C62317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10CF63C-CE70-46B1-912D-5D3B532B7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3086109-2D18-41FE-B21A-ED238FD92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4E9E2E5-44CB-45F4-8746-1A99DFAC52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F28B78C-8B9C-462C-B325-13222BB8A2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7E647C9E-03DF-451D-9C6F-CD9AA0FCF20A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824FEDB9-092A-4559-8D23-69FAFE40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0605" y="2728609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65FC10FA-787B-488C-8F90-74279E95A9C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𝟐𝟗𝟓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5FC10FA-787B-488C-8F90-74279E95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5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4E1D03D5-96ED-4628-8AAA-252CE27F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41" y="5552241"/>
            <a:ext cx="1351091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xmlns="" id="{C333E85A-424B-4146-8C50-9711E80BBA4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xmlns="" id="{BF4AA324-D598-48B3-9BBA-B44C3F6027E7}"/>
              </a:ext>
            </a:extLst>
          </p:cNvPr>
          <p:cNvSpPr/>
          <p:nvPr/>
        </p:nvSpPr>
        <p:spPr>
          <a:xfrm>
            <a:off x="6961273" y="485431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744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xmlns="" id="{00DA238C-BDCC-484D-A380-B20910C75387}"/>
              </a:ext>
            </a:extLst>
          </p:cNvPr>
          <p:cNvSpPr/>
          <p:nvPr/>
        </p:nvSpPr>
        <p:spPr>
          <a:xfrm>
            <a:off x="2436268" y="342900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764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xmlns="" id="{216D335C-40AD-43DC-BE6F-D35A846DE12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643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xmlns="" id="{B6B32ADF-2AED-4358-A10F-AB7840746119}"/>
              </a:ext>
            </a:extLst>
          </p:cNvPr>
          <p:cNvSpPr/>
          <p:nvPr/>
        </p:nvSpPr>
        <p:spPr>
          <a:xfrm>
            <a:off x="2409017" y="489052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664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108CA3-6E75-480E-A3C0-A7F0034FB4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5152" y="501203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xmlns="" id="{ACF9FB0D-8ABA-4E29-9AF9-FA01BD9361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xmlns="" id="{88B17528-3FF9-4BEB-B9FC-41A29BA7D5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90940" y="36250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4040798-9D2E-441B-A7A0-E183099FB7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8079" y="50968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3BD86DC-FFD7-47E0-BD28-02155E0FE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74E3D65-D62B-47E7-9309-FC63CCD06E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FEA4181-C82B-49B6-8D61-72917C08D6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FBD3F1E-9DA7-4782-AA16-840B16FE70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40937CAF-4E4B-47A0-9D1E-6983E8F8043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B74F6A5A-BE56-407D-929E-100593F5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4879" y="28138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E8D35B0A-6AC2-48C6-8AA4-F630E9F0E4BF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𝟖𝟏𝟓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𝟕𝟏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D35B0A-6AC2-48C6-8AA4-F630E9F0E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blipFill>
                <a:blip r:embed="rId13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6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38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57DFE8F5-967C-4CC9-8EBE-A9900AF5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41" y="5552241"/>
            <a:ext cx="1351091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xmlns="" id="{B81D4C68-83C9-4C61-8818-74BE2AFB997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BFC23C3F-E3D8-4537-ABA1-10D33C8FDEB0}"/>
              </a:ext>
            </a:extLst>
          </p:cNvPr>
          <p:cNvSpPr/>
          <p:nvPr/>
        </p:nvSpPr>
        <p:spPr>
          <a:xfrm>
            <a:off x="6915074" y="342900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436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xmlns="" id="{D6BC2839-F273-4F53-91F8-1CB389702E67}"/>
              </a:ext>
            </a:extLst>
          </p:cNvPr>
          <p:cNvSpPr/>
          <p:nvPr/>
        </p:nvSpPr>
        <p:spPr>
          <a:xfrm>
            <a:off x="2436268" y="342900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446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xmlns="" id="{336F54F9-8551-4F3F-866B-A2AC3E69032A}"/>
              </a:ext>
            </a:extLst>
          </p:cNvPr>
          <p:cNvSpPr/>
          <p:nvPr/>
        </p:nvSpPr>
        <p:spPr>
          <a:xfrm>
            <a:off x="2436268" y="488763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435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xmlns="" id="{90664F08-0585-42A7-908E-68C548E1ECA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453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601E447-A7A2-4453-891B-674D7A3E6F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8953" y="3586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xmlns="" id="{66D0C61A-CEE8-45FF-BA14-C79EB28CDD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66174" y="509337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lê huy duẩn">
            <a:extLst>
              <a:ext uri="{FF2B5EF4-FFF2-40B4-BE49-F238E27FC236}">
                <a16:creationId xmlns:a16="http://schemas.microsoft.com/office/drawing/2014/main" xmlns="" id="{987BFB39-BC12-425C-BE39-AF4BBDE4CB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90940" y="36250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A65844C-2B90-46DE-80EF-5ABC92B6E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26DBA25-E190-4668-B5E5-8A281834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2726EEC-5C8B-464D-8BCE-4E4D07DFE1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7A88D4-62CD-4CDC-A6FF-0F684B3B7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0307F51-52AF-4140-8E9A-897C4D0C42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xmlns="" id="{2530E4B1-31F3-4978-B83F-04B449896407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5" name="sai">
            <a:extLst>
              <a:ext uri="{FF2B5EF4-FFF2-40B4-BE49-F238E27FC236}">
                <a16:creationId xmlns:a16="http://schemas.microsoft.com/office/drawing/2014/main" xmlns="" id="{2C96F128-C1E7-46FE-933D-92F5B5BF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8159" y="23566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38CDA82-B2A1-4250-A302-85E83857A66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8CDA82-B2A1-4250-A302-85E83857A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3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34" grpId="0" animBg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7.0&quot;&gt;&lt;object type=&quot;1&quot; unique_id=&quot;10001&quot;&gt;&lt;object type=&quot;8&quot; unique_id=&quot;10184&quot;&gt;&lt;/object&gt;&lt;object type=&quot;2&quot; unique_id=&quot;10185&quot;&gt;&lt;object type=&quot;3&quot; unique_id=&quot;10186&quot;&gt;&lt;property id=&quot;20148&quot; value=&quot;5&quot;/&gt;&lt;property id=&quot;20300&quot; value=&quot;Slide 1&quot;/&gt;&lt;property id=&quot;20307&quot; value=&quot;256&quot;/&gt;&lt;/object&gt;&lt;object type=&quot;3&quot; unique_id=&quot;10187&quot;&gt;&lt;property id=&quot;20148&quot; value=&quot;5&quot;/&gt;&lt;property id=&quot;20300&quot; value=&quot;Slide 2&quot;/&gt;&lt;property id=&quot;20307&quot; value=&quot;275&quot;/&gt;&lt;/object&gt;&lt;object type=&quot;3&quot; unique_id=&quot;10188&quot;&gt;&lt;property id=&quot;20148&quot; value=&quot;5&quot;/&gt;&lt;property id=&quot;20300&quot; value=&quot;Slide 3&quot;/&gt;&lt;property id=&quot;20307&quot; value=&quot;257&quot;/&gt;&lt;/object&gt;&lt;object type=&quot;3&quot; unique_id=&quot;10189&quot;&gt;&lt;property id=&quot;20148&quot; value=&quot;5&quot;/&gt;&lt;property id=&quot;20300&quot; value=&quot;Slide 4&quot;/&gt;&lt;property id=&quot;20307&quot; value=&quot;258&quot;/&gt;&lt;/object&gt;&lt;object type=&quot;3&quot; unique_id=&quot;10190&quot;&gt;&lt;property id=&quot;20148&quot; value=&quot;5&quot;/&gt;&lt;property id=&quot;20300&quot; value=&quot;Slide 5&quot;/&gt;&lt;property id=&quot;20307&quot; value=&quot;259&quot;/&gt;&lt;/object&gt;&lt;object type=&quot;3&quot; unique_id=&quot;10191&quot;&gt;&lt;property id=&quot;20148&quot; value=&quot;5&quot;/&gt;&lt;property id=&quot;20300&quot; value=&quot;Slide 6&quot;/&gt;&lt;property id=&quot;20307&quot; value=&quot;260&quot;/&gt;&lt;/object&gt;&lt;object type=&quot;3&quot; unique_id=&quot;10192&quot;&gt;&lt;property id=&quot;20148&quot; value=&quot;5&quot;/&gt;&lt;property id=&quot;20300&quot; value=&quot;Slide 7&quot;/&gt;&lt;property id=&quot;20307&quot; value=&quot;261&quot;/&gt;&lt;/object&gt;&lt;object type=&quot;3&quot; unique_id=&quot;10193&quot;&gt;&lt;property id=&quot;20148&quot; value=&quot;5&quot;/&gt;&lt;property id=&quot;20300&quot; value=&quot;Slide 8&quot;/&gt;&lt;property id=&quot;20307&quot; value=&quot;262&quot;/&gt;&lt;/object&gt;&lt;object type=&quot;3&quot; unique_id=&quot;10194&quot;&gt;&lt;property id=&quot;20148&quot; value=&quot;5&quot;/&gt;&lt;property id=&quot;20300&quot; value=&quot;Slide 9&quot;/&gt;&lt;property id=&quot;20307&quot; value=&quot;263&quot;/&gt;&lt;/object&gt;&lt;object type=&quot;3&quot; unique_id=&quot;10195&quot;&gt;&lt;property id=&quot;20148&quot; value=&quot;5&quot;/&gt;&lt;property id=&quot;20300&quot; value=&quot;Slide 10&quot;/&gt;&lt;property id=&quot;20307&quot; value=&quot;316&quot;/&gt;&lt;/object&gt;&lt;object type=&quot;3&quot; unique_id=&quot;10196&quot;&gt;&lt;property id=&quot;20148&quot; value=&quot;5&quot;/&gt;&lt;property id=&quot;20300&quot; value=&quot;Slide 11&quot;/&gt;&lt;property id=&quot;20307&quot; value=&quot;307&quot;/&gt;&lt;/object&gt;&lt;object type=&quot;3&quot; unique_id=&quot;10197&quot;&gt;&lt;property id=&quot;20148&quot; value=&quot;5&quot;/&gt;&lt;property id=&quot;20300&quot; value=&quot;Slide 12&quot;/&gt;&lt;property id=&quot;20307&quot; value=&quot;317&quot;/&gt;&lt;/object&gt;&lt;object type=&quot;3&quot; unique_id=&quot;10198&quot;&gt;&lt;property id=&quot;20148&quot; value=&quot;5&quot;/&gt;&lt;property id=&quot;20300&quot; value=&quot;Slide 13&quot;/&gt;&lt;property id=&quot;20307&quot; value=&quot;318&quot;/&gt;&lt;/object&gt;&lt;object type=&quot;3&quot; unique_id=&quot;10199&quot;&gt;&lt;property id=&quot;20148&quot; value=&quot;5&quot;/&gt;&lt;property id=&quot;20300&quot; value=&quot;Slide 14&quot;/&gt;&lt;property id=&quot;20307&quot; value=&quot;312&quot;/&gt;&lt;/object&gt;&lt;object type=&quot;3&quot; unique_id=&quot;10200&quot;&gt;&lt;property id=&quot;20148&quot; value=&quot;5&quot;/&gt;&lt;property id=&quot;20300&quot; value=&quot;Slide 15&quot;/&gt;&lt;property id=&quot;20307&quot; value=&quot;321&quot;/&gt;&lt;/object&gt;&lt;object type=&quot;3&quot; unique_id=&quot;10201&quot;&gt;&lt;property id=&quot;20148&quot; value=&quot;5&quot;/&gt;&lt;property id=&quot;20300&quot; value=&quot;Slide 16&quot;/&gt;&lt;property id=&quot;20307&quot; value=&quot;322&quot;/&gt;&lt;/object&gt;&lt;object type=&quot;3&quot; unique_id=&quot;10202&quot;&gt;&lt;property id=&quot;20148&quot; value=&quot;5&quot;/&gt;&lt;property id=&quot;20300&quot; value=&quot;Slide 17&quot;/&gt;&lt;property id=&quot;20307&quot; value=&quot;314&quot;/&gt;&lt;/object&gt;&lt;object type=&quot;3&quot; unique_id=&quot;10203&quot;&gt;&lt;property id=&quot;20148&quot; value=&quot;5&quot;/&gt;&lt;property id=&quot;20300&quot; value=&quot;Slide 18&quot;/&gt;&lt;property id=&quot;20307&quot; value=&quot;269&quot;/&gt;&lt;/object&gt;&lt;object type=&quot;3&quot; unique_id=&quot;10204&quot;&gt;&lt;property id=&quot;20148&quot; value=&quot;5&quot;/&gt;&lt;property id=&quot;20300&quot; value=&quot;Slide 19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433</Words>
  <Application>Microsoft Office PowerPoint</Application>
  <PresentationFormat>Custom</PresentationFormat>
  <Paragraphs>106</Paragraphs>
  <Slides>19</Slides>
  <Notes>2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105</cp:revision>
  <dcterms:created xsi:type="dcterms:W3CDTF">2021-08-05T17:05:57Z</dcterms:created>
  <dcterms:modified xsi:type="dcterms:W3CDTF">2022-05-05T06:37:35Z</dcterms:modified>
</cp:coreProperties>
</file>