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9" r:id="rId3"/>
    <p:sldId id="256" r:id="rId4"/>
    <p:sldId id="257" r:id="rId5"/>
    <p:sldId id="260" r:id="rId6"/>
    <p:sldId id="261" r:id="rId7"/>
    <p:sldId id="262" r:id="rId8"/>
    <p:sldId id="263" r:id="rId9"/>
    <p:sldId id="264" r:id="rId10"/>
    <p:sldId id="267" r:id="rId11"/>
    <p:sldId id="270" r:id="rId12"/>
    <p:sldId id="268" r:id="rId13"/>
    <p:sldId id="271" r:id="rId14"/>
    <p:sldId id="272" r:id="rId15"/>
    <p:sldId id="274" r:id="rId16"/>
    <p:sldId id="282" r:id="rId17"/>
    <p:sldId id="280" r:id="rId18"/>
    <p:sldId id="283" r:id="rId19"/>
    <p:sldId id="275" r:id="rId20"/>
    <p:sldId id="285" r:id="rId21"/>
    <p:sldId id="284" r:id="rId22"/>
    <p:sldId id="276" r:id="rId23"/>
    <p:sldId id="278" r:id="rId24"/>
    <p:sldId id="279" r:id="rId25"/>
    <p:sldId id="277" r:id="rId26"/>
  </p:sldIdLst>
  <p:sldSz cx="6858000" cy="51435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4660"/>
  </p:normalViewPr>
  <p:slideViewPr>
    <p:cSldViewPr>
      <p:cViewPr varScale="1">
        <p:scale>
          <a:sx n="85" d="100"/>
          <a:sy n="85" d="100"/>
        </p:scale>
        <p:origin x="1332" y="6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95E-EB03-4B98-BB0C-AC7F65BB9025}" type="datetimeFigureOut">
              <a:rPr lang="en-US" smtClean="0"/>
              <a:t>30/08/2021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6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21" Type="http://schemas.openxmlformats.org/officeDocument/2006/relationships/slide" Target="slide7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9AE42-A01B-48FF-A0C8-DD47C8B446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9B038F-25C5-4E4C-9590-6AA4F5A331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9DCA7-1642-4F53-847F-0BE527CE4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15416" y="0"/>
            <a:ext cx="7632848" cy="6100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CDB4E2-385E-4965-AB28-27576CBB5128}"/>
              </a:ext>
            </a:extLst>
          </p:cNvPr>
          <p:cNvSpPr txBox="1"/>
          <p:nvPr/>
        </p:nvSpPr>
        <p:spPr>
          <a:xfrm>
            <a:off x="116632" y="8957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LỚP HỌC TRỰC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DB9F4-43B7-45C4-A163-0A2AC53B3D83}"/>
              </a:ext>
            </a:extLst>
          </p:cNvPr>
          <p:cNvSpPr txBox="1"/>
          <p:nvPr/>
        </p:nvSpPr>
        <p:spPr>
          <a:xfrm>
            <a:off x="2359792" y="1533586"/>
            <a:ext cx="342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9CE1D-22AF-4D44-A886-162E5B417C2B}"/>
              </a:ext>
            </a:extLst>
          </p:cNvPr>
          <p:cNvSpPr txBox="1"/>
          <p:nvPr/>
        </p:nvSpPr>
        <p:spPr>
          <a:xfrm>
            <a:off x="1615378" y="2139851"/>
            <a:ext cx="420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SAO CHÉP MÀU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BFDC6-7FEF-4D2D-AEEE-C10D3FE60887}"/>
              </a:ext>
            </a:extLst>
          </p:cNvPr>
          <p:cNvSpPr txBox="1"/>
          <p:nvPr/>
        </p:nvSpPr>
        <p:spPr>
          <a:xfrm>
            <a:off x="1737594" y="3679764"/>
            <a:ext cx="4083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……………….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8B8270-5866-45C6-B0BE-3E96430B804C}"/>
              </a:ext>
            </a:extLst>
          </p:cNvPr>
          <p:cNvSpPr/>
          <p:nvPr/>
        </p:nvSpPr>
        <p:spPr>
          <a:xfrm>
            <a:off x="-315416" y="491402"/>
            <a:ext cx="7632848" cy="9765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C909F-7CEE-4EDA-9096-C98F92C47F71}"/>
              </a:ext>
            </a:extLst>
          </p:cNvPr>
          <p:cNvSpPr txBox="1"/>
          <p:nvPr/>
        </p:nvSpPr>
        <p:spPr>
          <a:xfrm>
            <a:off x="1704182" y="884587"/>
            <a:ext cx="4083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3146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98055 -0.00587 L -1.04584 0.0064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19" y="6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</a14:imgLayer>
                </a14:imgProps>
              </a:ext>
            </a:extLst>
          </a:blip>
          <a:srcRect/>
          <a:stretch>
            <a:fillRect l="-38000" t="6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2892895"/>
            <a:ext cx="1710607" cy="1506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62" y="2708489"/>
            <a:ext cx="1782374" cy="173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4" y="3646189"/>
            <a:ext cx="1288066" cy="85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1" y="642938"/>
            <a:ext cx="756084" cy="771338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0334" y="-486618"/>
            <a:ext cx="457200" cy="4572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31078" y="568104"/>
            <a:ext cx="2627856" cy="1733616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Yeah!!!</a:t>
            </a:r>
          </a:p>
          <a:p>
            <a:pPr algn="ctr"/>
            <a:r>
              <a:rPr lang="en-US" sz="2400" dirty="0" err="1"/>
              <a:t>Bãi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A0012-E75E-4F6C-BCD2-FCD002171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DB178C-DD61-4E06-8BC2-02617E46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266" y="2191912"/>
            <a:ext cx="3044365" cy="10081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54B6-9F3F-4D75-A548-AD4B540F8882}"/>
              </a:ext>
            </a:extLst>
          </p:cNvPr>
          <p:cNvCxnSpPr/>
          <p:nvPr/>
        </p:nvCxnSpPr>
        <p:spPr>
          <a:xfrm>
            <a:off x="-207404" y="3413255"/>
            <a:ext cx="727280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C36850D-B06B-4487-A331-73924DBB7536}"/>
              </a:ext>
            </a:extLst>
          </p:cNvPr>
          <p:cNvSpPr/>
          <p:nvPr/>
        </p:nvSpPr>
        <p:spPr>
          <a:xfrm>
            <a:off x="1199031" y="3465813"/>
            <a:ext cx="5400600" cy="1381175"/>
          </a:xfrm>
          <a:prstGeom prst="cloudCallout">
            <a:avLst>
              <a:gd name="adj1" fmla="val -56463"/>
              <a:gd name="adj2" fmla="val 445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C54C0-F7CB-482E-B18D-1DD3094B04BD}"/>
              </a:ext>
            </a:extLst>
          </p:cNvPr>
          <p:cNvSpPr txBox="1"/>
          <p:nvPr/>
        </p:nvSpPr>
        <p:spPr>
          <a:xfrm>
            <a:off x="116632" y="3843247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2B50B7-6053-4424-9022-4B97D3F8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491" y="546661"/>
            <a:ext cx="2321001" cy="286659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B91E78D-6FA7-484E-BD25-F42189F57128}"/>
              </a:ext>
            </a:extLst>
          </p:cNvPr>
          <p:cNvSpPr/>
          <p:nvPr/>
        </p:nvSpPr>
        <p:spPr>
          <a:xfrm>
            <a:off x="3555266" y="1717173"/>
            <a:ext cx="511809" cy="327757"/>
          </a:xfrm>
          <a:prstGeom prst="rightArrow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B9F8825E-135D-4596-AAD1-E7586D711ABE}"/>
              </a:ext>
            </a:extLst>
          </p:cNvPr>
          <p:cNvSpPr/>
          <p:nvPr/>
        </p:nvSpPr>
        <p:spPr>
          <a:xfrm>
            <a:off x="929553" y="3518987"/>
            <a:ext cx="5400600" cy="1381175"/>
          </a:xfrm>
          <a:prstGeom prst="cloudCallout">
            <a:avLst>
              <a:gd name="adj1" fmla="val -56463"/>
              <a:gd name="adj2" fmla="val 445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CAEA5-441E-4A3E-8729-AA35E160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37" y="405286"/>
            <a:ext cx="2977762" cy="28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A97C56-CDBD-4351-8338-40A0819A0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294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ED599-ABBC-40C2-A28D-858D1C85DDD4}"/>
              </a:ext>
            </a:extLst>
          </p:cNvPr>
          <p:cNvSpPr txBox="1"/>
          <p:nvPr/>
        </p:nvSpPr>
        <p:spPr>
          <a:xfrm>
            <a:off x="3140968" y="188858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3ABFF-6F36-4D26-B340-7B552CF703A9}"/>
              </a:ext>
            </a:extLst>
          </p:cNvPr>
          <p:cNvSpPr txBox="1"/>
          <p:nvPr/>
        </p:nvSpPr>
        <p:spPr>
          <a:xfrm>
            <a:off x="1303164" y="2550141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Sao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44F3F0-D144-475C-B266-FA635D443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DCE18-8202-4481-BC74-4C1070B59AF3}"/>
              </a:ext>
            </a:extLst>
          </p:cNvPr>
          <p:cNvSpPr txBox="1"/>
          <p:nvPr/>
        </p:nvSpPr>
        <p:spPr>
          <a:xfrm>
            <a:off x="116632" y="100760"/>
            <a:ext cx="505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1B7A7F6-299B-4BA2-8CD1-70D8830EFBC4}"/>
              </a:ext>
            </a:extLst>
          </p:cNvPr>
          <p:cNvSpPr/>
          <p:nvPr/>
        </p:nvSpPr>
        <p:spPr>
          <a:xfrm>
            <a:off x="1303359" y="3324147"/>
            <a:ext cx="4251279" cy="1397846"/>
          </a:xfrm>
          <a:prstGeom prst="cloudCallout">
            <a:avLst>
              <a:gd name="adj1" fmla="val -77420"/>
              <a:gd name="adj2" fmla="val 7330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00AC477-6F65-4DA6-8F8B-1036A1F5EC63}"/>
              </a:ext>
            </a:extLst>
          </p:cNvPr>
          <p:cNvSpPr/>
          <p:nvPr/>
        </p:nvSpPr>
        <p:spPr>
          <a:xfrm>
            <a:off x="708297" y="3275122"/>
            <a:ext cx="5774282" cy="1518529"/>
          </a:xfrm>
          <a:prstGeom prst="cloudCallout">
            <a:avLst>
              <a:gd name="adj1" fmla="val -60461"/>
              <a:gd name="adj2" fmla="val 663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632EB3-3D9C-4ED3-A339-AE26B0259399}"/>
              </a:ext>
            </a:extLst>
          </p:cNvPr>
          <p:cNvGrpSpPr/>
          <p:nvPr/>
        </p:nvGrpSpPr>
        <p:grpSpPr>
          <a:xfrm>
            <a:off x="2153259" y="652147"/>
            <a:ext cx="2551481" cy="2494828"/>
            <a:chOff x="1957639" y="845134"/>
            <a:chExt cx="2551481" cy="24948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4AB47F-43C4-476F-BEF8-6A6ECCB7C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2" t="10623" r="2747" b="2314"/>
            <a:stretch/>
          </p:blipFill>
          <p:spPr>
            <a:xfrm>
              <a:off x="2007669" y="845134"/>
              <a:ext cx="2459226" cy="249482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DA5175-3742-484F-9218-793B293F2EA9}"/>
                </a:ext>
              </a:extLst>
            </p:cNvPr>
            <p:cNvSpPr/>
            <p:nvPr/>
          </p:nvSpPr>
          <p:spPr>
            <a:xfrm>
              <a:off x="1957639" y="845135"/>
              <a:ext cx="2551481" cy="2494827"/>
            </a:xfrm>
            <a:prstGeom prst="rect">
              <a:avLst/>
            </a:prstGeom>
            <a:noFill/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82B70D7-131B-4FEB-8063-86B81D18C735}"/>
              </a:ext>
            </a:extLst>
          </p:cNvPr>
          <p:cNvSpPr txBox="1"/>
          <p:nvPr/>
        </p:nvSpPr>
        <p:spPr>
          <a:xfrm>
            <a:off x="859134" y="3561405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B49057-097B-486D-9C78-A20690693B2E}"/>
              </a:ext>
            </a:extLst>
          </p:cNvPr>
          <p:cNvGrpSpPr/>
          <p:nvPr/>
        </p:nvGrpSpPr>
        <p:grpSpPr>
          <a:xfrm>
            <a:off x="2420888" y="4145236"/>
            <a:ext cx="1585751" cy="658762"/>
            <a:chOff x="2203289" y="4145236"/>
            <a:chExt cx="1585751" cy="65876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D3B88F-3F36-4EBD-A5C5-655709838238}"/>
                </a:ext>
              </a:extLst>
            </p:cNvPr>
            <p:cNvGrpSpPr/>
            <p:nvPr/>
          </p:nvGrpSpPr>
          <p:grpSpPr>
            <a:xfrm>
              <a:off x="2352584" y="4234213"/>
              <a:ext cx="1287160" cy="447619"/>
              <a:chOff x="1891354" y="4267542"/>
              <a:chExt cx="1287160" cy="4476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D1B0F4-07DA-4EC6-B848-96BDD072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354" y="4267542"/>
                <a:ext cx="523810" cy="44761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DF617E-5FF5-458D-8A89-B82F351CC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4704" y="4296744"/>
                <a:ext cx="523810" cy="418417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FB25EC-6322-449B-A1D3-159919DCCA29}"/>
                </a:ext>
              </a:extLst>
            </p:cNvPr>
            <p:cNvSpPr/>
            <p:nvPr/>
          </p:nvSpPr>
          <p:spPr>
            <a:xfrm>
              <a:off x="2203289" y="4145236"/>
              <a:ext cx="1585751" cy="658762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49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BAC8A-4F5C-413A-94A4-239CF28F3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794B8-7E50-4AB2-B2B3-CD515C792131}"/>
              </a:ext>
            </a:extLst>
          </p:cNvPr>
          <p:cNvSpPr txBox="1"/>
          <p:nvPr/>
        </p:nvSpPr>
        <p:spPr>
          <a:xfrm>
            <a:off x="0" y="136971"/>
            <a:ext cx="577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4EA41-4A8E-45E1-AA40-67CAF2860BC8}"/>
              </a:ext>
            </a:extLst>
          </p:cNvPr>
          <p:cNvSpPr txBox="1"/>
          <p:nvPr/>
        </p:nvSpPr>
        <p:spPr>
          <a:xfrm>
            <a:off x="175720" y="794583"/>
            <a:ext cx="6140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Sao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D3CEED-1BA5-41D0-B0E6-851650ADEC52}"/>
              </a:ext>
            </a:extLst>
          </p:cNvPr>
          <p:cNvGrpSpPr/>
          <p:nvPr/>
        </p:nvGrpSpPr>
        <p:grpSpPr>
          <a:xfrm>
            <a:off x="1333947" y="1621226"/>
            <a:ext cx="4190105" cy="1901047"/>
            <a:chOff x="1052737" y="1203598"/>
            <a:chExt cx="4190105" cy="19010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C80A24-C85C-4A4F-ACB2-964B5A497331}"/>
                </a:ext>
              </a:extLst>
            </p:cNvPr>
            <p:cNvGrpSpPr/>
            <p:nvPr/>
          </p:nvGrpSpPr>
          <p:grpSpPr>
            <a:xfrm>
              <a:off x="1052737" y="1203598"/>
              <a:ext cx="1944216" cy="1901047"/>
              <a:chOff x="1957639" y="845134"/>
              <a:chExt cx="2551481" cy="249482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F8B91DA-A2B0-4943-8FB6-4394132FC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52" t="10623" r="2747" b="2314"/>
              <a:stretch/>
            </p:blipFill>
            <p:spPr>
              <a:xfrm>
                <a:off x="2007669" y="845134"/>
                <a:ext cx="2459226" cy="2494827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85A2D9A-0564-49A6-9D8E-336DB693A145}"/>
                  </a:ext>
                </a:extLst>
              </p:cNvPr>
              <p:cNvSpPr/>
              <p:nvPr/>
            </p:nvSpPr>
            <p:spPr>
              <a:xfrm>
                <a:off x="1957639" y="845135"/>
                <a:ext cx="2551481" cy="2494827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00E1A9-4C64-423A-9A6B-C77DDB21D07F}"/>
                </a:ext>
              </a:extLst>
            </p:cNvPr>
            <p:cNvGrpSpPr/>
            <p:nvPr/>
          </p:nvGrpSpPr>
          <p:grpSpPr>
            <a:xfrm>
              <a:off x="3298626" y="1203598"/>
              <a:ext cx="1944216" cy="1901047"/>
              <a:chOff x="1957639" y="845134"/>
              <a:chExt cx="2551481" cy="249482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107C2F6-5494-477D-A8F1-23D1F7905D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52" t="10623" r="2747" b="2314"/>
              <a:stretch/>
            </p:blipFill>
            <p:spPr>
              <a:xfrm>
                <a:off x="2007669" y="845134"/>
                <a:ext cx="2459226" cy="2494827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7595B6-7933-4A21-8F52-5715B809762F}"/>
                  </a:ext>
                </a:extLst>
              </p:cNvPr>
              <p:cNvSpPr/>
              <p:nvPr/>
            </p:nvSpPr>
            <p:spPr>
              <a:xfrm>
                <a:off x="1957639" y="845135"/>
                <a:ext cx="2551481" cy="2494827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1217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83AE5-D088-4174-B946-9D58E4762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4EA41-4A8E-45E1-AA40-67CAF2860BC8}"/>
              </a:ext>
            </a:extLst>
          </p:cNvPr>
          <p:cNvSpPr txBox="1"/>
          <p:nvPr/>
        </p:nvSpPr>
        <p:spPr>
          <a:xfrm>
            <a:off x="74932" y="650334"/>
            <a:ext cx="6140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1AF2B-EFAC-4703-8489-7C2BF8753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768" y="1258769"/>
            <a:ext cx="3924936" cy="1912677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37AF68D-1E6F-4561-9CCE-AB668527576E}"/>
              </a:ext>
            </a:extLst>
          </p:cNvPr>
          <p:cNvSpPr/>
          <p:nvPr/>
        </p:nvSpPr>
        <p:spPr>
          <a:xfrm>
            <a:off x="620688" y="3291830"/>
            <a:ext cx="5976664" cy="1584176"/>
          </a:xfrm>
          <a:prstGeom prst="cloudCallout">
            <a:avLst>
              <a:gd name="adj1" fmla="val -57652"/>
              <a:gd name="adj2" fmla="val 685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305F0-4632-4DE2-B546-EECE16B5E250}"/>
              </a:ext>
            </a:extLst>
          </p:cNvPr>
          <p:cNvSpPr txBox="1"/>
          <p:nvPr/>
        </p:nvSpPr>
        <p:spPr>
          <a:xfrm>
            <a:off x="49176" y="146770"/>
            <a:ext cx="577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125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c buoc thuc hien">
            <a:hlinkClick r:id="" action="ppaction://media"/>
            <a:extLst>
              <a:ext uri="{FF2B5EF4-FFF2-40B4-BE49-F238E27FC236}">
                <a16:creationId xmlns:a16="http://schemas.microsoft.com/office/drawing/2014/main" id="{E7A127E3-FD96-4267-AF30-5A08997AFB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6600"/>
            <a:ext cx="68580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6E1FCA-137F-4864-985E-15B31CA50DF1}"/>
              </a:ext>
            </a:extLst>
          </p:cNvPr>
          <p:cNvSpPr txBox="1"/>
          <p:nvPr/>
        </p:nvSpPr>
        <p:spPr>
          <a:xfrm>
            <a:off x="188640" y="51470"/>
            <a:ext cx="6140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01C3EF79-4D1C-4C85-8D36-24229F2D18C6}"/>
              </a:ext>
            </a:extLst>
          </p:cNvPr>
          <p:cNvGrpSpPr/>
          <p:nvPr/>
        </p:nvGrpSpPr>
        <p:grpSpPr>
          <a:xfrm>
            <a:off x="3829732" y="879254"/>
            <a:ext cx="1047358" cy="553443"/>
            <a:chOff x="4572000" y="1866409"/>
            <a:chExt cx="1557338" cy="583104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5974535C-288B-436E-916C-04241BBE7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0199" y="1866409"/>
              <a:ext cx="719139" cy="5831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7A8CE39B-5392-4A8A-A376-69AB564A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866409"/>
              <a:ext cx="912107" cy="57199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Group 11">
            <a:extLst>
              <a:ext uri="{FF2B5EF4-FFF2-40B4-BE49-F238E27FC236}">
                <a16:creationId xmlns:a16="http://schemas.microsoft.com/office/drawing/2014/main" id="{72E68138-0970-46B6-BBA7-D8FD5A5934E0}"/>
              </a:ext>
            </a:extLst>
          </p:cNvPr>
          <p:cNvGrpSpPr/>
          <p:nvPr/>
        </p:nvGrpSpPr>
        <p:grpSpPr>
          <a:xfrm>
            <a:off x="2088331" y="893240"/>
            <a:ext cx="1206302" cy="537773"/>
            <a:chOff x="2438400" y="1818738"/>
            <a:chExt cx="1054841" cy="49848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92AE8EB-CAFD-40DA-8838-1C974D51E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6359" y="1818738"/>
              <a:ext cx="506882" cy="48625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7BBF54-DDF1-461F-9D45-1490A6F79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1828801"/>
              <a:ext cx="506882" cy="48842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3EFDAAF9-2920-4BAB-AE22-BBB2FC4B140D}"/>
              </a:ext>
            </a:extLst>
          </p:cNvPr>
          <p:cNvGrpSpPr/>
          <p:nvPr/>
        </p:nvGrpSpPr>
        <p:grpSpPr>
          <a:xfrm>
            <a:off x="528826" y="852236"/>
            <a:ext cx="1123565" cy="581688"/>
            <a:chOff x="3874119" y="3361782"/>
            <a:chExt cx="1137387" cy="527613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5F7D8692-D8EA-4519-96B2-D861140DC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0470" y="3361782"/>
              <a:ext cx="511036" cy="4924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1E605EEC-213A-4F1C-976A-7BFF6440C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4119" y="3400224"/>
              <a:ext cx="566737" cy="48917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id="{C14971E1-FD5E-49B2-9DC6-E1F960211997}"/>
              </a:ext>
            </a:extLst>
          </p:cNvPr>
          <p:cNvGrpSpPr/>
          <p:nvPr/>
        </p:nvGrpSpPr>
        <p:grpSpPr>
          <a:xfrm>
            <a:off x="5440805" y="857992"/>
            <a:ext cx="1047357" cy="492313"/>
            <a:chOff x="7696200" y="1978424"/>
            <a:chExt cx="1219200" cy="573635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C91D2506-5C98-4222-B70E-EA4C30E0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6200" y="1978424"/>
              <a:ext cx="595312" cy="5736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83515F02-089F-4A31-9A9A-C47C81761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5800" y="1981200"/>
              <a:ext cx="609600" cy="56832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1A8A4D1-B52F-40FF-88E1-E93C8B57B0C6}"/>
              </a:ext>
            </a:extLst>
          </p:cNvPr>
          <p:cNvSpPr txBox="1"/>
          <p:nvPr/>
        </p:nvSpPr>
        <p:spPr>
          <a:xfrm>
            <a:off x="916976" y="1358903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A4AF1B-AA93-4EBF-A33F-16C9FE8A026E}"/>
              </a:ext>
            </a:extLst>
          </p:cNvPr>
          <p:cNvSpPr txBox="1"/>
          <p:nvPr/>
        </p:nvSpPr>
        <p:spPr>
          <a:xfrm>
            <a:off x="2463258" y="1372639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4A517A-7A8D-4C01-9515-0D88048F44D2}"/>
              </a:ext>
            </a:extLst>
          </p:cNvPr>
          <p:cNvSpPr txBox="1"/>
          <p:nvPr/>
        </p:nvSpPr>
        <p:spPr>
          <a:xfrm>
            <a:off x="4233119" y="1372639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7431B-48B6-4D39-94ED-13FDEEC3B0B1}"/>
              </a:ext>
            </a:extLst>
          </p:cNvPr>
          <p:cNvSpPr txBox="1"/>
          <p:nvPr/>
        </p:nvSpPr>
        <p:spPr>
          <a:xfrm>
            <a:off x="5827125" y="1372639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490A3-008C-4EF8-A900-246E7147284C}"/>
              </a:ext>
            </a:extLst>
          </p:cNvPr>
          <p:cNvSpPr txBox="1"/>
          <p:nvPr/>
        </p:nvSpPr>
        <p:spPr>
          <a:xfrm>
            <a:off x="243798" y="1995686"/>
            <a:ext cx="614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A348C7-913B-41DF-A992-08CACF06B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006" y="2602478"/>
            <a:ext cx="639068" cy="6962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428B608-EEA8-4612-9A24-44313924A35E}"/>
              </a:ext>
            </a:extLst>
          </p:cNvPr>
          <p:cNvSpPr txBox="1"/>
          <p:nvPr/>
        </p:nvSpPr>
        <p:spPr>
          <a:xfrm>
            <a:off x="886107" y="3241018"/>
            <a:ext cx="4950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(Color Picker)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7D8AEC-38DD-4F9E-870E-F236F5726209}"/>
              </a:ext>
            </a:extLst>
          </p:cNvPr>
          <p:cNvSpPr txBox="1"/>
          <p:nvPr/>
        </p:nvSpPr>
        <p:spPr>
          <a:xfrm>
            <a:off x="260567" y="3792109"/>
            <a:ext cx="625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388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D06467-D5B3-4EE0-A96C-B5DEFA0300A7}"/>
              </a:ext>
            </a:extLst>
          </p:cNvPr>
          <p:cNvSpPr txBox="1"/>
          <p:nvPr/>
        </p:nvSpPr>
        <p:spPr>
          <a:xfrm>
            <a:off x="1988840" y="2191531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(Color Picker)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9935BCF-3310-424A-9A6F-587D43AE6181}"/>
              </a:ext>
            </a:extLst>
          </p:cNvPr>
          <p:cNvSpPr/>
          <p:nvPr/>
        </p:nvSpPr>
        <p:spPr>
          <a:xfrm>
            <a:off x="263230" y="2793257"/>
            <a:ext cx="6400958" cy="2046627"/>
          </a:xfrm>
          <a:prstGeom prst="cloudCallout">
            <a:avLst>
              <a:gd name="adj1" fmla="val -43661"/>
              <a:gd name="adj2" fmla="val 6314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1D5E3-55A8-4813-8010-E1091C4C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893"/>
            <a:ext cx="7958242" cy="18707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3D98A8-4FEF-4BA5-B7B5-99ED5543CE0B}"/>
              </a:ext>
            </a:extLst>
          </p:cNvPr>
          <p:cNvSpPr/>
          <p:nvPr/>
        </p:nvSpPr>
        <p:spPr>
          <a:xfrm>
            <a:off x="3040712" y="1225149"/>
            <a:ext cx="388288" cy="40011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C56572-8EEE-433B-B04F-306B30A92ACE}"/>
              </a:ext>
            </a:extLst>
          </p:cNvPr>
          <p:cNvGrpSpPr/>
          <p:nvPr/>
        </p:nvGrpSpPr>
        <p:grpSpPr>
          <a:xfrm>
            <a:off x="2989198" y="876092"/>
            <a:ext cx="879604" cy="1003905"/>
            <a:chOff x="5589240" y="1927885"/>
            <a:chExt cx="879604" cy="10039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869FF7-FA4A-4A6A-B429-B9B0187A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240" y="1953164"/>
              <a:ext cx="879604" cy="95837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661101-C366-4967-8E1F-EA8BBC570F54}"/>
                </a:ext>
              </a:extLst>
            </p:cNvPr>
            <p:cNvSpPr/>
            <p:nvPr/>
          </p:nvSpPr>
          <p:spPr>
            <a:xfrm>
              <a:off x="5589240" y="1927885"/>
              <a:ext cx="864096" cy="1003905"/>
            </a:xfrm>
            <a:prstGeom prst="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4B1849B-D6DA-43A4-90B8-1C5E9BA963F5}"/>
              </a:ext>
            </a:extLst>
          </p:cNvPr>
          <p:cNvSpPr/>
          <p:nvPr/>
        </p:nvSpPr>
        <p:spPr>
          <a:xfrm>
            <a:off x="738947" y="2975297"/>
            <a:ext cx="5868653" cy="1438151"/>
          </a:xfrm>
          <a:prstGeom prst="cloudCallout">
            <a:avLst>
              <a:gd name="adj1" fmla="val -57652"/>
              <a:gd name="adj2" fmla="val 685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 animBg="1"/>
      <p:bldP spid="3" grpId="1" animBg="1"/>
      <p:bldP spid="3" grpId="2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2-Point Star 2"/>
          <p:cNvSpPr/>
          <p:nvPr/>
        </p:nvSpPr>
        <p:spPr>
          <a:xfrm>
            <a:off x="1268760" y="411510"/>
            <a:ext cx="4050000" cy="4050000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/>
          <p:cNvSpPr/>
          <p:nvPr/>
        </p:nvSpPr>
        <p:spPr>
          <a:xfrm>
            <a:off x="2060848" y="1295408"/>
            <a:ext cx="3096344" cy="243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urora" panose="02040603050506020204" pitchFamily="18" charset="0"/>
              </a:rPr>
              <a:t>KHỞI ĐỘNG</a:t>
            </a:r>
            <a:endParaRPr lang="en-US" sz="3300" dirty="0">
              <a:latin typeface="UTM Aur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c buoc thuc hien">
            <a:hlinkClick r:id="" action="ppaction://media"/>
            <a:extLst>
              <a:ext uri="{FF2B5EF4-FFF2-40B4-BE49-F238E27FC236}">
                <a16:creationId xmlns:a16="http://schemas.microsoft.com/office/drawing/2014/main" id="{E7A127E3-FD96-4267-AF30-5A08997AFB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6600"/>
            <a:ext cx="68580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0E32F5EF-1B2B-4A80-81CA-9D6C638A7E4E}"/>
              </a:ext>
            </a:extLst>
          </p:cNvPr>
          <p:cNvSpPr/>
          <p:nvPr/>
        </p:nvSpPr>
        <p:spPr>
          <a:xfrm>
            <a:off x="836712" y="1383618"/>
            <a:ext cx="5426357" cy="2376264"/>
          </a:xfrm>
          <a:prstGeom prst="cloudCallout">
            <a:avLst>
              <a:gd name="adj1" fmla="val -57652"/>
              <a:gd name="adj2" fmla="val 685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14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BB265C-45C0-47B2-8823-23EFA5342608}"/>
              </a:ext>
            </a:extLst>
          </p:cNvPr>
          <p:cNvSpPr/>
          <p:nvPr/>
        </p:nvSpPr>
        <p:spPr>
          <a:xfrm>
            <a:off x="1652906" y="725309"/>
            <a:ext cx="4865529" cy="103408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A70B3-8F56-468D-BD1B-E1D812083C7E}"/>
              </a:ext>
            </a:extLst>
          </p:cNvPr>
          <p:cNvSpPr/>
          <p:nvPr/>
        </p:nvSpPr>
        <p:spPr>
          <a:xfrm>
            <a:off x="1652906" y="1811099"/>
            <a:ext cx="4865529" cy="103408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12DA3E-A634-43C1-BAF3-B05697E5B12D}"/>
              </a:ext>
            </a:extLst>
          </p:cNvPr>
          <p:cNvGrpSpPr/>
          <p:nvPr/>
        </p:nvGrpSpPr>
        <p:grpSpPr>
          <a:xfrm>
            <a:off x="48876" y="1814081"/>
            <a:ext cx="6797972" cy="1437288"/>
            <a:chOff x="-3267744" y="1962728"/>
            <a:chExt cx="6797972" cy="1041070"/>
          </a:xfrm>
        </p:grpSpPr>
        <p:sp>
          <p:nvSpPr>
            <p:cNvPr id="4" name="Rectangle 27">
              <a:extLst>
                <a:ext uri="{FF2B5EF4-FFF2-40B4-BE49-F238E27FC236}">
                  <a16:creationId xmlns:a16="http://schemas.microsoft.com/office/drawing/2014/main" id="{1B9DF931-9B01-48A3-A6BA-3AEFBEA6D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2738" y="1962728"/>
              <a:ext cx="4820001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09600" indent="-60960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just" eaLnBrk="1" hangingPunct="1">
                <a:buFont typeface="Wingdings" panose="05000000000000000000" pitchFamily="2" charset="2"/>
                <a:buNone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E0059CEA-38C7-4FD5-A1F2-0F9FDD15F998}"/>
                </a:ext>
              </a:extLst>
            </p:cNvPr>
            <p:cNvSpPr/>
            <p:nvPr/>
          </p:nvSpPr>
          <p:spPr>
            <a:xfrm flipV="1">
              <a:off x="-3238644" y="2986040"/>
              <a:ext cx="6768872" cy="17758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3227C6-28BC-4880-955C-C4D95CA8A15D}"/>
                </a:ext>
              </a:extLst>
            </p:cNvPr>
            <p:cNvSpPr/>
            <p:nvPr/>
          </p:nvSpPr>
          <p:spPr>
            <a:xfrm>
              <a:off x="-3267744" y="2075465"/>
              <a:ext cx="1450843" cy="821424"/>
            </a:xfrm>
            <a:custGeom>
              <a:avLst/>
              <a:gdLst>
                <a:gd name="connsiteX0" fmla="*/ 172382 w 1709510"/>
                <a:gd name="connsiteY0" fmla="*/ 0 h 1034086"/>
                <a:gd name="connsiteX1" fmla="*/ 1537128 w 1709510"/>
                <a:gd name="connsiteY1" fmla="*/ 0 h 1034086"/>
                <a:gd name="connsiteX2" fmla="*/ 1709510 w 1709510"/>
                <a:gd name="connsiteY2" fmla="*/ 172382 h 1034086"/>
                <a:gd name="connsiteX3" fmla="*/ 1709510 w 1709510"/>
                <a:gd name="connsiteY3" fmla="*/ 1034086 h 1034086"/>
                <a:gd name="connsiteX4" fmla="*/ 1709510 w 1709510"/>
                <a:gd name="connsiteY4" fmla="*/ 1034086 h 1034086"/>
                <a:gd name="connsiteX5" fmla="*/ 0 w 1709510"/>
                <a:gd name="connsiteY5" fmla="*/ 1034086 h 1034086"/>
                <a:gd name="connsiteX6" fmla="*/ 0 w 1709510"/>
                <a:gd name="connsiteY6" fmla="*/ 1034086 h 1034086"/>
                <a:gd name="connsiteX7" fmla="*/ 0 w 1709510"/>
                <a:gd name="connsiteY7" fmla="*/ 172382 h 1034086"/>
                <a:gd name="connsiteX8" fmla="*/ 172382 w 1709510"/>
                <a:gd name="connsiteY8" fmla="*/ 0 h 103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510" h="1034086">
                  <a:moveTo>
                    <a:pt x="172382" y="0"/>
                  </a:moveTo>
                  <a:lnTo>
                    <a:pt x="1537128" y="0"/>
                  </a:lnTo>
                  <a:cubicBezTo>
                    <a:pt x="1632332" y="0"/>
                    <a:pt x="1709510" y="77178"/>
                    <a:pt x="1709510" y="172382"/>
                  </a:cubicBezTo>
                  <a:lnTo>
                    <a:pt x="1709510" y="1034086"/>
                  </a:lnTo>
                  <a:lnTo>
                    <a:pt x="1709510" y="1034086"/>
                  </a:lnTo>
                  <a:lnTo>
                    <a:pt x="0" y="1034086"/>
                  </a:lnTo>
                  <a:lnTo>
                    <a:pt x="0" y="1034086"/>
                  </a:lnTo>
                  <a:lnTo>
                    <a:pt x="0" y="172382"/>
                  </a:lnTo>
                  <a:cubicBezTo>
                    <a:pt x="0" y="77178"/>
                    <a:pt x="77178" y="0"/>
                    <a:pt x="172382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0969" tIns="80969" rIns="80969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D7B2283-CF6D-469D-8BD0-95FC09B2F89C}"/>
              </a:ext>
            </a:extLst>
          </p:cNvPr>
          <p:cNvSpPr/>
          <p:nvPr/>
        </p:nvSpPr>
        <p:spPr>
          <a:xfrm>
            <a:off x="1652906" y="2896889"/>
            <a:ext cx="4865529" cy="103408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AC3F2E-4CD7-45AF-9730-FB44BAD42EBC}"/>
              </a:ext>
            </a:extLst>
          </p:cNvPr>
          <p:cNvGrpSpPr/>
          <p:nvPr/>
        </p:nvGrpSpPr>
        <p:grpSpPr>
          <a:xfrm>
            <a:off x="48876" y="912837"/>
            <a:ext cx="7035405" cy="750014"/>
            <a:chOff x="79786" y="498258"/>
            <a:chExt cx="7035405" cy="750014"/>
          </a:xfrm>
        </p:grpSpPr>
        <p:sp>
          <p:nvSpPr>
            <p:cNvPr id="16" name="Straight Connector 15">
              <a:extLst>
                <a:ext uri="{FF2B5EF4-FFF2-40B4-BE49-F238E27FC236}">
                  <a16:creationId xmlns:a16="http://schemas.microsoft.com/office/drawing/2014/main" id="{2D483D78-4C6C-4DE4-B53D-7C602EEF6C3D}"/>
                </a:ext>
              </a:extLst>
            </p:cNvPr>
            <p:cNvSpPr/>
            <p:nvPr/>
          </p:nvSpPr>
          <p:spPr>
            <a:xfrm>
              <a:off x="79786" y="1225181"/>
              <a:ext cx="6797972" cy="0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E4B835-64C1-4E15-BE08-BE7A0B813626}"/>
                </a:ext>
              </a:extLst>
            </p:cNvPr>
            <p:cNvSpPr/>
            <p:nvPr/>
          </p:nvSpPr>
          <p:spPr>
            <a:xfrm>
              <a:off x="107206" y="613871"/>
              <a:ext cx="1423423" cy="476051"/>
            </a:xfrm>
            <a:custGeom>
              <a:avLst/>
              <a:gdLst>
                <a:gd name="connsiteX0" fmla="*/ 79358 w 1709510"/>
                <a:gd name="connsiteY0" fmla="*/ 0 h 476051"/>
                <a:gd name="connsiteX1" fmla="*/ 1630152 w 1709510"/>
                <a:gd name="connsiteY1" fmla="*/ 0 h 476051"/>
                <a:gd name="connsiteX2" fmla="*/ 1709510 w 1709510"/>
                <a:gd name="connsiteY2" fmla="*/ 79358 h 476051"/>
                <a:gd name="connsiteX3" fmla="*/ 1709510 w 1709510"/>
                <a:gd name="connsiteY3" fmla="*/ 476051 h 476051"/>
                <a:gd name="connsiteX4" fmla="*/ 1709510 w 1709510"/>
                <a:gd name="connsiteY4" fmla="*/ 476051 h 476051"/>
                <a:gd name="connsiteX5" fmla="*/ 0 w 1709510"/>
                <a:gd name="connsiteY5" fmla="*/ 476051 h 476051"/>
                <a:gd name="connsiteX6" fmla="*/ 0 w 1709510"/>
                <a:gd name="connsiteY6" fmla="*/ 476051 h 476051"/>
                <a:gd name="connsiteX7" fmla="*/ 0 w 1709510"/>
                <a:gd name="connsiteY7" fmla="*/ 79358 h 476051"/>
                <a:gd name="connsiteX8" fmla="*/ 79358 w 1709510"/>
                <a:gd name="connsiteY8" fmla="*/ 0 h 47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510" h="476051">
                  <a:moveTo>
                    <a:pt x="79358" y="0"/>
                  </a:moveTo>
                  <a:lnTo>
                    <a:pt x="1630152" y="0"/>
                  </a:lnTo>
                  <a:cubicBezTo>
                    <a:pt x="1673980" y="0"/>
                    <a:pt x="1709510" y="35530"/>
                    <a:pt x="1709510" y="79358"/>
                  </a:cubicBezTo>
                  <a:lnTo>
                    <a:pt x="1709510" y="476051"/>
                  </a:lnTo>
                  <a:lnTo>
                    <a:pt x="1709510" y="476051"/>
                  </a:lnTo>
                  <a:lnTo>
                    <a:pt x="0" y="476051"/>
                  </a:lnTo>
                  <a:lnTo>
                    <a:pt x="0" y="476051"/>
                  </a:lnTo>
                  <a:lnTo>
                    <a:pt x="0" y="79358"/>
                  </a:lnTo>
                  <a:cubicBezTo>
                    <a:pt x="0" y="35530"/>
                    <a:pt x="35530" y="0"/>
                    <a:pt x="79358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53723" tIns="53723" rIns="53723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0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ACFEFF5-2E1A-4E1F-B3A0-0E69EDBF185D}"/>
                </a:ext>
              </a:extLst>
            </p:cNvPr>
            <p:cNvGrpSpPr/>
            <p:nvPr/>
          </p:nvGrpSpPr>
          <p:grpSpPr>
            <a:xfrm>
              <a:off x="1858607" y="498258"/>
              <a:ext cx="5256584" cy="750014"/>
              <a:chOff x="2204865" y="65842"/>
              <a:chExt cx="5256584" cy="750014"/>
            </a:xfrm>
          </p:grpSpPr>
          <p:sp>
            <p:nvSpPr>
              <p:cNvPr id="2" name="Rectangle 26">
                <a:extLst>
                  <a:ext uri="{FF2B5EF4-FFF2-40B4-BE49-F238E27FC236}">
                    <a16:creationId xmlns:a16="http://schemas.microsoft.com/office/drawing/2014/main" id="{D9BC2F3C-6515-4527-BB91-E67806B17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865" y="282456"/>
                <a:ext cx="5256584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609600" indent="-609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chép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.</a:t>
                </a:r>
              </a:p>
              <a:p>
                <a:pPr algn="just"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FC948CE-97B1-4E0F-AF21-12118F1E2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7631" y="65842"/>
                <a:ext cx="489559" cy="5334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03AD2F-5121-4261-A8DD-795CB67FEB87}"/>
              </a:ext>
            </a:extLst>
          </p:cNvPr>
          <p:cNvGrpSpPr/>
          <p:nvPr/>
        </p:nvGrpSpPr>
        <p:grpSpPr>
          <a:xfrm>
            <a:off x="63425" y="3321731"/>
            <a:ext cx="6783423" cy="1707461"/>
            <a:chOff x="-3267744" y="3556233"/>
            <a:chExt cx="6783423" cy="1122396"/>
          </a:xfrm>
        </p:grpSpPr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008B5B48-925F-4C70-9BB1-2D1B44D3F95E}"/>
                </a:ext>
              </a:extLst>
            </p:cNvPr>
            <p:cNvSpPr/>
            <p:nvPr/>
          </p:nvSpPr>
          <p:spPr>
            <a:xfrm>
              <a:off x="-3238644" y="4678629"/>
              <a:ext cx="6754323" cy="0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36E776-2311-4702-852F-4B0C3ED31A52}"/>
                </a:ext>
              </a:extLst>
            </p:cNvPr>
            <p:cNvSpPr/>
            <p:nvPr/>
          </p:nvSpPr>
          <p:spPr>
            <a:xfrm>
              <a:off x="-3267744" y="3787660"/>
              <a:ext cx="1450843" cy="788126"/>
            </a:xfrm>
            <a:custGeom>
              <a:avLst/>
              <a:gdLst>
                <a:gd name="connsiteX0" fmla="*/ 172382 w 1709510"/>
                <a:gd name="connsiteY0" fmla="*/ 0 h 1034086"/>
                <a:gd name="connsiteX1" fmla="*/ 1537128 w 1709510"/>
                <a:gd name="connsiteY1" fmla="*/ 0 h 1034086"/>
                <a:gd name="connsiteX2" fmla="*/ 1709510 w 1709510"/>
                <a:gd name="connsiteY2" fmla="*/ 172382 h 1034086"/>
                <a:gd name="connsiteX3" fmla="*/ 1709510 w 1709510"/>
                <a:gd name="connsiteY3" fmla="*/ 1034086 h 1034086"/>
                <a:gd name="connsiteX4" fmla="*/ 1709510 w 1709510"/>
                <a:gd name="connsiteY4" fmla="*/ 1034086 h 1034086"/>
                <a:gd name="connsiteX5" fmla="*/ 0 w 1709510"/>
                <a:gd name="connsiteY5" fmla="*/ 1034086 h 1034086"/>
                <a:gd name="connsiteX6" fmla="*/ 0 w 1709510"/>
                <a:gd name="connsiteY6" fmla="*/ 1034086 h 1034086"/>
                <a:gd name="connsiteX7" fmla="*/ 0 w 1709510"/>
                <a:gd name="connsiteY7" fmla="*/ 172382 h 1034086"/>
                <a:gd name="connsiteX8" fmla="*/ 172382 w 1709510"/>
                <a:gd name="connsiteY8" fmla="*/ 0 h 103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510" h="1034086">
                  <a:moveTo>
                    <a:pt x="172382" y="0"/>
                  </a:moveTo>
                  <a:lnTo>
                    <a:pt x="1537128" y="0"/>
                  </a:lnTo>
                  <a:cubicBezTo>
                    <a:pt x="1632332" y="0"/>
                    <a:pt x="1709510" y="77178"/>
                    <a:pt x="1709510" y="172382"/>
                  </a:cubicBezTo>
                  <a:lnTo>
                    <a:pt x="1709510" y="1034086"/>
                  </a:lnTo>
                  <a:lnTo>
                    <a:pt x="1709510" y="1034086"/>
                  </a:lnTo>
                  <a:lnTo>
                    <a:pt x="0" y="1034086"/>
                  </a:lnTo>
                  <a:lnTo>
                    <a:pt x="0" y="1034086"/>
                  </a:lnTo>
                  <a:lnTo>
                    <a:pt x="0" y="172382"/>
                  </a:lnTo>
                  <a:cubicBezTo>
                    <a:pt x="0" y="77178"/>
                    <a:pt x="77178" y="0"/>
                    <a:pt x="172382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0969" tIns="80969" rIns="80969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12A7ADD-8A15-42A2-AAF3-9110A3D7FB78}"/>
                </a:ext>
              </a:extLst>
            </p:cNvPr>
            <p:cNvGrpSpPr/>
            <p:nvPr/>
          </p:nvGrpSpPr>
          <p:grpSpPr>
            <a:xfrm>
              <a:off x="-1503472" y="3556233"/>
              <a:ext cx="4677867" cy="1063207"/>
              <a:chOff x="-1348458" y="4329709"/>
              <a:chExt cx="4677867" cy="1063207"/>
            </a:xfrm>
          </p:grpSpPr>
          <p:sp>
            <p:nvSpPr>
              <p:cNvPr id="3" name="Rectangle 28">
                <a:extLst>
                  <a:ext uri="{FF2B5EF4-FFF2-40B4-BE49-F238E27FC236}">
                    <a16:creationId xmlns:a16="http://schemas.microsoft.com/office/drawing/2014/main" id="{B22B4C07-2A33-472B-9EF8-E07DE0E79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48458" y="4418191"/>
                <a:ext cx="4677867" cy="974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609600" indent="-609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indent="0" algn="just" eaLnBrk="1" hangingPunct="1">
                  <a:lnSpc>
                    <a:spcPts val="3838"/>
                  </a:lnSpc>
                  <a:spcBef>
                    <a:spcPct val="20000"/>
                  </a:spcBef>
                  <a:spcAft>
                    <a:spcPts val="1200"/>
                  </a:spcAft>
                </a:pP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, di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nháy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eaLnBrk="1" hangingPunct="1">
                  <a:lnSpc>
                    <a:spcPts val="3838"/>
                  </a:lnSpc>
                  <a:spcBef>
                    <a:spcPct val="20000"/>
                  </a:spcBef>
                  <a:spcAft>
                    <a:spcPts val="1200"/>
                  </a:spcAft>
                </a:pPr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67BA49-FC5B-41CB-8B0B-995603838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939" y="4329709"/>
                <a:ext cx="620138" cy="462854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B1C058-1325-4F9F-BD02-939B5A9E6164}"/>
              </a:ext>
            </a:extLst>
          </p:cNvPr>
          <p:cNvSpPr txBox="1"/>
          <p:nvPr/>
        </p:nvSpPr>
        <p:spPr>
          <a:xfrm>
            <a:off x="365498" y="166161"/>
            <a:ext cx="612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HIỆN SAO CHÉP MÀU</a:t>
            </a:r>
          </a:p>
        </p:txBody>
      </p:sp>
    </p:spTree>
    <p:extLst>
      <p:ext uri="{BB962C8B-B14F-4D97-AF65-F5344CB8AC3E}">
        <p14:creationId xmlns:p14="http://schemas.microsoft.com/office/powerpoint/2010/main" val="4384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EF6F4-F291-451A-8106-727C219E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6" y="1352916"/>
            <a:ext cx="6336704" cy="3282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B8A8C-4DF9-414B-81EE-777BA2A2FC9A}"/>
              </a:ext>
            </a:extLst>
          </p:cNvPr>
          <p:cNvSpPr txBox="1"/>
          <p:nvPr/>
        </p:nvSpPr>
        <p:spPr>
          <a:xfrm>
            <a:off x="119275" y="113465"/>
            <a:ext cx="505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FA484-BA63-4143-A81E-9A8CA85A5D35}"/>
              </a:ext>
            </a:extLst>
          </p:cNvPr>
          <p:cNvSpPr txBox="1"/>
          <p:nvPr/>
        </p:nvSpPr>
        <p:spPr>
          <a:xfrm>
            <a:off x="240451" y="610080"/>
            <a:ext cx="6152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9230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4972EC-75A1-4E07-A3E1-450DC3B4A49E}"/>
              </a:ext>
            </a:extLst>
          </p:cNvPr>
          <p:cNvSpPr txBox="1"/>
          <p:nvPr/>
        </p:nvSpPr>
        <p:spPr>
          <a:xfrm>
            <a:off x="1340768" y="339502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TRÒ CHƠI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AI NHANH NHẤT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DCFC1-DD38-4566-94F3-6A747F41EDB3}"/>
              </a:ext>
            </a:extLst>
          </p:cNvPr>
          <p:cNvSpPr txBox="1"/>
          <p:nvPr/>
        </p:nvSpPr>
        <p:spPr>
          <a:xfrm>
            <a:off x="519775" y="2371695"/>
            <a:ext cx="5962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QUIZZ, NHẬP CODE CÓ TRÊN MÁY CHIẾU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49CEF-718A-4C34-9738-832958E4EB85}"/>
              </a:ext>
            </a:extLst>
          </p:cNvPr>
          <p:cNvSpPr txBox="1"/>
          <p:nvPr/>
        </p:nvSpPr>
        <p:spPr>
          <a:xfrm>
            <a:off x="2369929" y="2748953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877798</a:t>
            </a:r>
          </a:p>
        </p:txBody>
      </p:sp>
    </p:spTree>
    <p:extLst>
      <p:ext uri="{BB962C8B-B14F-4D97-AF65-F5344CB8AC3E}">
        <p14:creationId xmlns:p14="http://schemas.microsoft.com/office/powerpoint/2010/main" val="3949676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26DC8-039B-47E8-9D13-0671C7489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D2467-933A-448F-9624-6E84CC3589DD}"/>
              </a:ext>
            </a:extLst>
          </p:cNvPr>
          <p:cNvSpPr txBox="1"/>
          <p:nvPr/>
        </p:nvSpPr>
        <p:spPr>
          <a:xfrm>
            <a:off x="764704" y="2094696"/>
            <a:ext cx="55465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KHỎE VÀ CÔNG TÁC TỐT</a:t>
            </a:r>
          </a:p>
        </p:txBody>
      </p:sp>
    </p:spTree>
    <p:extLst>
      <p:ext uri="{BB962C8B-B14F-4D97-AF65-F5344CB8AC3E}">
        <p14:creationId xmlns:p14="http://schemas.microsoft.com/office/powerpoint/2010/main" val="256973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3874" y="19469"/>
            <a:ext cx="1134126" cy="981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91580"/>
            <a:ext cx="1924566" cy="187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68" y="2712674"/>
            <a:ext cx="2077506" cy="182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8" y="3610392"/>
            <a:ext cx="918102" cy="837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4754" y="1221600"/>
            <a:ext cx="5231826" cy="1026114"/>
          </a:xfrm>
          <a:prstGeom prst="rect">
            <a:avLst/>
          </a:prstGeom>
          <a:noFill/>
        </p:spPr>
        <p:txBody>
          <a:bodyPr wrap="square" lIns="68580" tIns="34290" rIns="68580" bIns="34290" numCol="1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cứu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biển</a:t>
            </a:r>
            <a:endParaRPr lang="en-US" sz="495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246" y="-4760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23" y="3174094"/>
            <a:ext cx="1440577" cy="1268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0" y="3193249"/>
            <a:ext cx="1375391" cy="1337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3" y="3940395"/>
            <a:ext cx="1293699" cy="71874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8" y="98695"/>
            <a:ext cx="968271" cy="987806"/>
          </a:xfrm>
          <a:prstGeom prst="rect">
            <a:avLst/>
          </a:prstGeom>
        </p:spPr>
      </p:pic>
      <p:pic>
        <p:nvPicPr>
          <p:cNvPr id="6" name="Picture chuo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37" y="2983015"/>
            <a:ext cx="780644" cy="32096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38" y="3707822"/>
            <a:ext cx="1164082" cy="773024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5171523" y="3638242"/>
            <a:ext cx="456693" cy="770602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135650" y="642938"/>
            <a:ext cx="4131459" cy="199184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Bãi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biển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có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nhiều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rác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quá</a:t>
            </a:r>
            <a:r>
              <a:rPr lang="en-US" sz="33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656207" y="717985"/>
            <a:ext cx="3921851" cy="199184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542159" y="-933260"/>
            <a:ext cx="457200" cy="457200"/>
          </a:xfrm>
          <a:prstGeom prst="rect">
            <a:avLst/>
          </a:prstGeom>
        </p:spPr>
      </p:pic>
      <p:pic>
        <p:nvPicPr>
          <p:cNvPr id="29" name="Picture lo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52" y="4442859"/>
            <a:ext cx="767720" cy="5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04" y="3258473"/>
            <a:ext cx="940862" cy="46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658" y="26442"/>
            <a:ext cx="6156684" cy="1249164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718464"/>
            <a:ext cx="6156684" cy="65122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FF0000"/>
                </a:solidFill>
              </a:rPr>
              <a:t>Đáp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án</a:t>
            </a:r>
            <a:r>
              <a:rPr lang="en-US" sz="3300" dirty="0">
                <a:solidFill>
                  <a:srgbClr val="FF0000"/>
                </a:solidFill>
              </a:rPr>
              <a:t>: 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39" y="4299943"/>
            <a:ext cx="1356243" cy="81711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" y="4143386"/>
            <a:ext cx="967418" cy="96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A6B237-BBCF-4501-936F-1FA0E31A2E61}"/>
              </a:ext>
            </a:extLst>
          </p:cNvPr>
          <p:cNvGrpSpPr/>
          <p:nvPr/>
        </p:nvGrpSpPr>
        <p:grpSpPr>
          <a:xfrm>
            <a:off x="404664" y="1332969"/>
            <a:ext cx="6156684" cy="950750"/>
            <a:chOff x="404664" y="1332969"/>
            <a:chExt cx="6156684" cy="950750"/>
          </a:xfrm>
        </p:grpSpPr>
        <p:sp>
          <p:nvSpPr>
            <p:cNvPr id="8" name="Snip Diagonal Corner Rectangle 2">
              <a:extLst>
                <a:ext uri="{FF2B5EF4-FFF2-40B4-BE49-F238E27FC236}">
                  <a16:creationId xmlns:a16="http://schemas.microsoft.com/office/drawing/2014/main" id="{EAC586AC-267A-4C11-8060-32F1F6F97F80}"/>
                </a:ext>
              </a:extLst>
            </p:cNvPr>
            <p:cNvSpPr/>
            <p:nvPr/>
          </p:nvSpPr>
          <p:spPr>
            <a:xfrm>
              <a:off x="404664" y="1332969"/>
              <a:ext cx="6156684" cy="950750"/>
            </a:xfrm>
            <a:prstGeom prst="snip2Diag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300" dirty="0"/>
                <a:t>A.          B.             C. 	       D.     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610BFC-F8CE-4512-9192-0794CA33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056" y="1587271"/>
              <a:ext cx="609524" cy="5523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3E5A20-4945-400F-B18E-0D97DF17F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999" y="1618211"/>
              <a:ext cx="523810" cy="4476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5309E9-CCEE-4C80-9450-F1C230AA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3115" y="1608853"/>
              <a:ext cx="542857" cy="5047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4A78CF-7776-4FC1-98B9-7DDFC063F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29" y="1532496"/>
              <a:ext cx="438095" cy="504762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31764" y="97091"/>
            <a:ext cx="6156684" cy="1178515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400803" y="2680158"/>
            <a:ext cx="6156684" cy="711978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B. Ctrl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46" y="3651870"/>
            <a:ext cx="1606075" cy="10665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" y="4077125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431764" y="1386914"/>
            <a:ext cx="6125723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/>
              <a:t>    A. Shift         	     B. Ctrl          </a:t>
            </a:r>
          </a:p>
          <a:p>
            <a:r>
              <a:rPr lang="en-US" sz="3300" dirty="0"/>
              <a:t>    C. Enter	      	     D. Caps Lock  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2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04664" y="66339"/>
            <a:ext cx="6156684" cy="1298159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849301"/>
            <a:ext cx="6156684" cy="711978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Đáp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án</a:t>
            </a:r>
            <a:r>
              <a:rPr lang="en-US" sz="3300" b="1" dirty="0">
                <a:solidFill>
                  <a:srgbClr val="FF0000"/>
                </a:solidFill>
              </a:rPr>
              <a:t>: B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42" y="4137275"/>
            <a:ext cx="1603658" cy="80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" y="4293461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BA6BDC2-C1D1-4FBF-B920-9C14504C7D6C}"/>
              </a:ext>
            </a:extLst>
          </p:cNvPr>
          <p:cNvGrpSpPr/>
          <p:nvPr/>
        </p:nvGrpSpPr>
        <p:grpSpPr>
          <a:xfrm>
            <a:off x="404664" y="1497747"/>
            <a:ext cx="6156684" cy="950750"/>
            <a:chOff x="404664" y="1479455"/>
            <a:chExt cx="6156684" cy="9507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EB1A8C-213C-4600-B39F-DE559838DDAF}"/>
                </a:ext>
              </a:extLst>
            </p:cNvPr>
            <p:cNvGrpSpPr/>
            <p:nvPr/>
          </p:nvGrpSpPr>
          <p:grpSpPr>
            <a:xfrm>
              <a:off x="404664" y="1479455"/>
              <a:ext cx="6156684" cy="950750"/>
              <a:chOff x="375072" y="1493920"/>
              <a:chExt cx="6156684" cy="950750"/>
            </a:xfrm>
          </p:grpSpPr>
          <p:sp>
            <p:nvSpPr>
              <p:cNvPr id="8" name="Snip Diagonal Corner Rectangle 2">
                <a:extLst>
                  <a:ext uri="{FF2B5EF4-FFF2-40B4-BE49-F238E27FC236}">
                    <a16:creationId xmlns:a16="http://schemas.microsoft.com/office/drawing/2014/main" id="{86071A77-E4D7-4F6F-81CF-00F2F4A77DA5}"/>
                  </a:ext>
                </a:extLst>
              </p:cNvPr>
              <p:cNvSpPr/>
              <p:nvPr/>
            </p:nvSpPr>
            <p:spPr>
              <a:xfrm>
                <a:off x="375072" y="1493920"/>
                <a:ext cx="6156684" cy="950750"/>
              </a:xfrm>
              <a:prstGeom prst="snip2Diag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300" dirty="0"/>
                  <a:t>A.           B.             C. 	       D.      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150A255-C940-4C50-88AA-D13552FEE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8964" y="1649301"/>
                <a:ext cx="587100" cy="62017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1BA119-E0BD-4F37-9FF1-C67475A1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2345" y="1731021"/>
              <a:ext cx="479820" cy="4348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53B62B-1221-4FF8-89EE-64DE23CA5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43" y="1731021"/>
              <a:ext cx="523810" cy="44761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430FF4-B6BA-423C-9E73-8C959EF70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3218" y="1675621"/>
              <a:ext cx="438095" cy="504762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831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96032" y="200688"/>
            <a:ext cx="6156684" cy="1524134"/>
          </a:xfrm>
          <a:prstGeom prst="horizontalScroll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Ctrl + C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434504" y="2071889"/>
            <a:ext cx="6156684" cy="134679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(Ctrl + O)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5585779" y="3526297"/>
            <a:ext cx="986754" cy="166500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" y="3754068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023FF7-6766-47CF-909A-2BE7F77C3392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8DBF8C-DBD5-4B00-B58F-9C0DAFE7B94D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F80D51-2E58-4D1F-B332-0617A6D79761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B3B49B-7359-41C0-9427-385A91384B00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65E0A-A6D1-4869-A083-D9ED084C283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8B9E33-4E88-4754-8A39-137CBDDBC51C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953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04664" y="34836"/>
            <a:ext cx="6156684" cy="1360049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715766"/>
            <a:ext cx="6156684" cy="567962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</a:rPr>
              <a:t>Đáp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</a:rPr>
              <a:t>án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</a:rPr>
              <a:t>: C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12" y="3756818"/>
            <a:ext cx="1452658" cy="9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" y="3754068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3D14DDA-AD38-49DF-8000-4886E42F1045}"/>
              </a:ext>
            </a:extLst>
          </p:cNvPr>
          <p:cNvGrpSpPr/>
          <p:nvPr/>
        </p:nvGrpSpPr>
        <p:grpSpPr>
          <a:xfrm>
            <a:off x="404664" y="1574260"/>
            <a:ext cx="6156684" cy="950750"/>
            <a:chOff x="404664" y="1501514"/>
            <a:chExt cx="6156684" cy="950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C3B9FC-BC46-4681-95DB-677124BFD460}"/>
                </a:ext>
              </a:extLst>
            </p:cNvPr>
            <p:cNvGrpSpPr/>
            <p:nvPr/>
          </p:nvGrpSpPr>
          <p:grpSpPr>
            <a:xfrm>
              <a:off x="404664" y="1501514"/>
              <a:ext cx="6156684" cy="950750"/>
              <a:chOff x="404664" y="1479455"/>
              <a:chExt cx="6156684" cy="95075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3AF3158-5384-4AAA-9B41-14D7171A9B89}"/>
                  </a:ext>
                </a:extLst>
              </p:cNvPr>
              <p:cNvGrpSpPr/>
              <p:nvPr/>
            </p:nvGrpSpPr>
            <p:grpSpPr>
              <a:xfrm>
                <a:off x="404664" y="1479455"/>
                <a:ext cx="6156684" cy="950750"/>
                <a:chOff x="375072" y="1493920"/>
                <a:chExt cx="6156684" cy="950750"/>
              </a:xfrm>
            </p:grpSpPr>
            <p:sp>
              <p:nvSpPr>
                <p:cNvPr id="12" name="Snip Diagonal Corner Rectangle 2">
                  <a:extLst>
                    <a:ext uri="{FF2B5EF4-FFF2-40B4-BE49-F238E27FC236}">
                      <a16:creationId xmlns:a16="http://schemas.microsoft.com/office/drawing/2014/main" id="{6F787AD1-1280-4B2C-91F2-12436200A2BD}"/>
                    </a:ext>
                  </a:extLst>
                </p:cNvPr>
                <p:cNvSpPr/>
                <p:nvPr/>
              </p:nvSpPr>
              <p:spPr>
                <a:xfrm>
                  <a:off x="375072" y="1493920"/>
                  <a:ext cx="6156684" cy="950750"/>
                </a:xfrm>
                <a:prstGeom prst="snip2Diag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en-US" sz="3300" dirty="0"/>
                    <a:t>A.           B.             C. 	       D.      </a:t>
                  </a: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D3342E7-091D-4D01-BD56-A04CF54679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48964" y="1649301"/>
                  <a:ext cx="587100" cy="620177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6DE80BD-883B-4E83-BB50-6C62CD182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6628" y="1737255"/>
                <a:ext cx="479820" cy="434837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0F2107-9D71-4843-9AD9-143750244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949" y="1549269"/>
              <a:ext cx="438095" cy="72780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37277B-6540-43E5-9ED7-B3D662A86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77" y="1656895"/>
              <a:ext cx="587100" cy="639676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FAB0A6-5549-4C0F-816B-B2DFBFED55C2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7C26631-A8BB-4E0B-A765-651635D65C3A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95DADA-DFEE-4FBD-92AE-B61235CD2D2E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085BF9-E917-4CAC-810E-24F82AF0EB94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153389-EA3E-4F85-94D0-E0CA901EFC1E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E6AE91-5E05-4C5C-A682-D533152AE965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065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11278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677</Words>
  <Application>Microsoft Office PowerPoint</Application>
  <PresentationFormat>Custom</PresentationFormat>
  <Paragraphs>102</Paragraphs>
  <Slides>25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UTM Aurora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Nguyen Tien Khanh</cp:lastModifiedBy>
  <cp:revision>257</cp:revision>
  <dcterms:created xsi:type="dcterms:W3CDTF">2020-04-08T04:21:28Z</dcterms:created>
  <dcterms:modified xsi:type="dcterms:W3CDTF">2021-08-30T08:42:07Z</dcterms:modified>
</cp:coreProperties>
</file>