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6"/>
  </p:notesMasterIdLst>
  <p:sldIdLst>
    <p:sldId id="256" r:id="rId2"/>
    <p:sldId id="258" r:id="rId3"/>
    <p:sldId id="259" r:id="rId4"/>
    <p:sldId id="260" r:id="rId5"/>
    <p:sldId id="300" r:id="rId6"/>
    <p:sldId id="301" r:id="rId7"/>
    <p:sldId id="263" r:id="rId8"/>
    <p:sldId id="266" r:id="rId9"/>
    <p:sldId id="271" r:id="rId10"/>
    <p:sldId id="302" r:id="rId11"/>
    <p:sldId id="303" r:id="rId12"/>
    <p:sldId id="304" r:id="rId13"/>
    <p:sldId id="276" r:id="rId14"/>
    <p:sldId id="305" r:id="rId15"/>
  </p:sldIdLst>
  <p:sldSz cx="9144000" cy="5143500" type="screen16x9"/>
  <p:notesSz cx="6858000" cy="9144000"/>
  <p:embeddedFontLst>
    <p:embeddedFont>
      <p:font typeface="Calibri" pitchFamily="34" charset="0"/>
      <p:regular r:id="rId17"/>
      <p:bold r:id="rId18"/>
      <p:italic r:id="rId19"/>
      <p:boldItalic r:id="rId20"/>
    </p:embeddedFont>
    <p:embeddedFont>
      <p:font typeface="PT Sans" charset="0"/>
      <p:regular r:id="rId21"/>
      <p:bold r:id="rId22"/>
      <p:italic r:id="rId23"/>
      <p:boldItalic r:id="rId24"/>
    </p:embeddedFont>
    <p:embeddedFont>
      <p:font typeface="Century Gothic" pitchFamily="34" charset="0"/>
      <p:regular r:id="rId25"/>
      <p:bold r:id="rId26"/>
      <p:italic r:id="rId27"/>
      <p:boldItalic r:id="rId28"/>
    </p:embeddedFont>
    <p:embeddedFont>
      <p:font typeface="Aldrich" charset="0"/>
      <p:regular r:id="rId29"/>
    </p:embeddedFont>
    <p:embeddedFont>
      <p:font typeface="Didact Gothic"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416363-6E3A-4EB7-B1FE-7A250EF0F943}">
  <a:tblStyle styleId="{2C416363-6E3A-4EB7-B1FE-7A250EF0F9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4660"/>
  </p:normalViewPr>
  <p:slideViewPr>
    <p:cSldViewPr>
      <p:cViewPr varScale="1">
        <p:scale>
          <a:sx n="89" d="100"/>
          <a:sy n="89" d="100"/>
        </p:scale>
        <p:origin x="-32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8876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a745d1862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a745d186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a71291a82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71291a82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8"/>
          <p:cNvGrpSpPr/>
          <p:nvPr/>
        </p:nvGrpSpPr>
        <p:grpSpPr>
          <a:xfrm>
            <a:off x="319043" y="283350"/>
            <a:ext cx="8505900" cy="4576800"/>
            <a:chOff x="319043" y="283350"/>
            <a:chExt cx="8505900" cy="4576800"/>
          </a:xfrm>
        </p:grpSpPr>
        <p:sp>
          <p:nvSpPr>
            <p:cNvPr id="184" name="Google Shape;184;p8"/>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8"/>
          <p:cNvGrpSpPr/>
          <p:nvPr/>
        </p:nvGrpSpPr>
        <p:grpSpPr>
          <a:xfrm>
            <a:off x="4281415" y="375214"/>
            <a:ext cx="581170" cy="125403"/>
            <a:chOff x="4685288" y="186288"/>
            <a:chExt cx="419375" cy="90485"/>
          </a:xfrm>
        </p:grpSpPr>
        <p:sp>
          <p:nvSpPr>
            <p:cNvPr id="189" name="Google Shape;189;p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8"/>
            <p:cNvGrpSpPr/>
            <p:nvPr/>
          </p:nvGrpSpPr>
          <p:grpSpPr>
            <a:xfrm>
              <a:off x="4685288" y="186300"/>
              <a:ext cx="419375" cy="90473"/>
              <a:chOff x="4390000" y="182175"/>
              <a:chExt cx="419375" cy="90473"/>
            </a:xfrm>
          </p:grpSpPr>
          <p:sp>
            <p:nvSpPr>
              <p:cNvPr id="191" name="Google Shape;191;p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Google Shape;193;p8"/>
          <p:cNvSpPr txBox="1">
            <a:spLocks noGrp="1"/>
          </p:cNvSpPr>
          <p:nvPr>
            <p:ph type="title"/>
          </p:nvPr>
        </p:nvSpPr>
        <p:spPr>
          <a:xfrm>
            <a:off x="2046600" y="1414500"/>
            <a:ext cx="5050800" cy="231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228"/>
        <p:cNvGrpSpPr/>
        <p:nvPr/>
      </p:nvGrpSpPr>
      <p:grpSpPr>
        <a:xfrm>
          <a:off x="0" y="0"/>
          <a:ext cx="0" cy="0"/>
          <a:chOff x="0" y="0"/>
          <a:chExt cx="0" cy="0"/>
        </a:xfrm>
      </p:grpSpPr>
      <p:grpSp>
        <p:nvGrpSpPr>
          <p:cNvPr id="229" name="Google Shape;229;p13"/>
          <p:cNvGrpSpPr/>
          <p:nvPr/>
        </p:nvGrpSpPr>
        <p:grpSpPr>
          <a:xfrm>
            <a:off x="-9513" y="-6"/>
            <a:ext cx="9177947" cy="5143519"/>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13"/>
          <p:cNvGrpSpPr/>
          <p:nvPr/>
        </p:nvGrpSpPr>
        <p:grpSpPr>
          <a:xfrm>
            <a:off x="4281415" y="75177"/>
            <a:ext cx="581170" cy="125403"/>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2" name="Google Shape;242;p13"/>
          <p:cNvSpPr txBox="1">
            <a:spLocks noGrp="1"/>
          </p:cNvSpPr>
          <p:nvPr>
            <p:ph type="subTitle" idx="1"/>
          </p:nvPr>
        </p:nvSpPr>
        <p:spPr>
          <a:xfrm>
            <a:off x="1454213" y="211774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3" name="Google Shape;243;p13"/>
          <p:cNvSpPr txBox="1">
            <a:spLocks noGrp="1"/>
          </p:cNvSpPr>
          <p:nvPr>
            <p:ph type="subTitle" idx="2"/>
          </p:nvPr>
        </p:nvSpPr>
        <p:spPr>
          <a:xfrm>
            <a:off x="5322225" y="212783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4" name="Google Shape;244;p13"/>
          <p:cNvSpPr txBox="1">
            <a:spLocks noGrp="1"/>
          </p:cNvSpPr>
          <p:nvPr>
            <p:ph type="title" hasCustomPrompt="1"/>
          </p:nvPr>
        </p:nvSpPr>
        <p:spPr>
          <a:xfrm>
            <a:off x="2270363" y="139250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6130262" y="139332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009425" y="18099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4877475" y="18200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454213" y="373809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0" name="Google Shape;250;p13"/>
          <p:cNvSpPr txBox="1">
            <a:spLocks noGrp="1"/>
          </p:cNvSpPr>
          <p:nvPr>
            <p:ph type="subTitle" idx="8"/>
          </p:nvPr>
        </p:nvSpPr>
        <p:spPr>
          <a:xfrm>
            <a:off x="5322225" y="374818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1" name="Google Shape;251;p13"/>
          <p:cNvSpPr txBox="1">
            <a:spLocks noGrp="1"/>
          </p:cNvSpPr>
          <p:nvPr>
            <p:ph type="title" idx="9" hasCustomPrompt="1"/>
          </p:nvPr>
        </p:nvSpPr>
        <p:spPr>
          <a:xfrm>
            <a:off x="2270363" y="301285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6130262" y="301367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4877475" y="34404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26"/>
        <p:cNvGrpSpPr/>
        <p:nvPr/>
      </p:nvGrpSpPr>
      <p:grpSpPr>
        <a:xfrm>
          <a:off x="0" y="0"/>
          <a:ext cx="0" cy="0"/>
          <a:chOff x="0" y="0"/>
          <a:chExt cx="0" cy="0"/>
        </a:xfrm>
      </p:grpSpPr>
      <p:grpSp>
        <p:nvGrpSpPr>
          <p:cNvPr id="327" name="Google Shape;327;p17"/>
          <p:cNvGrpSpPr/>
          <p:nvPr/>
        </p:nvGrpSpPr>
        <p:grpSpPr>
          <a:xfrm>
            <a:off x="-9513" y="2"/>
            <a:ext cx="9177947" cy="5143510"/>
            <a:chOff x="-9513" y="2"/>
            <a:chExt cx="9177947" cy="5143510"/>
          </a:xfrm>
        </p:grpSpPr>
        <p:sp>
          <p:nvSpPr>
            <p:cNvPr id="328" name="Google Shape;328;p1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7"/>
          <p:cNvGrpSpPr/>
          <p:nvPr/>
        </p:nvGrpSpPr>
        <p:grpSpPr>
          <a:xfrm>
            <a:off x="4281415" y="75177"/>
            <a:ext cx="581170" cy="125403"/>
            <a:chOff x="4685288" y="186288"/>
            <a:chExt cx="419375" cy="90485"/>
          </a:xfrm>
        </p:grpSpPr>
        <p:sp>
          <p:nvSpPr>
            <p:cNvPr id="334" name="Google Shape;334;p1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17"/>
            <p:cNvGrpSpPr/>
            <p:nvPr/>
          </p:nvGrpSpPr>
          <p:grpSpPr>
            <a:xfrm>
              <a:off x="4685288" y="186300"/>
              <a:ext cx="419375" cy="90473"/>
              <a:chOff x="4390000" y="182175"/>
              <a:chExt cx="419375" cy="90473"/>
            </a:xfrm>
          </p:grpSpPr>
          <p:sp>
            <p:nvSpPr>
              <p:cNvPr id="336" name="Google Shape;336;p1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8" name="Google Shape;338;p17"/>
          <p:cNvSpPr txBox="1">
            <a:spLocks noGrp="1"/>
          </p:cNvSpPr>
          <p:nvPr>
            <p:ph type="subTitle" idx="1"/>
          </p:nvPr>
        </p:nvSpPr>
        <p:spPr>
          <a:xfrm>
            <a:off x="2117765" y="3228984"/>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9" name="Google Shape;339;p17"/>
          <p:cNvSpPr txBox="1">
            <a:spLocks noGrp="1"/>
          </p:cNvSpPr>
          <p:nvPr>
            <p:ph type="subTitle" idx="2"/>
          </p:nvPr>
        </p:nvSpPr>
        <p:spPr>
          <a:xfrm>
            <a:off x="5627635" y="3228984"/>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0" name="Google Shape;340;p17"/>
          <p:cNvSpPr txBox="1">
            <a:spLocks noGrp="1"/>
          </p:cNvSpPr>
          <p:nvPr>
            <p:ph type="subTitle" idx="3"/>
          </p:nvPr>
        </p:nvSpPr>
        <p:spPr>
          <a:xfrm>
            <a:off x="1297865" y="3645247"/>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1" name="Google Shape;341;p17"/>
          <p:cNvSpPr txBox="1">
            <a:spLocks noGrp="1"/>
          </p:cNvSpPr>
          <p:nvPr>
            <p:ph type="subTitle" idx="4"/>
          </p:nvPr>
        </p:nvSpPr>
        <p:spPr>
          <a:xfrm>
            <a:off x="5627635" y="3645247"/>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2" name="Google Shape;342;p17"/>
          <p:cNvSpPr txBox="1">
            <a:spLocks noGrp="1"/>
          </p:cNvSpPr>
          <p:nvPr>
            <p:ph type="subTitle" idx="5"/>
          </p:nvPr>
        </p:nvSpPr>
        <p:spPr>
          <a:xfrm>
            <a:off x="2117765" y="1709641"/>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3" name="Google Shape;343;p17"/>
          <p:cNvSpPr txBox="1">
            <a:spLocks noGrp="1"/>
          </p:cNvSpPr>
          <p:nvPr>
            <p:ph type="subTitle" idx="6"/>
          </p:nvPr>
        </p:nvSpPr>
        <p:spPr>
          <a:xfrm>
            <a:off x="5627635" y="1709641"/>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4" name="Google Shape;344;p17"/>
          <p:cNvSpPr txBox="1">
            <a:spLocks noGrp="1"/>
          </p:cNvSpPr>
          <p:nvPr>
            <p:ph type="subTitle" idx="7"/>
          </p:nvPr>
        </p:nvSpPr>
        <p:spPr>
          <a:xfrm>
            <a:off x="1297865" y="2125989"/>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5" name="Google Shape;345;p17"/>
          <p:cNvSpPr txBox="1">
            <a:spLocks noGrp="1"/>
          </p:cNvSpPr>
          <p:nvPr>
            <p:ph type="subTitle" idx="8"/>
          </p:nvPr>
        </p:nvSpPr>
        <p:spPr>
          <a:xfrm>
            <a:off x="5627635" y="2125989"/>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6" name="Google Shape;346;p1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7" name="Google Shape;347;p17"/>
          <p:cNvGrpSpPr/>
          <p:nvPr/>
        </p:nvGrpSpPr>
        <p:grpSpPr>
          <a:xfrm rot="10308110">
            <a:off x="7728626" y="741469"/>
            <a:ext cx="1385958" cy="2705306"/>
            <a:chOff x="409722" y="228600"/>
            <a:chExt cx="1385931" cy="2705253"/>
          </a:xfrm>
        </p:grpSpPr>
        <p:grpSp>
          <p:nvGrpSpPr>
            <p:cNvPr id="348" name="Google Shape;348;p17"/>
            <p:cNvGrpSpPr/>
            <p:nvPr/>
          </p:nvGrpSpPr>
          <p:grpSpPr>
            <a:xfrm rot="-617154" flipH="1">
              <a:off x="575967" y="402323"/>
              <a:ext cx="1053440" cy="2450002"/>
              <a:chOff x="3817855" y="1437512"/>
              <a:chExt cx="541146" cy="1128254"/>
            </a:xfrm>
          </p:grpSpPr>
          <p:sp>
            <p:nvSpPr>
              <p:cNvPr id="349" name="Google Shape;349;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7"/>
          <p:cNvGrpSpPr/>
          <p:nvPr/>
        </p:nvGrpSpPr>
        <p:grpSpPr>
          <a:xfrm rot="-2972274">
            <a:off x="538275" y="2810662"/>
            <a:ext cx="1386048" cy="2705483"/>
            <a:chOff x="409722" y="228600"/>
            <a:chExt cx="1385931" cy="2705253"/>
          </a:xfrm>
        </p:grpSpPr>
        <p:grpSp>
          <p:nvGrpSpPr>
            <p:cNvPr id="353" name="Google Shape;353;p17"/>
            <p:cNvGrpSpPr/>
            <p:nvPr/>
          </p:nvGrpSpPr>
          <p:grpSpPr>
            <a:xfrm rot="-617154" flipH="1">
              <a:off x="575967" y="402323"/>
              <a:ext cx="1053440" cy="2450002"/>
              <a:chOff x="3817855" y="1437512"/>
              <a:chExt cx="541146" cy="1128254"/>
            </a:xfrm>
          </p:grpSpPr>
          <p:sp>
            <p:nvSpPr>
              <p:cNvPr id="354" name="Google Shape;354;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a:ea typeface="PT Sans"/>
                <a:cs typeface="PT Sans"/>
                <a:sym typeface="PT Sans"/>
              </a:defRPr>
            </a:lvl2pPr>
            <a:lvl3pPr lvl="2" rtl="0">
              <a:spcBef>
                <a:spcPts val="0"/>
              </a:spcBef>
              <a:spcAft>
                <a:spcPts val="0"/>
              </a:spcAft>
              <a:buClr>
                <a:schemeClr val="accent5"/>
              </a:buClr>
              <a:buSzPts val="2800"/>
              <a:buNone/>
              <a:defRPr>
                <a:solidFill>
                  <a:schemeClr val="accent5"/>
                </a:solidFill>
                <a:latin typeface="PT Sans"/>
                <a:ea typeface="PT Sans"/>
                <a:cs typeface="PT Sans"/>
                <a:sym typeface="PT Sans"/>
              </a:defRPr>
            </a:lvl3pPr>
            <a:lvl4pPr lvl="3" rtl="0">
              <a:spcBef>
                <a:spcPts val="0"/>
              </a:spcBef>
              <a:spcAft>
                <a:spcPts val="0"/>
              </a:spcAft>
              <a:buClr>
                <a:schemeClr val="accent5"/>
              </a:buClr>
              <a:buSzPts val="2800"/>
              <a:buNone/>
              <a:defRPr>
                <a:solidFill>
                  <a:schemeClr val="accent5"/>
                </a:solidFill>
                <a:latin typeface="PT Sans"/>
                <a:ea typeface="PT Sans"/>
                <a:cs typeface="PT Sans"/>
                <a:sym typeface="PT Sans"/>
              </a:defRPr>
            </a:lvl4pPr>
            <a:lvl5pPr lvl="4" rtl="0">
              <a:spcBef>
                <a:spcPts val="0"/>
              </a:spcBef>
              <a:spcAft>
                <a:spcPts val="0"/>
              </a:spcAft>
              <a:buClr>
                <a:schemeClr val="accent5"/>
              </a:buClr>
              <a:buSzPts val="2800"/>
              <a:buNone/>
              <a:defRPr>
                <a:solidFill>
                  <a:schemeClr val="accent5"/>
                </a:solidFill>
                <a:latin typeface="PT Sans"/>
                <a:ea typeface="PT Sans"/>
                <a:cs typeface="PT Sans"/>
                <a:sym typeface="PT Sans"/>
              </a:defRPr>
            </a:lvl5pPr>
            <a:lvl6pPr lvl="5" rtl="0">
              <a:spcBef>
                <a:spcPts val="0"/>
              </a:spcBef>
              <a:spcAft>
                <a:spcPts val="0"/>
              </a:spcAft>
              <a:buClr>
                <a:schemeClr val="accent5"/>
              </a:buClr>
              <a:buSzPts val="2800"/>
              <a:buNone/>
              <a:defRPr>
                <a:solidFill>
                  <a:schemeClr val="accent5"/>
                </a:solidFill>
                <a:latin typeface="PT Sans"/>
                <a:ea typeface="PT Sans"/>
                <a:cs typeface="PT Sans"/>
                <a:sym typeface="PT Sans"/>
              </a:defRPr>
            </a:lvl6pPr>
            <a:lvl7pPr lvl="6" rtl="0">
              <a:spcBef>
                <a:spcPts val="0"/>
              </a:spcBef>
              <a:spcAft>
                <a:spcPts val="0"/>
              </a:spcAft>
              <a:buClr>
                <a:schemeClr val="accent5"/>
              </a:buClr>
              <a:buSzPts val="2800"/>
              <a:buNone/>
              <a:defRPr>
                <a:solidFill>
                  <a:schemeClr val="accent5"/>
                </a:solidFill>
                <a:latin typeface="PT Sans"/>
                <a:ea typeface="PT Sans"/>
                <a:cs typeface="PT Sans"/>
                <a:sym typeface="PT Sans"/>
              </a:defRPr>
            </a:lvl7pPr>
            <a:lvl8pPr lvl="7" rtl="0">
              <a:spcBef>
                <a:spcPts val="0"/>
              </a:spcBef>
              <a:spcAft>
                <a:spcPts val="0"/>
              </a:spcAft>
              <a:buClr>
                <a:schemeClr val="accent5"/>
              </a:buClr>
              <a:buSzPts val="2800"/>
              <a:buNone/>
              <a:defRPr>
                <a:solidFill>
                  <a:schemeClr val="accent5"/>
                </a:solidFill>
                <a:latin typeface="PT Sans"/>
                <a:ea typeface="PT Sans"/>
                <a:cs typeface="PT Sans"/>
                <a:sym typeface="PT Sans"/>
              </a:defRPr>
            </a:lvl8pPr>
            <a:lvl9pPr lvl="8" rtl="0">
              <a:spcBef>
                <a:spcPts val="0"/>
              </a:spcBef>
              <a:spcAft>
                <a:spcPts val="0"/>
              </a:spcAft>
              <a:buClr>
                <a:schemeClr val="accent5"/>
              </a:buClr>
              <a:buSzPts val="2800"/>
              <a:buNone/>
              <a:defRPr>
                <a:solidFill>
                  <a:schemeClr val="accent5"/>
                </a:solidFill>
                <a:latin typeface="PT Sans"/>
                <a:ea typeface="PT Sans"/>
                <a:cs typeface="PT Sans"/>
                <a:sym typeface="PT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9" r:id="rId6"/>
    <p:sldLayoutId id="2147483663" r:id="rId7"/>
    <p:sldLayoutId id="2147483666"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2276606" y="949138"/>
            <a:ext cx="4705219" cy="1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2400" smtClean="0">
              <a:solidFill>
                <a:schemeClr val="accent5"/>
              </a:solidFill>
              <a:latin typeface="Times New Roman" pitchFamily="18" charset="0"/>
              <a:ea typeface="Century Gothic"/>
              <a:cs typeface="Times New Roman" pitchFamily="18" charset="0"/>
              <a:sym typeface="Century Gothic"/>
            </a:endParaRPr>
          </a:p>
          <a:p>
            <a:pPr marL="0" lvl="0" indent="0" algn="ctr" rtl="0">
              <a:spcBef>
                <a:spcPts val="0"/>
              </a:spcBef>
              <a:spcAft>
                <a:spcPts val="0"/>
              </a:spcAft>
              <a:buNone/>
            </a:pPr>
            <a:r>
              <a:rPr lang="en" sz="2800" b="1" smtClean="0">
                <a:solidFill>
                  <a:schemeClr val="accent5"/>
                </a:solidFill>
                <a:latin typeface="Times New Roman" pitchFamily="18" charset="0"/>
                <a:ea typeface="Century Gothic"/>
                <a:cs typeface="Times New Roman" pitchFamily="18" charset="0"/>
                <a:sym typeface="Century Gothic"/>
              </a:rPr>
              <a:t>BÀI 3: CHỌN KIỂU TRÌNH BÀY CÓ SẴN CHO ĐOẠN VĂN BẢN (Tiết </a:t>
            </a:r>
            <a:r>
              <a:rPr lang="en" sz="2800" b="1" smtClean="0">
                <a:solidFill>
                  <a:schemeClr val="accent5"/>
                </a:solidFill>
                <a:latin typeface="Times New Roman" pitchFamily="18" charset="0"/>
                <a:ea typeface="Century Gothic"/>
                <a:cs typeface="Times New Roman" pitchFamily="18" charset="0"/>
                <a:sym typeface="Century Gothic"/>
              </a:rPr>
              <a:t>15)</a:t>
            </a:r>
            <a:endParaRPr sz="2800" b="1">
              <a:solidFill>
                <a:schemeClr val="accent5"/>
              </a:solidFill>
              <a:latin typeface="Times New Roman" pitchFamily="18" charset="0"/>
              <a:ea typeface="Century Gothic"/>
              <a:cs typeface="Times New Roman" pitchFamily="18" charset="0"/>
              <a:sym typeface="Century Gothic"/>
            </a:endParaRPr>
          </a:p>
        </p:txBody>
      </p:sp>
      <p:sp>
        <p:nvSpPr>
          <p:cNvPr id="498" name="Google Shape;498;p27"/>
          <p:cNvSpPr txBox="1">
            <a:spLocks noGrp="1"/>
          </p:cNvSpPr>
          <p:nvPr>
            <p:ph type="ctrTitle"/>
          </p:nvPr>
        </p:nvSpPr>
        <p:spPr>
          <a:xfrm>
            <a:off x="1955610" y="579677"/>
            <a:ext cx="5351400" cy="5827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400" b="1" smtClean="0">
                <a:solidFill>
                  <a:srgbClr val="FFC000">
                    <a:alpha val="75000"/>
                  </a:srgbClr>
                </a:solidFill>
                <a:latin typeface="Calibri" pitchFamily="34" charset="0"/>
                <a:cs typeface="Calibri" pitchFamily="34" charset="0"/>
              </a:rPr>
              <a:t>CHỦ ĐỀ 2:</a:t>
            </a:r>
            <a:endParaRPr sz="3400" b="1">
              <a:solidFill>
                <a:srgbClr val="FFC000">
                  <a:alpha val="75000"/>
                </a:srgbClr>
              </a:solidFill>
              <a:latin typeface="Calibri" pitchFamily="34" charset="0"/>
              <a:cs typeface="Calibri" pitchFamily="34" charset="0"/>
            </a:endParaRPr>
          </a:p>
        </p:txBody>
      </p:sp>
      <p:grpSp>
        <p:nvGrpSpPr>
          <p:cNvPr id="499" name="Google Shape;499;p27"/>
          <p:cNvGrpSpPr/>
          <p:nvPr/>
        </p:nvGrpSpPr>
        <p:grpSpPr>
          <a:xfrm flipH="1">
            <a:off x="2606731" y="3064955"/>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a:off x="6687099" y="588724"/>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437467" y="3211414"/>
            <a:ext cx="3822709" cy="400110"/>
          </a:xfrm>
          <a:prstGeom prst="rect">
            <a:avLst/>
          </a:prstGeom>
          <a:noFill/>
        </p:spPr>
        <p:txBody>
          <a:bodyPr wrap="square" rtlCol="0">
            <a:spAutoFit/>
          </a:bodyPr>
          <a:lstStyle/>
          <a:p>
            <a:r>
              <a:rPr lang="en-US" sz="2000" smtClean="0">
                <a:latin typeface="Times New Roman" pitchFamily="18" charset="0"/>
                <a:cs typeface="Times New Roman" pitchFamily="18" charset="0"/>
              </a:rPr>
              <a:t>Giáo viên: Phan Thị Hải Yến</a:t>
            </a:r>
            <a:endParaRPr lang="en-US" sz="2000">
              <a:latin typeface="Times New Roman" pitchFamily="18" charset="0"/>
              <a:cs typeface="Times New Roman" pitchFamily="18" charset="0"/>
            </a:endParaRPr>
          </a:p>
        </p:txBody>
      </p:sp>
      <p:grpSp>
        <p:nvGrpSpPr>
          <p:cNvPr id="46" name="Google Shape;532;p27"/>
          <p:cNvGrpSpPr/>
          <p:nvPr/>
        </p:nvGrpSpPr>
        <p:grpSpPr>
          <a:xfrm>
            <a:off x="1794030" y="629234"/>
            <a:ext cx="587736" cy="781797"/>
            <a:chOff x="3600400" y="2783875"/>
            <a:chExt cx="402275" cy="535100"/>
          </a:xfrm>
        </p:grpSpPr>
        <p:sp>
          <p:nvSpPr>
            <p:cNvPr id="47"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75" fill="hold">
                                          <p:stCondLst>
                                            <p:cond delay="0"/>
                                          </p:stCondLst>
                                        </p:cTn>
                                        <p:tgtEl>
                                          <p:spTgt spid="46"/>
                                        </p:tgtEl>
                                        <p:attrNameLst>
                                          <p:attrName>r</p:attrName>
                                        </p:attrNameLst>
                                      </p:cBhvr>
                                    </p:animRot>
                                    <p:animRot by="-240000">
                                      <p:cBhvr>
                                        <p:cTn id="7" dur="150" fill="hold">
                                          <p:stCondLst>
                                            <p:cond delay="150"/>
                                          </p:stCondLst>
                                        </p:cTn>
                                        <p:tgtEl>
                                          <p:spTgt spid="46"/>
                                        </p:tgtEl>
                                        <p:attrNameLst>
                                          <p:attrName>r</p:attrName>
                                        </p:attrNameLst>
                                      </p:cBhvr>
                                    </p:animRot>
                                    <p:animRot by="240000">
                                      <p:cBhvr>
                                        <p:cTn id="8" dur="150" fill="hold">
                                          <p:stCondLst>
                                            <p:cond delay="300"/>
                                          </p:stCondLst>
                                        </p:cTn>
                                        <p:tgtEl>
                                          <p:spTgt spid="46"/>
                                        </p:tgtEl>
                                        <p:attrNameLst>
                                          <p:attrName>r</p:attrName>
                                        </p:attrNameLst>
                                      </p:cBhvr>
                                    </p:animRot>
                                    <p:animRot by="-240000">
                                      <p:cBhvr>
                                        <p:cTn id="9" dur="150" fill="hold">
                                          <p:stCondLst>
                                            <p:cond delay="450"/>
                                          </p:stCondLst>
                                        </p:cTn>
                                        <p:tgtEl>
                                          <p:spTgt spid="46"/>
                                        </p:tgtEl>
                                        <p:attrNameLst>
                                          <p:attrName>r</p:attrName>
                                        </p:attrNameLst>
                                      </p:cBhvr>
                                    </p:animRot>
                                    <p:animRot by="120000">
                                      <p:cBhvr>
                                        <p:cTn id="10" dur="150" fill="hold">
                                          <p:stCondLst>
                                            <p:cond delay="600"/>
                                          </p:stCondLst>
                                        </p:cTn>
                                        <p:tgtEl>
                                          <p:spTgt spid="4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75" fill="hold">
                                          <p:stCondLst>
                                            <p:cond delay="0"/>
                                          </p:stCondLst>
                                        </p:cTn>
                                        <p:tgtEl>
                                          <p:spTgt spid="532"/>
                                        </p:tgtEl>
                                        <p:attrNameLst>
                                          <p:attrName>r</p:attrName>
                                        </p:attrNameLst>
                                      </p:cBhvr>
                                    </p:animRot>
                                    <p:animRot by="-240000">
                                      <p:cBhvr>
                                        <p:cTn id="13" dur="150" fill="hold">
                                          <p:stCondLst>
                                            <p:cond delay="150"/>
                                          </p:stCondLst>
                                        </p:cTn>
                                        <p:tgtEl>
                                          <p:spTgt spid="532"/>
                                        </p:tgtEl>
                                        <p:attrNameLst>
                                          <p:attrName>r</p:attrName>
                                        </p:attrNameLst>
                                      </p:cBhvr>
                                    </p:animRot>
                                    <p:animRot by="240000">
                                      <p:cBhvr>
                                        <p:cTn id="14" dur="150" fill="hold">
                                          <p:stCondLst>
                                            <p:cond delay="300"/>
                                          </p:stCondLst>
                                        </p:cTn>
                                        <p:tgtEl>
                                          <p:spTgt spid="532"/>
                                        </p:tgtEl>
                                        <p:attrNameLst>
                                          <p:attrName>r</p:attrName>
                                        </p:attrNameLst>
                                      </p:cBhvr>
                                    </p:animRot>
                                    <p:animRot by="-240000">
                                      <p:cBhvr>
                                        <p:cTn id="15" dur="150" fill="hold">
                                          <p:stCondLst>
                                            <p:cond delay="450"/>
                                          </p:stCondLst>
                                        </p:cTn>
                                        <p:tgtEl>
                                          <p:spTgt spid="532"/>
                                        </p:tgtEl>
                                        <p:attrNameLst>
                                          <p:attrName>r</p:attrName>
                                        </p:attrNameLst>
                                      </p:cBhvr>
                                    </p:animRot>
                                    <p:animRot by="120000">
                                      <p:cBhvr>
                                        <p:cTn id="16" dur="150" fill="hold">
                                          <p:stCondLst>
                                            <p:cond delay="600"/>
                                          </p:stCondLst>
                                        </p:cTn>
                                        <p:tgtEl>
                                          <p:spTgt spid="532"/>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anim calcmode="lin" valueType="num">
                                      <p:cBhvr additive="base">
                                        <p:cTn id="19" dur="1000" fill="hold"/>
                                        <p:tgtEl>
                                          <p:spTgt spid="499"/>
                                        </p:tgtEl>
                                        <p:attrNameLst>
                                          <p:attrName>ppt_x</p:attrName>
                                        </p:attrNameLst>
                                      </p:cBhvr>
                                      <p:tavLst>
                                        <p:tav tm="0">
                                          <p:val>
                                            <p:strVal val="0-#ppt_w/2"/>
                                          </p:val>
                                        </p:tav>
                                        <p:tav tm="100000">
                                          <p:val>
                                            <p:strVal val="#ppt_x"/>
                                          </p:val>
                                        </p:tav>
                                      </p:tavLst>
                                    </p:anim>
                                    <p:anim calcmode="lin" valueType="num">
                                      <p:cBhvr additive="base">
                                        <p:cTn id="20" dur="1000" fill="hold"/>
                                        <p:tgtEl>
                                          <p:spTgt spid="49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828800" y="685727"/>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THẢO LUẬN NHÓM</a:t>
            </a:r>
            <a:endParaRPr sz="3600" b="1">
              <a:latin typeface="+mj-lt"/>
            </a:endParaRPr>
          </a:p>
        </p:txBody>
      </p:sp>
      <p:grpSp>
        <p:nvGrpSpPr>
          <p:cNvPr id="1125" name="Google Shape;1125;p42"/>
          <p:cNvGrpSpPr/>
          <p:nvPr/>
        </p:nvGrpSpPr>
        <p:grpSpPr>
          <a:xfrm rot="8100000">
            <a:off x="7195587" y="-18775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2"/>
          <p:cNvGrpSpPr/>
          <p:nvPr/>
        </p:nvGrpSpPr>
        <p:grpSpPr>
          <a:xfrm rot="-2972274">
            <a:off x="444222" y="2790892"/>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17824" y="1673501"/>
            <a:ext cx="6532384" cy="1785104"/>
          </a:xfrm>
          <a:prstGeom prst="rect">
            <a:avLst/>
          </a:prstGeom>
          <a:noFill/>
        </p:spPr>
        <p:txBody>
          <a:bodyPr wrap="square" rtlCol="0">
            <a:spAutoFit/>
          </a:bodyPr>
          <a:lstStyle/>
          <a:p>
            <a:pPr algn="just"/>
            <a:r>
              <a:rPr lang="en-US" sz="2400" smtClean="0"/>
              <a:t>HS lần lượt thử chọn các Heading tiếp theo rồi nhận xét về việc thay đổi kiểu chữ của đoạn văn bản.</a:t>
            </a:r>
            <a:endParaRPr lang="en-US" sz="2400"/>
          </a:p>
          <a:p>
            <a:pPr algn="just"/>
            <a:endParaRPr lang="en-US" sz="2400" smtClean="0"/>
          </a:p>
          <a:p>
            <a:endParaRPr lang="en-US"/>
          </a:p>
        </p:txBody>
      </p:sp>
      <p:sp>
        <p:nvSpPr>
          <p:cNvPr id="3" name="Horizontal Scroll 2"/>
          <p:cNvSpPr/>
          <p:nvPr/>
        </p:nvSpPr>
        <p:spPr>
          <a:xfrm>
            <a:off x="1422223" y="1035867"/>
            <a:ext cx="6723586" cy="3374698"/>
          </a:xfrm>
          <a:prstGeom prst="horizontalScroll">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rPr>
              <a:t>Kết luận: </a:t>
            </a:r>
            <a:r>
              <a:rPr lang="en-US" sz="2800">
                <a:solidFill>
                  <a:schemeClr val="tx1"/>
                </a:solidFill>
                <a:latin typeface="+mj-lt"/>
                <a:cs typeface="Times New Roman" pitchFamily="18" charset="0"/>
              </a:rPr>
              <a:t>Mỗi biểu tượng ứng với một kiểu trình bày đoạn văn bản, với phông chữ, cỡ chữ, kiểu chữ khác nhau.</a:t>
            </a:r>
          </a:p>
          <a:p>
            <a:pPr algn="ctr"/>
            <a:endParaRPr lang="en-US" sz="280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73" y="590550"/>
            <a:ext cx="1521690" cy="890634"/>
          </a:xfrm>
          <a:prstGeom prst="rect">
            <a:avLst/>
          </a:prstGeom>
        </p:spPr>
      </p:pic>
    </p:spTree>
    <p:extLst>
      <p:ext uri="{BB962C8B-B14F-4D97-AF65-F5344CB8AC3E}">
        <p14:creationId xmlns:p14="http://schemas.microsoft.com/office/powerpoint/2010/main" val="23031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387691" y="651358"/>
            <a:ext cx="8305800" cy="685799"/>
          </a:xfrm>
          <a:prstGeom prst="rect">
            <a:avLst/>
          </a:prstGeom>
        </p:spPr>
        <p:txBody>
          <a:bodyPr spcFirstLastPara="1" wrap="square" lIns="91425" tIns="91425" rIns="91425" bIns="91425" anchor="ctr" anchorCtr="0">
            <a:noAutofit/>
          </a:bodyPr>
          <a:lstStyle/>
          <a:p>
            <a:r>
              <a:rPr lang="en-US" sz="2800" b="1">
                <a:latin typeface="+mj-lt"/>
              </a:rPr>
              <a:t>Nêu cách chọn kiểu có </a:t>
            </a:r>
            <a:r>
              <a:rPr lang="en-US" sz="2800" b="1" smtClean="0">
                <a:latin typeface="+mj-lt"/>
              </a:rPr>
              <a:t>sẵn </a:t>
            </a:r>
            <a:r>
              <a:rPr lang="en-US" sz="2800" b="1">
                <a:latin typeface="+mj-lt"/>
              </a:rPr>
              <a:t>cho đoạn văn bản?</a:t>
            </a:r>
            <a:endParaRPr lang="fr-FR" sz="2800" b="1" smtClean="0">
              <a:latin typeface="+mj-lt"/>
            </a:endParaRP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964890" y="1656898"/>
            <a:ext cx="7318464" cy="1938992"/>
          </a:xfrm>
          <a:prstGeom prst="rect">
            <a:avLst/>
          </a:prstGeom>
          <a:noFill/>
        </p:spPr>
        <p:txBody>
          <a:bodyPr wrap="square" rtlCol="0">
            <a:spAutoFit/>
          </a:bodyPr>
          <a:lstStyle/>
          <a:p>
            <a:r>
              <a:rPr lang="en-US" sz="2800" smtClean="0"/>
              <a:t> Bước 1: </a:t>
            </a:r>
            <a:r>
              <a:rPr lang="en-US" sz="2800"/>
              <a:t>Nháy chuột vào đoạn cần chọn kiểu trình bày</a:t>
            </a:r>
          </a:p>
          <a:p>
            <a:r>
              <a:rPr lang="en-US" sz="2800" smtClean="0"/>
              <a:t> Bước 2: </a:t>
            </a:r>
            <a:r>
              <a:rPr lang="en-US" sz="2800"/>
              <a:t>Nháy chọn mẫu có sẵn</a:t>
            </a:r>
          </a:p>
          <a:p>
            <a:endParaRPr lang="en-US" sz="3600"/>
          </a:p>
        </p:txBody>
      </p:sp>
    </p:spTree>
    <p:extLst>
      <p:ext uri="{BB962C8B-B14F-4D97-AF65-F5344CB8AC3E}">
        <p14:creationId xmlns:p14="http://schemas.microsoft.com/office/powerpoint/2010/main" val="15399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228600" y="651358"/>
            <a:ext cx="8464891" cy="685799"/>
          </a:xfrm>
          <a:prstGeom prst="rect">
            <a:avLst/>
          </a:prstGeom>
        </p:spPr>
        <p:txBody>
          <a:bodyPr spcFirstLastPara="1" wrap="square" lIns="91425" tIns="91425" rIns="91425" bIns="91425" anchor="ctr" anchorCtr="0">
            <a:noAutofit/>
          </a:bodyPr>
          <a:lstStyle/>
          <a:p>
            <a:r>
              <a:rPr lang="en-US" sz="2800" b="1">
                <a:latin typeface="+mj-lt"/>
              </a:rPr>
              <a:t>?Nêu lợi ích của việc chọn kiểu trình bày có sẵn cho đoạn văn bản?</a:t>
            </a: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881037" y="1997605"/>
            <a:ext cx="7318464" cy="954107"/>
          </a:xfrm>
          <a:prstGeom prst="rect">
            <a:avLst/>
          </a:prstGeom>
          <a:noFill/>
        </p:spPr>
        <p:txBody>
          <a:bodyPr wrap="square" rtlCol="0">
            <a:spAutoFit/>
          </a:bodyPr>
          <a:lstStyle/>
          <a:p>
            <a:r>
              <a:rPr lang="en-US" sz="2800"/>
              <a:t>L</a:t>
            </a:r>
            <a:r>
              <a:rPr lang="en-US" sz="2800" smtClean="0"/>
              <a:t>ợi </a:t>
            </a:r>
            <a:r>
              <a:rPr lang="en-US" sz="2800"/>
              <a:t>ích của việc chọn kiểu trình bày có sẵn cho đoạn văn bản là nhanh, tiện lợi </a:t>
            </a:r>
            <a:endParaRPr lang="en-US" sz="3600"/>
          </a:p>
        </p:txBody>
      </p:sp>
    </p:spTree>
    <p:extLst>
      <p:ext uri="{BB962C8B-B14F-4D97-AF65-F5344CB8AC3E}">
        <p14:creationId xmlns:p14="http://schemas.microsoft.com/office/powerpoint/2010/main" val="5793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25" name="Google Shape;1214;p46"/>
          <p:cNvSpPr txBox="1">
            <a:spLocks/>
          </p:cNvSpPr>
          <p:nvPr/>
        </p:nvSpPr>
        <p:spPr>
          <a:xfrm>
            <a:off x="1143000" y="412173"/>
            <a:ext cx="7029600" cy="4343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Aldrich"/>
              <a:buNone/>
              <a:defRPr sz="2800" b="0" i="0" u="none" strike="noStrike" cap="none">
                <a:solidFill>
                  <a:schemeClr val="accent5"/>
                </a:solidFill>
                <a:latin typeface="Aldrich"/>
                <a:ea typeface="Aldrich"/>
                <a:cs typeface="Aldrich"/>
                <a:sym typeface="Aldric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smtClean="0">
                <a:latin typeface="+mj-lt"/>
              </a:rPr>
              <a:t>HOẠT ĐỘNG THỰC HÀNH</a:t>
            </a:r>
            <a:endParaRPr lang="en-US" sz="3200" b="1">
              <a:latin typeface="+mj-lt"/>
            </a:endParaRPr>
          </a:p>
        </p:txBody>
      </p:sp>
      <p:sp>
        <p:nvSpPr>
          <p:cNvPr id="3" name="TextBox 2"/>
          <p:cNvSpPr txBox="1"/>
          <p:nvPr/>
        </p:nvSpPr>
        <p:spPr>
          <a:xfrm>
            <a:off x="685800" y="1047750"/>
            <a:ext cx="8077200" cy="2677656"/>
          </a:xfrm>
          <a:prstGeom prst="rect">
            <a:avLst/>
          </a:prstGeom>
          <a:noFill/>
        </p:spPr>
        <p:txBody>
          <a:bodyPr wrap="square" rtlCol="0">
            <a:spAutoFit/>
          </a:bodyPr>
          <a:lstStyle/>
          <a:p>
            <a:r>
              <a:rPr lang="en-US" sz="2800" b="1"/>
              <a:t>T1. </a:t>
            </a:r>
            <a:r>
              <a:rPr lang="en-US" sz="2800"/>
              <a:t>Em mở một văn bản có nhiều đoạn đã có sẵn, sau đó luyện tập các thao tác sau:</a:t>
            </a:r>
          </a:p>
          <a:p>
            <a:r>
              <a:rPr lang="en-US" sz="2800" b="1" smtClean="0"/>
              <a:t>   a</a:t>
            </a:r>
            <a:r>
              <a:rPr lang="en-US" sz="2800" b="1"/>
              <a:t>. </a:t>
            </a:r>
            <a:r>
              <a:rPr lang="en-US" sz="2800"/>
              <a:t>Chọn kiểu trình bày khác nhau cho mỗi đoạn văn bản.</a:t>
            </a:r>
          </a:p>
          <a:p>
            <a:r>
              <a:rPr lang="en-US" sz="2800" b="1" smtClean="0"/>
              <a:t>   b</a:t>
            </a:r>
            <a:r>
              <a:rPr lang="en-US" sz="2800" b="1"/>
              <a:t>. </a:t>
            </a:r>
            <a:r>
              <a:rPr lang="en-US" sz="2800"/>
              <a:t>Tìm hiểu các kiểu trình bày văn bản có sẵn khác.</a:t>
            </a:r>
          </a:p>
        </p:txBody>
      </p:sp>
      <p:sp>
        <p:nvSpPr>
          <p:cNvPr id="4" name="Explosion 1 3"/>
          <p:cNvSpPr/>
          <p:nvPr/>
        </p:nvSpPr>
        <p:spPr>
          <a:xfrm>
            <a:off x="457200" y="0"/>
            <a:ext cx="8305800" cy="5105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Làm thế nào để hiện thị tất cả các kiểu trình bày văn bản có sẵn?</a:t>
            </a:r>
            <a:endParaRPr lang="en-US" sz="2800"/>
          </a:p>
        </p:txBody>
      </p:sp>
      <p:grpSp>
        <p:nvGrpSpPr>
          <p:cNvPr id="18" name="Group 17"/>
          <p:cNvGrpSpPr/>
          <p:nvPr/>
        </p:nvGrpSpPr>
        <p:grpSpPr>
          <a:xfrm>
            <a:off x="190500" y="285750"/>
            <a:ext cx="8839200" cy="4667250"/>
            <a:chOff x="190500" y="285750"/>
            <a:chExt cx="8839200" cy="4667250"/>
          </a:xfrm>
        </p:grpSpPr>
        <p:grpSp>
          <p:nvGrpSpPr>
            <p:cNvPr id="17" name="Group 16"/>
            <p:cNvGrpSpPr/>
            <p:nvPr/>
          </p:nvGrpSpPr>
          <p:grpSpPr>
            <a:xfrm>
              <a:off x="190500" y="285750"/>
              <a:ext cx="8839200" cy="4667250"/>
              <a:chOff x="190500" y="285750"/>
              <a:chExt cx="8839200" cy="4667250"/>
            </a:xfrm>
          </p:grpSpPr>
          <p:sp>
            <p:nvSpPr>
              <p:cNvPr id="5" name="Rectangle 4"/>
              <p:cNvSpPr/>
              <p:nvPr/>
            </p:nvSpPr>
            <p:spPr>
              <a:xfrm>
                <a:off x="190500" y="285750"/>
                <a:ext cx="8839200" cy="466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81000" y="831925"/>
                <a:ext cx="7924800" cy="1816025"/>
                <a:chOff x="381000" y="831925"/>
                <a:chExt cx="7924800" cy="1816025"/>
              </a:xfrm>
            </p:grpSpPr>
            <p:graphicFrame>
              <p:nvGraphicFramePr>
                <p:cNvPr id="6" name="Object 5"/>
                <p:cNvGraphicFramePr>
                  <a:graphicFrameLocks noChangeAspect="1"/>
                </p:cNvGraphicFramePr>
                <p:nvPr>
                  <p:extLst>
                    <p:ext uri="{D42A27DB-BD31-4B8C-83A1-F6EECF244321}">
                      <p14:modId xmlns:p14="http://schemas.microsoft.com/office/powerpoint/2010/main" val="1257179678"/>
                    </p:ext>
                  </p:extLst>
                </p:nvPr>
              </p:nvGraphicFramePr>
              <p:xfrm>
                <a:off x="381000" y="831925"/>
                <a:ext cx="7924800" cy="1201738"/>
              </p:xfrm>
              <a:graphic>
                <a:graphicData uri="http://schemas.openxmlformats.org/presentationml/2006/ole">
                  <mc:AlternateContent xmlns:mc="http://schemas.openxmlformats.org/markup-compatibility/2006">
                    <mc:Choice xmlns:v="urn:schemas-microsoft-com:vml" Requires="v">
                      <p:oleObj spid="_x0000_s1036" name="Bitmap Image" r:id="rId4" imgW="2933333" imgH="600159" progId="PBrush">
                        <p:embed/>
                      </p:oleObj>
                    </mc:Choice>
                    <mc:Fallback>
                      <p:oleObj name="Bitmap Image" r:id="rId4" imgW="2933333" imgH="600159"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31925"/>
                              <a:ext cx="7924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1219200" y="1885950"/>
                  <a:ext cx="6858000" cy="7620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685800" y="2653145"/>
              <a:ext cx="8001000" cy="1569660"/>
            </a:xfrm>
            <a:prstGeom prst="rect">
              <a:avLst/>
            </a:prstGeom>
            <a:noFill/>
          </p:spPr>
          <p:txBody>
            <a:bodyPr wrap="square" rtlCol="0">
              <a:spAutoFit/>
            </a:bodyPr>
            <a:lstStyle/>
            <a:p>
              <a:r>
                <a:rPr lang="en-US" sz="3200" smtClean="0">
                  <a:solidFill>
                    <a:schemeClr val="bg1"/>
                  </a:solidFill>
                </a:rPr>
                <a:t>Nháy chuột vào đây để hiển thị tất cả các kiểu trình bày văn bản có sẵn rồi chọn một kiểu trong danh sách hiện ra</a:t>
              </a:r>
              <a:endParaRPr lang="en-US" sz="32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idx="2"/>
          </p:nvPr>
        </p:nvSpPr>
        <p:spPr>
          <a:xfrm>
            <a:off x="685800" y="1483385"/>
            <a:ext cx="7772400" cy="2065993"/>
          </a:xfrm>
        </p:spPr>
        <p:txBody>
          <a:bodyPr/>
          <a:lstStyle/>
          <a:p>
            <a:r>
              <a:rPr lang="en-US" sz="4800" b="1" smtClean="0">
                <a:ln w="10541" cmpd="sng">
                  <a:solidFill>
                    <a:srgbClr val="7D7D7D">
                      <a:tint val="100000"/>
                      <a:shade val="100000"/>
                      <a:satMod val="110000"/>
                    </a:srgbClr>
                  </a:solidFill>
                  <a:prstDash val="solid"/>
                </a:ln>
                <a:solidFill>
                  <a:srgbClr val="FF6600"/>
                </a:solidFill>
                <a:latin typeface="+mj-lt"/>
              </a:rPr>
              <a:t>CHÂN THÀNH CẢM ƠN QUÝ THẦY CÔ VÀ CÁC EM!</a:t>
            </a:r>
            <a:endParaRPr lang="en-US" sz="4800" b="1">
              <a:ln w="10541" cmpd="sng">
                <a:solidFill>
                  <a:srgbClr val="7D7D7D">
                    <a:tint val="100000"/>
                    <a:shade val="100000"/>
                    <a:satMod val="110000"/>
                  </a:srgbClr>
                </a:solidFill>
                <a:prstDash val="solid"/>
              </a:ln>
              <a:solidFill>
                <a:srgbClr val="FF6600"/>
              </a:solidFill>
              <a:latin typeface="+mj-lt"/>
            </a:endParaRPr>
          </a:p>
        </p:txBody>
      </p:sp>
    </p:spTree>
    <p:extLst>
      <p:ext uri="{BB962C8B-B14F-4D97-AF65-F5344CB8AC3E}">
        <p14:creationId xmlns:p14="http://schemas.microsoft.com/office/powerpoint/2010/main" val="7661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500" fill="hold"/>
                                        <p:tgtEl>
                                          <p:spTgt spid="3"/>
                                        </p:tgtEl>
                                        <p:attrNameLst>
                                          <p:attrName>style.color</p:attrName>
                                        </p:attrNameLst>
                                      </p:cBhvr>
                                      <p:to>
                                        <a:srgbClr val="59595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9"/>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smtClean="0">
                <a:latin typeface="+mj-lt"/>
              </a:rPr>
              <a:t>CÁC HOẠT ĐỘNG</a:t>
            </a:r>
            <a:endParaRPr b="1">
              <a:latin typeface="+mj-lt"/>
            </a:endParaRPr>
          </a:p>
        </p:txBody>
      </p:sp>
      <p:sp>
        <p:nvSpPr>
          <p:cNvPr id="554" name="Google Shape;554;p29"/>
          <p:cNvSpPr txBox="1">
            <a:spLocks noGrp="1"/>
          </p:cNvSpPr>
          <p:nvPr>
            <p:ph type="title"/>
          </p:nvPr>
        </p:nvSpPr>
        <p:spPr>
          <a:xfrm>
            <a:off x="1828800" y="1444364"/>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rgbClr val="FFC000"/>
                </a:solidFill>
              </a:rPr>
              <a:t>01</a:t>
            </a:r>
            <a:endParaRPr>
              <a:solidFill>
                <a:srgbClr val="FFC000"/>
              </a:solidFill>
            </a:endParaRPr>
          </a:p>
        </p:txBody>
      </p:sp>
      <p:sp>
        <p:nvSpPr>
          <p:cNvPr id="555" name="Google Shape;555;p29"/>
          <p:cNvSpPr txBox="1">
            <a:spLocks noGrp="1"/>
          </p:cNvSpPr>
          <p:nvPr>
            <p:ph type="title" idx="9"/>
          </p:nvPr>
        </p:nvSpPr>
        <p:spPr>
          <a:xfrm>
            <a:off x="1828800" y="3028950"/>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56" name="Google Shape;556;p29"/>
          <p:cNvSpPr txBox="1">
            <a:spLocks noGrp="1"/>
          </p:cNvSpPr>
          <p:nvPr>
            <p:ph type="title" idx="3"/>
          </p:nvPr>
        </p:nvSpPr>
        <p:spPr>
          <a:xfrm>
            <a:off x="6172200" y="1428750"/>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57" name="Google Shape;557;p29"/>
          <p:cNvSpPr txBox="1">
            <a:spLocks noGrp="1"/>
          </p:cNvSpPr>
          <p:nvPr>
            <p:ph type="subTitle" idx="4"/>
          </p:nvPr>
        </p:nvSpPr>
        <p:spPr>
          <a:xfrm>
            <a:off x="694909" y="1878450"/>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latin typeface="+mj-lt"/>
              </a:rPr>
              <a:t>KHỞI ĐỘNG</a:t>
            </a:r>
            <a:endParaRPr sz="2400">
              <a:latin typeface="+mj-lt"/>
            </a:endParaRPr>
          </a:p>
        </p:txBody>
      </p:sp>
      <p:sp>
        <p:nvSpPr>
          <p:cNvPr id="558" name="Google Shape;558;p29"/>
          <p:cNvSpPr txBox="1">
            <a:spLocks noGrp="1"/>
          </p:cNvSpPr>
          <p:nvPr>
            <p:ph type="subTitle" idx="5"/>
          </p:nvPr>
        </p:nvSpPr>
        <p:spPr>
          <a:xfrm>
            <a:off x="4591500" y="1846119"/>
            <a:ext cx="3257100" cy="3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latin typeface="+mj-lt"/>
              </a:rPr>
              <a:t>MỤC</a:t>
            </a:r>
            <a:r>
              <a:rPr lang="en" sz="2400">
                <a:latin typeface="+mj-lt"/>
              </a:rPr>
              <a:t> </a:t>
            </a:r>
            <a:r>
              <a:rPr lang="en" sz="2400" smtClean="0">
                <a:latin typeface="+mj-lt"/>
              </a:rPr>
              <a:t>TIÊU CỦA BÀI</a:t>
            </a:r>
            <a:endParaRPr sz="2400">
              <a:latin typeface="+mj-lt"/>
            </a:endParaRPr>
          </a:p>
        </p:txBody>
      </p:sp>
      <p:sp>
        <p:nvSpPr>
          <p:cNvPr id="559" name="Google Shape;559;p29"/>
          <p:cNvSpPr txBox="1">
            <a:spLocks noGrp="1"/>
          </p:cNvSpPr>
          <p:nvPr>
            <p:ph type="subTitle" idx="14"/>
          </p:nvPr>
        </p:nvSpPr>
        <p:spPr>
          <a:xfrm>
            <a:off x="457200" y="3470564"/>
            <a:ext cx="3733125" cy="5892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latin typeface="+mj-lt"/>
              </a:rPr>
              <a:t>HOẠT ĐỘNG </a:t>
            </a:r>
          </a:p>
          <a:p>
            <a:pPr marL="0" lvl="0" indent="0" algn="ctr" rtl="0">
              <a:spcBef>
                <a:spcPts val="0"/>
              </a:spcBef>
              <a:spcAft>
                <a:spcPts val="0"/>
              </a:spcAft>
              <a:buNone/>
            </a:pPr>
            <a:r>
              <a:rPr lang="en" sz="2400" smtClean="0">
                <a:latin typeface="+mj-lt"/>
              </a:rPr>
              <a:t>CƠ BẢN</a:t>
            </a:r>
            <a:endParaRPr sz="2400">
              <a:latin typeface="+mj-lt"/>
            </a:endParaRPr>
          </a:p>
        </p:txBody>
      </p:sp>
      <p:sp>
        <p:nvSpPr>
          <p:cNvPr id="561" name="Google Shape;561;p29"/>
          <p:cNvSpPr txBox="1">
            <a:spLocks noGrp="1"/>
          </p:cNvSpPr>
          <p:nvPr>
            <p:ph type="title" idx="13"/>
          </p:nvPr>
        </p:nvSpPr>
        <p:spPr>
          <a:xfrm>
            <a:off x="6130262" y="3013678"/>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62" name="Google Shape;562;p29"/>
          <p:cNvSpPr txBox="1">
            <a:spLocks noGrp="1"/>
          </p:cNvSpPr>
          <p:nvPr>
            <p:ph type="subTitle" idx="15"/>
          </p:nvPr>
        </p:nvSpPr>
        <p:spPr>
          <a:xfrm>
            <a:off x="4191000" y="3553118"/>
            <a:ext cx="4571999" cy="388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smtClean="0">
                <a:latin typeface="+mj-lt"/>
              </a:rPr>
              <a:t>HOAT ĐỘNG</a:t>
            </a:r>
          </a:p>
          <a:p>
            <a:pPr marL="0" lvl="0" indent="0" rtl="0">
              <a:spcBef>
                <a:spcPts val="0"/>
              </a:spcBef>
              <a:spcAft>
                <a:spcPts val="0"/>
              </a:spcAft>
              <a:buNone/>
            </a:pPr>
            <a:r>
              <a:rPr lang="en" sz="2400" smtClean="0">
                <a:latin typeface="+mj-lt"/>
              </a:rPr>
              <a:t> THỰC HÀNH</a:t>
            </a:r>
            <a:endParaRPr sz="2400">
              <a:latin typeface="+mj-lt"/>
            </a:endParaRPr>
          </a:p>
        </p:txBody>
      </p:sp>
      <p:sp>
        <p:nvSpPr>
          <p:cNvPr id="2" name="7-Point Star 1">
            <a:hlinkClick r:id="rId3" action="ppaction://hlinksldjump"/>
          </p:cNvPr>
          <p:cNvSpPr/>
          <p:nvPr/>
        </p:nvSpPr>
        <p:spPr>
          <a:xfrm>
            <a:off x="3276600" y="1832264"/>
            <a:ext cx="533400" cy="434686"/>
          </a:xfrm>
          <a:prstGeom prst="star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7-Point Star 64">
            <a:hlinkClick r:id="rId4" action="ppaction://hlinksldjump"/>
          </p:cNvPr>
          <p:cNvSpPr/>
          <p:nvPr/>
        </p:nvSpPr>
        <p:spPr>
          <a:xfrm>
            <a:off x="3276600" y="3486150"/>
            <a:ext cx="609600" cy="457200"/>
          </a:xfrm>
          <a:prstGeom prst="star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7-Point Star 65">
            <a:hlinkClick r:id="rId5" action="ppaction://hlinksldjump"/>
          </p:cNvPr>
          <p:cNvSpPr/>
          <p:nvPr/>
        </p:nvSpPr>
        <p:spPr>
          <a:xfrm>
            <a:off x="7675418" y="1832264"/>
            <a:ext cx="554182" cy="434686"/>
          </a:xfrm>
          <a:prstGeom prst="star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a:hlinkClick r:id="rId6" action="ppaction://hlinksldjump"/>
          </p:cNvPr>
          <p:cNvSpPr/>
          <p:nvPr/>
        </p:nvSpPr>
        <p:spPr>
          <a:xfrm>
            <a:off x="7675418" y="3486150"/>
            <a:ext cx="630382" cy="457200"/>
          </a:xfrm>
          <a:prstGeom prst="star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grpId="0" nodeType="withEffect">
                                  <p:stCondLst>
                                    <p:cond delay="0"/>
                                  </p:stCondLst>
                                  <p:childTnLst>
                                    <p:animRot by="21600000">
                                      <p:cBhvr>
                                        <p:cTn id="6" dur="7000" fill="hold"/>
                                        <p:tgtEl>
                                          <p:spTgt spid="2"/>
                                        </p:tgtEl>
                                        <p:attrNameLst>
                                          <p:attrName>r</p:attrName>
                                        </p:attrNameLst>
                                      </p:cBhvr>
                                    </p:animRot>
                                  </p:childTnLst>
                                </p:cTn>
                              </p:par>
                              <p:par>
                                <p:cTn id="7" presetID="8" presetClass="emph" presetSubtype="0" repeatCount="indefinite" autoRev="1" fill="hold" grpId="0" nodeType="withEffect">
                                  <p:stCondLst>
                                    <p:cond delay="0"/>
                                  </p:stCondLst>
                                  <p:childTnLst>
                                    <p:animRot by="21600000">
                                      <p:cBhvr>
                                        <p:cTn id="8" dur="7000" fill="hold"/>
                                        <p:tgtEl>
                                          <p:spTgt spid="66"/>
                                        </p:tgtEl>
                                        <p:attrNameLst>
                                          <p:attrName>r</p:attrName>
                                        </p:attrNameLst>
                                      </p:cBhvr>
                                    </p:animRot>
                                  </p:childTnLst>
                                </p:cTn>
                              </p:par>
                              <p:par>
                                <p:cTn id="9" presetID="8" presetClass="emph" presetSubtype="0" repeatCount="indefinite" autoRev="1" fill="hold" grpId="0" nodeType="withEffect">
                                  <p:stCondLst>
                                    <p:cond delay="0"/>
                                  </p:stCondLst>
                                  <p:childTnLst>
                                    <p:animRot by="21600000">
                                      <p:cBhvr>
                                        <p:cTn id="10" dur="7000" fill="hold"/>
                                        <p:tgtEl>
                                          <p:spTgt spid="65"/>
                                        </p:tgtEl>
                                        <p:attrNameLst>
                                          <p:attrName>r</p:attrName>
                                        </p:attrNameLst>
                                      </p:cBhvr>
                                    </p:animRot>
                                  </p:childTnLst>
                                </p:cTn>
                              </p:par>
                              <p:par>
                                <p:cTn id="11" presetID="8" presetClass="emph" presetSubtype="0" repeatCount="indefinite" autoRev="1" fill="hold" grpId="0" nodeType="withEffect">
                                  <p:stCondLst>
                                    <p:cond delay="0"/>
                                  </p:stCondLst>
                                  <p:childTnLst>
                                    <p:animRot by="21600000">
                                      <p:cBhvr>
                                        <p:cTn id="12" dur="7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5" grpId="0" animBg="1"/>
      <p:bldP spid="66"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0"/>
          <p:cNvSpPr txBox="1">
            <a:spLocks noGrp="1"/>
          </p:cNvSpPr>
          <p:nvPr>
            <p:ph type="ctrTitle"/>
          </p:nvPr>
        </p:nvSpPr>
        <p:spPr>
          <a:xfrm>
            <a:off x="2492102" y="2124938"/>
            <a:ext cx="4159800"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mtClean="0">
                <a:latin typeface="+mj-lt"/>
              </a:rPr>
              <a:t>KHỞI ĐỘNG</a:t>
            </a:r>
            <a:endParaRPr>
              <a:latin typeface="+mj-lt"/>
            </a:endParaRPr>
          </a:p>
        </p:txBody>
      </p:sp>
      <p:sp>
        <p:nvSpPr>
          <p:cNvPr id="569" name="Google Shape;569;p30"/>
          <p:cNvSpPr txBox="1">
            <a:spLocks noGrp="1"/>
          </p:cNvSpPr>
          <p:nvPr>
            <p:ph type="title" idx="2"/>
          </p:nvPr>
        </p:nvSpPr>
        <p:spPr>
          <a:xfrm>
            <a:off x="2492102" y="1445105"/>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 calcmode="lin" valueType="num">
                                      <p:cBhvr additive="base">
                                        <p:cTn id="7" dur="1000" fill="hold"/>
                                        <p:tgtEl>
                                          <p:spTgt spid="567"/>
                                        </p:tgtEl>
                                        <p:attrNameLst>
                                          <p:attrName>ppt_x</p:attrName>
                                        </p:attrNameLst>
                                      </p:cBhvr>
                                      <p:tavLst>
                                        <p:tav tm="0">
                                          <p:val>
                                            <p:strVal val="0-#ppt_w/2"/>
                                          </p:val>
                                        </p:tav>
                                        <p:tav tm="100000">
                                          <p:val>
                                            <p:strVal val="#ppt_x"/>
                                          </p:val>
                                        </p:tav>
                                      </p:tavLst>
                                    </p:anim>
                                    <p:anim calcmode="lin" valueType="num">
                                      <p:cBhvr additive="base">
                                        <p:cTn id="8" dur="1000" fill="hold"/>
                                        <p:tgtEl>
                                          <p:spTgt spid="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457200" y="209550"/>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mtClean="0">
                <a:latin typeface="+mj-lt"/>
              </a:rPr>
              <a:t>Câu 1: Chọn nút lệnh để tăng kích thước thụt lề</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smtClean="0"/>
              <a:t>A</a:t>
            </a:r>
            <a:r>
              <a:rPr lang="en-US" sz="1800" b="1" smtClean="0"/>
              <a:t>.</a:t>
            </a:r>
            <a:endParaRPr lang="en-US" sz="1800" b="1"/>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smtClean="0"/>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493878" y="2187332"/>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1000" fill="hold"/>
                                        <p:tgtEl>
                                          <p:spTgt spid="1026"/>
                                        </p:tgtEl>
                                        <p:attrNameLst>
                                          <p:attrName>ppt_x</p:attrName>
                                        </p:attrNameLst>
                                      </p:cBhvr>
                                      <p:tavLst>
                                        <p:tav tm="0">
                                          <p:val>
                                            <p:strVal val="0-#ppt_w/2"/>
                                          </p:val>
                                        </p:tav>
                                        <p:tav tm="100000">
                                          <p:val>
                                            <p:strVal val="#ppt_x"/>
                                          </p:val>
                                        </p:tav>
                                      </p:tavLst>
                                    </p:anim>
                                    <p:anim calcmode="lin" valueType="num">
                                      <p:cBhvr additive="base">
                                        <p:cTn id="17" dur="1000" fill="hold"/>
                                        <p:tgtEl>
                                          <p:spTgt spid="102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1000" fill="hold"/>
                                        <p:tgtEl>
                                          <p:spTgt spid="101"/>
                                        </p:tgtEl>
                                        <p:attrNameLst>
                                          <p:attrName>ppt_x</p:attrName>
                                        </p:attrNameLst>
                                      </p:cBhvr>
                                      <p:tavLst>
                                        <p:tav tm="0">
                                          <p:val>
                                            <p:strVal val="0-#ppt_w/2"/>
                                          </p:val>
                                        </p:tav>
                                        <p:tav tm="100000">
                                          <p:val>
                                            <p:strVal val="#ppt_x"/>
                                          </p:val>
                                        </p:tav>
                                      </p:tavLst>
                                    </p:anim>
                                    <p:anim calcmode="lin" valueType="num">
                                      <p:cBhvr additive="base">
                                        <p:cTn id="21" dur="1000" fill="hold"/>
                                        <p:tgtEl>
                                          <p:spTgt spid="10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1000" fill="hold"/>
                                        <p:tgtEl>
                                          <p:spTgt spid="102"/>
                                        </p:tgtEl>
                                        <p:attrNameLst>
                                          <p:attrName>ppt_x</p:attrName>
                                        </p:attrNameLst>
                                      </p:cBhvr>
                                      <p:tavLst>
                                        <p:tav tm="0">
                                          <p:val>
                                            <p:strVal val="0-#ppt_w/2"/>
                                          </p:val>
                                        </p:tav>
                                        <p:tav tm="100000">
                                          <p:val>
                                            <p:strVal val="#ppt_x"/>
                                          </p:val>
                                        </p:tav>
                                      </p:tavLst>
                                    </p:anim>
                                    <p:anim calcmode="lin" valueType="num">
                                      <p:cBhvr additive="base">
                                        <p:cTn id="25" dur="1000" fill="hold"/>
                                        <p:tgtEl>
                                          <p:spTgt spid="10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1000" fill="hold"/>
                                        <p:tgtEl>
                                          <p:spTgt spid="1027"/>
                                        </p:tgtEl>
                                        <p:attrNameLst>
                                          <p:attrName>ppt_x</p:attrName>
                                        </p:attrNameLst>
                                      </p:cBhvr>
                                      <p:tavLst>
                                        <p:tav tm="0">
                                          <p:val>
                                            <p:strVal val="0-#ppt_w/2"/>
                                          </p:val>
                                        </p:tav>
                                        <p:tav tm="100000">
                                          <p:val>
                                            <p:strVal val="#ppt_x"/>
                                          </p:val>
                                        </p:tav>
                                      </p:tavLst>
                                    </p:anim>
                                    <p:anim calcmode="lin" valueType="num">
                                      <p:cBhvr additive="base">
                                        <p:cTn id="29" dur="1000" fill="hold"/>
                                        <p:tgtEl>
                                          <p:spTgt spid="102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1000" fill="hold"/>
                                        <p:tgtEl>
                                          <p:spTgt spid="1028"/>
                                        </p:tgtEl>
                                        <p:attrNameLst>
                                          <p:attrName>ppt_x</p:attrName>
                                        </p:attrNameLst>
                                      </p:cBhvr>
                                      <p:tavLst>
                                        <p:tav tm="0">
                                          <p:val>
                                            <p:strVal val="0-#ppt_w/2"/>
                                          </p:val>
                                        </p:tav>
                                        <p:tav tm="100000">
                                          <p:val>
                                            <p:strVal val="#ppt_x"/>
                                          </p:val>
                                        </p:tav>
                                      </p:tavLst>
                                    </p:anim>
                                    <p:anim calcmode="lin" valueType="num">
                                      <p:cBhvr additive="base">
                                        <p:cTn id="33"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422754" y="285750"/>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mtClean="0">
                <a:latin typeface="+mj-lt"/>
              </a:rPr>
              <a:t>Câu 2: Chọn nút lệnh để giảm kích thước thụt lề</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smtClean="0"/>
              <a:t>A</a:t>
            </a:r>
            <a:r>
              <a:rPr lang="en-US" sz="1800" b="1" smtClean="0"/>
              <a:t>.</a:t>
            </a:r>
            <a:endParaRPr lang="en-US" sz="1800" b="1"/>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smtClean="0"/>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429000" y="1373841"/>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000" fill="hold"/>
                                        <p:tgtEl>
                                          <p:spTgt spid="1026"/>
                                        </p:tgtEl>
                                        <p:attrNameLst>
                                          <p:attrName>ppt_x</p:attrName>
                                        </p:attrNameLst>
                                      </p:cBhvr>
                                      <p:tavLst>
                                        <p:tav tm="0">
                                          <p:val>
                                            <p:strVal val="0-#ppt_w/2"/>
                                          </p:val>
                                        </p:tav>
                                        <p:tav tm="100000">
                                          <p:val>
                                            <p:strVal val="#ppt_x"/>
                                          </p:val>
                                        </p:tav>
                                      </p:tavLst>
                                    </p:anim>
                                    <p:anim calcmode="lin" valueType="num">
                                      <p:cBhvr additive="base">
                                        <p:cTn id="16" dur="1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0-#ppt_w/2"/>
                                          </p:val>
                                        </p:tav>
                                        <p:tav tm="100000">
                                          <p:val>
                                            <p:strVal val="#ppt_x"/>
                                          </p:val>
                                        </p:tav>
                                      </p:tavLst>
                                    </p:anim>
                                    <p:anim calcmode="lin" valueType="num">
                                      <p:cBhvr additive="base">
                                        <p:cTn id="20" dur="10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5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000" fill="hold"/>
                                        <p:tgtEl>
                                          <p:spTgt spid="102"/>
                                        </p:tgtEl>
                                        <p:attrNameLst>
                                          <p:attrName>ppt_x</p:attrName>
                                        </p:attrNameLst>
                                      </p:cBhvr>
                                      <p:tavLst>
                                        <p:tav tm="0">
                                          <p:val>
                                            <p:strVal val="0-#ppt_w/2"/>
                                          </p:val>
                                        </p:tav>
                                        <p:tav tm="100000">
                                          <p:val>
                                            <p:strVal val="#ppt_x"/>
                                          </p:val>
                                        </p:tav>
                                      </p:tavLst>
                                    </p:anim>
                                    <p:anim calcmode="lin" valueType="num">
                                      <p:cBhvr additive="base">
                                        <p:cTn id="24" dur="10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1000" fill="hold"/>
                                        <p:tgtEl>
                                          <p:spTgt spid="1027"/>
                                        </p:tgtEl>
                                        <p:attrNameLst>
                                          <p:attrName>ppt_x</p:attrName>
                                        </p:attrNameLst>
                                      </p:cBhvr>
                                      <p:tavLst>
                                        <p:tav tm="0">
                                          <p:val>
                                            <p:strVal val="0-#ppt_w/2"/>
                                          </p:val>
                                        </p:tav>
                                        <p:tav tm="100000">
                                          <p:val>
                                            <p:strVal val="#ppt_x"/>
                                          </p:val>
                                        </p:tav>
                                      </p:tavLst>
                                    </p:anim>
                                    <p:anim calcmode="lin" valueType="num">
                                      <p:cBhvr additive="base">
                                        <p:cTn id="28" dur="1000" fill="hold"/>
                                        <p:tgtEl>
                                          <p:spTgt spid="10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1000" fill="hold"/>
                                        <p:tgtEl>
                                          <p:spTgt spid="1028"/>
                                        </p:tgtEl>
                                        <p:attrNameLst>
                                          <p:attrName>ppt_x</p:attrName>
                                        </p:attrNameLst>
                                      </p:cBhvr>
                                      <p:tavLst>
                                        <p:tav tm="0">
                                          <p:val>
                                            <p:strVal val="0-#ppt_w/2"/>
                                          </p:val>
                                        </p:tav>
                                        <p:tav tm="100000">
                                          <p:val>
                                            <p:strVal val="#ppt_x"/>
                                          </p:val>
                                        </p:tav>
                                      </p:tavLst>
                                    </p:anim>
                                    <p:anim calcmode="lin" valueType="num">
                                      <p:cBhvr additive="base">
                                        <p:cTn id="3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533400" y="541537"/>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mtClean="0">
                <a:latin typeface="+mj-lt"/>
              </a:rPr>
              <a:t>Câu 3 : Chọn nút lệnh để điều chỉnh khoảng cách giữa các dòng</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smtClean="0"/>
              <a:t>A</a:t>
            </a:r>
            <a:r>
              <a:rPr lang="en-US" sz="1800" b="1" smtClean="0"/>
              <a:t>.</a:t>
            </a:r>
            <a:endParaRPr lang="en-US" sz="1800" b="1"/>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smtClean="0"/>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429000" y="3091164"/>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rizontal Scroll 1">
            <a:hlinkClick r:id="rId7" action="ppaction://hlinksldjump"/>
          </p:cNvPr>
          <p:cNvSpPr/>
          <p:nvPr/>
        </p:nvSpPr>
        <p:spPr>
          <a:xfrm>
            <a:off x="6705600" y="3867150"/>
            <a:ext cx="21336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CÁC HOẠT ĐỘNG</a:t>
            </a:r>
            <a:endParaRPr lang="en-US" sz="1800" b="1"/>
          </a:p>
        </p:txBody>
      </p:sp>
    </p:spTree>
    <p:extLst>
      <p:ext uri="{BB962C8B-B14F-4D97-AF65-F5344CB8AC3E}">
        <p14:creationId xmlns:p14="http://schemas.microsoft.com/office/powerpoint/2010/main" val="2881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000" fill="hold"/>
                                        <p:tgtEl>
                                          <p:spTgt spid="1026"/>
                                        </p:tgtEl>
                                        <p:attrNameLst>
                                          <p:attrName>ppt_x</p:attrName>
                                        </p:attrNameLst>
                                      </p:cBhvr>
                                      <p:tavLst>
                                        <p:tav tm="0">
                                          <p:val>
                                            <p:strVal val="0-#ppt_w/2"/>
                                          </p:val>
                                        </p:tav>
                                        <p:tav tm="100000">
                                          <p:val>
                                            <p:strVal val="#ppt_x"/>
                                          </p:val>
                                        </p:tav>
                                      </p:tavLst>
                                    </p:anim>
                                    <p:anim calcmode="lin" valueType="num">
                                      <p:cBhvr additive="base">
                                        <p:cTn id="16" dur="1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0-#ppt_w/2"/>
                                          </p:val>
                                        </p:tav>
                                        <p:tav tm="100000">
                                          <p:val>
                                            <p:strVal val="#ppt_x"/>
                                          </p:val>
                                        </p:tav>
                                      </p:tavLst>
                                    </p:anim>
                                    <p:anim calcmode="lin" valueType="num">
                                      <p:cBhvr additive="base">
                                        <p:cTn id="20" dur="10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5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000" fill="hold"/>
                                        <p:tgtEl>
                                          <p:spTgt spid="102"/>
                                        </p:tgtEl>
                                        <p:attrNameLst>
                                          <p:attrName>ppt_x</p:attrName>
                                        </p:attrNameLst>
                                      </p:cBhvr>
                                      <p:tavLst>
                                        <p:tav tm="0">
                                          <p:val>
                                            <p:strVal val="0-#ppt_w/2"/>
                                          </p:val>
                                        </p:tav>
                                        <p:tav tm="100000">
                                          <p:val>
                                            <p:strVal val="#ppt_x"/>
                                          </p:val>
                                        </p:tav>
                                      </p:tavLst>
                                    </p:anim>
                                    <p:anim calcmode="lin" valueType="num">
                                      <p:cBhvr additive="base">
                                        <p:cTn id="24" dur="10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1000" fill="hold"/>
                                        <p:tgtEl>
                                          <p:spTgt spid="1027"/>
                                        </p:tgtEl>
                                        <p:attrNameLst>
                                          <p:attrName>ppt_x</p:attrName>
                                        </p:attrNameLst>
                                      </p:cBhvr>
                                      <p:tavLst>
                                        <p:tav tm="0">
                                          <p:val>
                                            <p:strVal val="0-#ppt_w/2"/>
                                          </p:val>
                                        </p:tav>
                                        <p:tav tm="100000">
                                          <p:val>
                                            <p:strVal val="#ppt_x"/>
                                          </p:val>
                                        </p:tav>
                                      </p:tavLst>
                                    </p:anim>
                                    <p:anim calcmode="lin" valueType="num">
                                      <p:cBhvr additive="base">
                                        <p:cTn id="28" dur="1000" fill="hold"/>
                                        <p:tgtEl>
                                          <p:spTgt spid="10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1000" fill="hold"/>
                                        <p:tgtEl>
                                          <p:spTgt spid="1028"/>
                                        </p:tgtEl>
                                        <p:attrNameLst>
                                          <p:attrName>ppt_x</p:attrName>
                                        </p:attrNameLst>
                                      </p:cBhvr>
                                      <p:tavLst>
                                        <p:tav tm="0">
                                          <p:val>
                                            <p:strVal val="0-#ppt_w/2"/>
                                          </p:val>
                                        </p:tav>
                                        <p:tav tm="100000">
                                          <p:val>
                                            <p:strVal val="#ppt_x"/>
                                          </p:val>
                                        </p:tav>
                                      </p:tavLst>
                                    </p:anim>
                                    <p:anim calcmode="lin" valueType="num">
                                      <p:cBhvr additive="base">
                                        <p:cTn id="3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505494" y="514351"/>
            <a:ext cx="8181306" cy="685799"/>
          </a:xfrm>
          <a:prstGeom prst="rect">
            <a:avLst/>
          </a:prstGeom>
        </p:spPr>
        <p:txBody>
          <a:bodyPr spcFirstLastPara="1" wrap="square" lIns="91425" tIns="91425" rIns="91425" bIns="91425" anchor="ctr" anchorCtr="0">
            <a:noAutofit/>
          </a:bodyPr>
          <a:lstStyle/>
          <a:p>
            <a:r>
              <a:rPr lang="fr-FR" sz="2800" b="1">
                <a:latin typeface="+mj-lt"/>
              </a:rPr>
              <a:t>MỤC TIÊU: </a:t>
            </a:r>
            <a:endParaRPr lang="fr-FR" sz="2800" b="1" smtClean="0">
              <a:latin typeface="+mj-lt"/>
            </a:endParaRP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880706" y="1173530"/>
            <a:ext cx="7246314" cy="3262432"/>
          </a:xfrm>
          <a:prstGeom prst="rect">
            <a:avLst/>
          </a:prstGeom>
          <a:noFill/>
        </p:spPr>
        <p:txBody>
          <a:bodyPr wrap="square" rtlCol="0">
            <a:spAutoFit/>
          </a:bodyPr>
          <a:lstStyle/>
          <a:p>
            <a:r>
              <a:rPr lang="fr-FR" sz="2400"/>
              <a:t>Sau khi học xong bài này học sinh cần </a:t>
            </a:r>
            <a:r>
              <a:rPr lang="fr-FR" sz="2400" smtClean="0"/>
              <a:t>nắm được:</a:t>
            </a:r>
          </a:p>
          <a:p>
            <a:r>
              <a:rPr lang="fr-FR" sz="2400"/>
              <a:t> </a:t>
            </a:r>
            <a:r>
              <a:rPr lang="fr-FR" sz="2400" smtClean="0"/>
              <a:t>  - </a:t>
            </a:r>
            <a:r>
              <a:rPr lang="fr-FR" sz="2400"/>
              <a:t>Chọn được kiểu trình bày có sẵn cho đoạn văn bản</a:t>
            </a:r>
            <a:r>
              <a:rPr lang="fr-FR" sz="2400" smtClean="0"/>
              <a:t>.</a:t>
            </a:r>
          </a:p>
          <a:p>
            <a:r>
              <a:rPr lang="fr-FR" sz="2400"/>
              <a:t> </a:t>
            </a:r>
            <a:r>
              <a:rPr lang="fr-FR" sz="2400" smtClean="0"/>
              <a:t>  - </a:t>
            </a:r>
            <a:r>
              <a:rPr lang="fr-FR" sz="2400"/>
              <a:t>Biết cách trình bày văn bản theo nhiều kiểu khác nhau</a:t>
            </a:r>
            <a:r>
              <a:rPr lang="fr-FR" sz="2400" smtClean="0"/>
              <a:t>.</a:t>
            </a:r>
          </a:p>
          <a:p>
            <a:r>
              <a:rPr lang="fr-FR" sz="2400"/>
              <a:t> </a:t>
            </a:r>
            <a:r>
              <a:rPr lang="fr-FR" sz="2400" smtClean="0"/>
              <a:t>  - </a:t>
            </a:r>
            <a:r>
              <a:rPr lang="fr-FR" sz="2400"/>
              <a:t>Trình bày được đoạn văn bản theo nhiều kiểu khác nhau</a:t>
            </a:r>
            <a:endParaRPr lang="en-US" sz="2400"/>
          </a:p>
          <a:p>
            <a:endParaRPr lang="en-US" sz="2400"/>
          </a:p>
          <a:p>
            <a:endParaRPr lang="en-US"/>
          </a:p>
        </p:txBody>
      </p:sp>
      <p:sp>
        <p:nvSpPr>
          <p:cNvPr id="23" name="Horizontal Scroll 22">
            <a:hlinkClick r:id="rId3" action="ppaction://hlinksldjump"/>
          </p:cNvPr>
          <p:cNvSpPr/>
          <p:nvPr/>
        </p:nvSpPr>
        <p:spPr>
          <a:xfrm>
            <a:off x="6705600" y="3867150"/>
            <a:ext cx="21336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CÁC HOẠT ĐỘNG</a:t>
            </a:r>
            <a:endParaRPr lang="en-US"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86">
                                            <p:txEl>
                                              <p:pRg st="0" end="0"/>
                                            </p:txEl>
                                          </p:spTgt>
                                        </p:tgtEl>
                                        <p:attrNameLst>
                                          <p:attrName>style.visibility</p:attrName>
                                        </p:attrNameLst>
                                      </p:cBhvr>
                                      <p:to>
                                        <p:strVal val="visible"/>
                                      </p:to>
                                    </p:set>
                                    <p:animEffect transition="in" filter="fade">
                                      <p:cBhvr>
                                        <p:cTn id="7" dur="2000"/>
                                        <p:tgtEl>
                                          <p:spTgt spid="786">
                                            <p:txEl>
                                              <p:pRg st="0" end="0"/>
                                            </p:txEl>
                                          </p:spTgt>
                                        </p:tgtEl>
                                      </p:cBhvr>
                                    </p:animEffect>
                                    <p:anim calcmode="lin" valueType="num">
                                      <p:cBhvr>
                                        <p:cTn id="8" dur="2000" fill="hold"/>
                                        <p:tgtEl>
                                          <p:spTgt spid="78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54" name="Google Shape;854;p37"/>
          <p:cNvSpPr txBox="1">
            <a:spLocks noGrp="1"/>
          </p:cNvSpPr>
          <p:nvPr>
            <p:ph type="title"/>
          </p:nvPr>
        </p:nvSpPr>
        <p:spPr>
          <a:xfrm>
            <a:off x="760500" y="258573"/>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smtClean="0">
                <a:latin typeface="+mj-lt"/>
              </a:rPr>
              <a:t>HOẠT ĐỘNG CƠ BẢN</a:t>
            </a:r>
            <a:endParaRPr b="1">
              <a:latin typeface="+mj-lt"/>
            </a:endParaRPr>
          </a:p>
        </p:txBody>
      </p:sp>
      <p:sp>
        <p:nvSpPr>
          <p:cNvPr id="66" name="TextBox 65"/>
          <p:cNvSpPr txBox="1">
            <a:spLocks noChangeArrowheads="1"/>
          </p:cNvSpPr>
          <p:nvPr/>
        </p:nvSpPr>
        <p:spPr bwMode="auto">
          <a:xfrm>
            <a:off x="782782" y="819150"/>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mj-lt"/>
                <a:cs typeface="Times New Roman" pitchFamily="18" charset="0"/>
              </a:rPr>
              <a:t>1. Mở một đoạn văn bản có sẵn</a:t>
            </a:r>
            <a:r>
              <a:rPr lang="en-US" sz="3200">
                <a:latin typeface="Times New Roman" pitchFamily="18" charset="0"/>
                <a:cs typeface="Times New Roman" pitchFamily="18" charset="0"/>
              </a:rPr>
              <a:t>.</a:t>
            </a:r>
          </a:p>
        </p:txBody>
      </p:sp>
      <p:sp>
        <p:nvSpPr>
          <p:cNvPr id="67" name="TextBox 66"/>
          <p:cNvSpPr txBox="1">
            <a:spLocks noChangeArrowheads="1"/>
          </p:cNvSpPr>
          <p:nvPr/>
        </p:nvSpPr>
        <p:spPr bwMode="auto">
          <a:xfrm>
            <a:off x="783515" y="1389434"/>
            <a:ext cx="7918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200">
                <a:latin typeface="+mj-lt"/>
                <a:cs typeface="Times New Roman" pitchFamily="18" charset="0"/>
              </a:rPr>
              <a:t>2. Quan sát các kiểu trình bày văn bản có sẵn trong nhóm Styles trong thẻ Home ở hình dưới đây rồi thực hiện các thao tác </a:t>
            </a:r>
            <a:r>
              <a:rPr lang="en-US" sz="3200" smtClean="0">
                <a:latin typeface="+mj-lt"/>
                <a:cs typeface="Times New Roman" pitchFamily="18" charset="0"/>
              </a:rPr>
              <a:t>sau:</a:t>
            </a:r>
            <a:endParaRPr lang="en-US" sz="3200">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3750"/>
            <a:ext cx="8458200" cy="150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orizontal Scroll 5">
            <a:hlinkClick r:id="rId4" action="ppaction://hlinksldjump"/>
          </p:cNvPr>
          <p:cNvSpPr/>
          <p:nvPr/>
        </p:nvSpPr>
        <p:spPr>
          <a:xfrm>
            <a:off x="6709064" y="4304494"/>
            <a:ext cx="21336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CÁC HOẠT ĐỘNG</a:t>
            </a:r>
            <a:endParaRPr lang="en-US"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54"/>
                                        </p:tgtEl>
                                        <p:attrNameLst>
                                          <p:attrName>style.visibility</p:attrName>
                                        </p:attrNameLst>
                                      </p:cBhvr>
                                      <p:to>
                                        <p:strVal val="visible"/>
                                      </p:to>
                                    </p:set>
                                    <p:animEffect transition="in" filter="fade">
                                      <p:cBhvr>
                                        <p:cTn id="7" dur="2000"/>
                                        <p:tgtEl>
                                          <p:spTgt spid="854"/>
                                        </p:tgtEl>
                                      </p:cBhvr>
                                    </p:animEffect>
                                    <p:anim calcmode="lin" valueType="num">
                                      <p:cBhvr>
                                        <p:cTn id="8" dur="2000" fill="hold"/>
                                        <p:tgtEl>
                                          <p:spTgt spid="854"/>
                                        </p:tgtEl>
                                        <p:attrNameLst>
                                          <p:attrName>ppt_w</p:attrName>
                                        </p:attrNameLst>
                                      </p:cBhvr>
                                      <p:tavLst>
                                        <p:tav tm="0" fmla="#ppt_w*sin(2.5*pi*$)">
                                          <p:val>
                                            <p:fltVal val="0"/>
                                          </p:val>
                                        </p:tav>
                                        <p:tav tm="100000">
                                          <p:val>
                                            <p:fltVal val="1"/>
                                          </p:val>
                                        </p:tav>
                                      </p:tavLst>
                                    </p:anim>
                                    <p:anim calcmode="lin" valueType="num">
                                      <p:cBhvr>
                                        <p:cTn id="9" dur="2000" fill="hold"/>
                                        <p:tgtEl>
                                          <p:spTgt spid="8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828800" y="685727"/>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THẢO LUẬN NHÓM</a:t>
            </a:r>
            <a:endParaRPr sz="3600" b="1">
              <a:latin typeface="+mj-lt"/>
            </a:endParaRPr>
          </a:p>
        </p:txBody>
      </p:sp>
      <p:grpSp>
        <p:nvGrpSpPr>
          <p:cNvPr id="1125" name="Google Shape;1125;p42"/>
          <p:cNvGrpSpPr/>
          <p:nvPr/>
        </p:nvGrpSpPr>
        <p:grpSpPr>
          <a:xfrm rot="8100000">
            <a:off x="7195587" y="-18775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2"/>
          <p:cNvGrpSpPr/>
          <p:nvPr/>
        </p:nvGrpSpPr>
        <p:grpSpPr>
          <a:xfrm rot="-2972274">
            <a:off x="444222" y="2790892"/>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44816" y="1469410"/>
            <a:ext cx="6532384" cy="3631763"/>
          </a:xfrm>
          <a:prstGeom prst="rect">
            <a:avLst/>
          </a:prstGeom>
          <a:noFill/>
        </p:spPr>
        <p:txBody>
          <a:bodyPr wrap="square" rtlCol="0">
            <a:spAutoFit/>
          </a:bodyPr>
          <a:lstStyle/>
          <a:p>
            <a:pPr algn="just"/>
            <a:r>
              <a:rPr lang="en-US" sz="2400" smtClean="0"/>
              <a:t>Gõ một đoạn văn bản có nôi dung bất kì, đưa con trỏ đến đầu đoạn văn bản rồi nháy chuột chọn mẫu        để quy định kiểu trình bày đoạn văn bản. Quan sát và nhận xét rồi thảo luận với bạn về sự thay đổi của đoạn văn bản sau khi chọn Heading 1 so với các đoạn văn bản còn lại.</a:t>
            </a:r>
          </a:p>
          <a:p>
            <a:pPr algn="just"/>
            <a:endParaRPr lang="en-US" sz="2400"/>
          </a:p>
          <a:p>
            <a:pPr algn="just"/>
            <a:endParaRPr lang="en-US" sz="2400" smtClean="0"/>
          </a:p>
          <a:p>
            <a:endParaRPr lang="en-US"/>
          </a:p>
        </p:txBody>
      </p:sp>
      <p:pic>
        <p:nvPicPr>
          <p:cNvPr id="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78630"/>
            <a:ext cx="72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orizontal Scroll 2"/>
          <p:cNvSpPr/>
          <p:nvPr/>
        </p:nvSpPr>
        <p:spPr>
          <a:xfrm>
            <a:off x="1530961" y="1102052"/>
            <a:ext cx="6723586" cy="33746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Kết luận: Phông chữ, kiểu chữ, cỡ chữ, màu chữ... Của đoạn văn bản sẽ thay đổi theo mẫu</a:t>
            </a:r>
            <a:endParaRPr lang="en-US" sz="240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73" y="590550"/>
            <a:ext cx="1521690" cy="890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545</Words>
  <Application>Microsoft Office PowerPoint</Application>
  <PresentationFormat>On-screen Show (16:9)</PresentationFormat>
  <Paragraphs>59</Paragraphs>
  <Slides>14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PT Sans</vt:lpstr>
      <vt:lpstr>Century Gothic</vt:lpstr>
      <vt:lpstr>Times New Roman</vt:lpstr>
      <vt:lpstr>Aldrich</vt:lpstr>
      <vt:lpstr>Didact Gothic</vt:lpstr>
      <vt:lpstr>Virtual Slides for Education Day by Slidesgo</vt:lpstr>
      <vt:lpstr>Bitmap Image</vt:lpstr>
      <vt:lpstr>CHỦ ĐỀ 2:</vt:lpstr>
      <vt:lpstr>CÁC HOẠT ĐỘNG</vt:lpstr>
      <vt:lpstr>KHỞI ĐỘNG</vt:lpstr>
      <vt:lpstr>Câu 1: Chọn nút lệnh để tăng kích thước thụt lề</vt:lpstr>
      <vt:lpstr>Câu 2: Chọn nút lệnh để giảm kích thước thụt lề</vt:lpstr>
      <vt:lpstr>Câu 3 : Chọn nút lệnh để điều chỉnh khoảng cách giữa các dòng</vt:lpstr>
      <vt:lpstr>PowerPoint Presentation</vt:lpstr>
      <vt:lpstr>HOẠT ĐỘNG CƠ BẢN</vt:lpstr>
      <vt:lpstr>THẢO LUẬN NHÓM</vt:lpstr>
      <vt:lpstr>THẢO LUẬN NHÓM</vt:lpstr>
      <vt:lpstr>PowerPoint Presentation</vt:lpstr>
      <vt:lpstr>PowerPoint Presentation</vt:lpstr>
      <vt:lpstr>PowerPoint Presentation</vt:lpstr>
      <vt:lpstr>CHÂN THÀNH CẢM ƠN QUÝ THẦY CÔ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FPT SHOP</cp:lastModifiedBy>
  <cp:revision>46</cp:revision>
  <dcterms:modified xsi:type="dcterms:W3CDTF">2021-08-31T17:07:00Z</dcterms:modified>
</cp:coreProperties>
</file>