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6" r:id="rId7"/>
    <p:sldId id="265" r:id="rId8"/>
    <p:sldId id="277" r:id="rId9"/>
    <p:sldId id="278" r:id="rId10"/>
    <p:sldId id="279" r:id="rId11"/>
    <p:sldId id="280" r:id="rId12"/>
    <p:sldId id="281" r:id="rId13"/>
    <p:sldId id="271" r:id="rId14"/>
    <p:sldId id="273" r:id="rId15"/>
    <p:sldId id="274" r:id="rId16"/>
    <p:sldId id="275" r:id="rId17"/>
  </p:sldIdLst>
  <p:sldSz cx="9144000" cy="6858000" type="screen4x3"/>
  <p:notesSz cx="6858000" cy="9144000"/>
  <p:embeddedFontLst>
    <p:embeddedFont>
      <p:font typeface="Bodoni MT Black" panose="02070A03080606020203" pitchFamily="18" charset="77"/>
      <p:bold r:id="rId18"/>
      <p:boldItalic r:id="rId19"/>
    </p:embeddedFont>
    <p:embeddedFont>
      <p:font typeface="Broadway" pitchFamily="82" charset="77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Jokerman" pitchFamily="82" charset="77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28"/>
    <p:restoredTop sz="93729"/>
  </p:normalViewPr>
  <p:slideViewPr>
    <p:cSldViewPr>
      <p:cViewPr varScale="1">
        <p:scale>
          <a:sx n="63" d="100"/>
          <a:sy n="63" d="100"/>
        </p:scale>
        <p:origin x="176" y="2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09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91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43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8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4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89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5/10/20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35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5/10/20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20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5/10/20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1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21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96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EBA8B-8368-4BAE-BC04-95D4C8DDA587}" type="datetimeFigureOut">
              <a:rPr lang="en-US" smtClean="0"/>
              <a:t>5/10/20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jpg"/><Relationship Id="rId3" Type="http://schemas.openxmlformats.org/officeDocument/2006/relationships/audio" Target="../media/audio16.bin"/><Relationship Id="rId7" Type="http://schemas.openxmlformats.org/officeDocument/2006/relationships/image" Target="../media/image18.jpg"/><Relationship Id="rId12" Type="http://schemas.openxmlformats.org/officeDocument/2006/relationships/image" Target="../media/image23.jpg"/><Relationship Id="rId17" Type="http://schemas.openxmlformats.org/officeDocument/2006/relationships/image" Target="../media/image28.jpg"/><Relationship Id="rId2" Type="http://schemas.openxmlformats.org/officeDocument/2006/relationships/audio" Target="../media/audio15.bin"/><Relationship Id="rId16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audio" Target="../media/audio18.bin"/><Relationship Id="rId15" Type="http://schemas.openxmlformats.org/officeDocument/2006/relationships/image" Target="../media/image26.jpg"/><Relationship Id="rId10" Type="http://schemas.openxmlformats.org/officeDocument/2006/relationships/image" Target="../media/image21.jpg"/><Relationship Id="rId4" Type="http://schemas.openxmlformats.org/officeDocument/2006/relationships/audio" Target="../media/audio17.bin"/><Relationship Id="rId9" Type="http://schemas.openxmlformats.org/officeDocument/2006/relationships/image" Target="../media/image20.png"/><Relationship Id="rId1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The%20Watermelon%20Prince%20-%20S&#7921;%20t&#237;ch%20d&#432;a%20h&#7845;u%20%5bTruy&#7879;n%20k&#7875;%20ti&#7871;ng%20anh%20c&#243;%20ph&#7909;%20&#273;&#7873;%5d.mp4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Little%20Red%20Riding%20Hood%20in%20English%20-%20English%20Story%20-%20Fairy%20Tales%20in%20English%20-%20English%20Fairy%20Tales.mp4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The%20Fox%20and%20The%20Crow%20Story%20in%20English%20-%20Crow%20and%20Fox%20Story.mp4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bin"/><Relationship Id="rId13" Type="http://schemas.openxmlformats.org/officeDocument/2006/relationships/image" Target="../media/image10.png"/><Relationship Id="rId3" Type="http://schemas.openxmlformats.org/officeDocument/2006/relationships/audio" Target="../media/audio2.bin"/><Relationship Id="rId7" Type="http://schemas.openxmlformats.org/officeDocument/2006/relationships/audio" Target="../media/audio6.bin"/><Relationship Id="rId12" Type="http://schemas.openxmlformats.org/officeDocument/2006/relationships/image" Target="../media/image9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bin"/><Relationship Id="rId11" Type="http://schemas.openxmlformats.org/officeDocument/2006/relationships/audio" Target="../media/audio10.bin"/><Relationship Id="rId5" Type="http://schemas.openxmlformats.org/officeDocument/2006/relationships/audio" Target="../media/audio4.bin"/><Relationship Id="rId10" Type="http://schemas.openxmlformats.org/officeDocument/2006/relationships/audio" Target="../media/audio9.bin"/><Relationship Id="rId4" Type="http://schemas.openxmlformats.org/officeDocument/2006/relationships/audio" Target="../media/audio3.bin"/><Relationship Id="rId9" Type="http://schemas.openxmlformats.org/officeDocument/2006/relationships/audio" Target="../media/audio8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bin"/><Relationship Id="rId7" Type="http://schemas.openxmlformats.org/officeDocument/2006/relationships/image" Target="../media/image10.png"/><Relationship Id="rId2" Type="http://schemas.openxmlformats.org/officeDocument/2006/relationships/audio" Target="../media/audio1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audio" Target="../media/audio14.bin"/><Relationship Id="rId4" Type="http://schemas.openxmlformats.org/officeDocument/2006/relationships/audio" Target="../media/audio1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1219199"/>
            <a:ext cx="6505306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Jokerman" pitchFamily="82" charset="0"/>
              </a:rPr>
              <a:t>UNIT 14. WHAT HAPPEN</a:t>
            </a:r>
          </a:p>
          <a:p>
            <a:pPr algn="ctr">
              <a:lnSpc>
                <a:spcPct val="150000"/>
              </a:lnSpc>
            </a:pP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Jokerman" pitchFamily="82" charset="0"/>
              </a:rPr>
              <a:t> IN THE STORY?</a:t>
            </a:r>
          </a:p>
          <a:p>
            <a:pPr algn="ctr">
              <a:lnSpc>
                <a:spcPct val="150000"/>
              </a:lnSpc>
            </a:pPr>
            <a:r>
              <a:rPr lang="en-US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Jokerman" pitchFamily="82" charset="0"/>
              </a:rPr>
              <a:t>LESSON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0" y="3995600"/>
            <a:ext cx="2832100" cy="1864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1045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92804" y="990600"/>
            <a:ext cx="6598596" cy="13716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</a:rPr>
              <a:t>What do you think of                         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8200" y="133702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An </a:t>
            </a:r>
            <a:r>
              <a:rPr lang="en-US" sz="3600" b="1" dirty="0" err="1">
                <a:solidFill>
                  <a:srgbClr val="FF0000"/>
                </a:solidFill>
              </a:rPr>
              <a:t>Tiem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4495800"/>
            <a:ext cx="6324600" cy="13716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</a:rPr>
              <a:t>I think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4858434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An </a:t>
            </a:r>
            <a:r>
              <a:rPr lang="en-US" sz="3600" b="1" dirty="0" err="1">
                <a:solidFill>
                  <a:srgbClr val="FF0000"/>
                </a:solidFill>
              </a:rPr>
              <a:t>Tiem</a:t>
            </a:r>
            <a:r>
              <a:rPr lang="en-US" sz="3600" b="1" dirty="0">
                <a:solidFill>
                  <a:srgbClr val="FF0000"/>
                </a:solidFill>
              </a:rPr>
              <a:t> is hard-working.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459" y="2344366"/>
            <a:ext cx="2152650" cy="2078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62" y="1219200"/>
            <a:ext cx="2333625" cy="471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9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92804" y="990600"/>
            <a:ext cx="7665396" cy="13716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</a:rPr>
              <a:t>What do you think of                                      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5800" y="1353234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the older brother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14400" y="4495800"/>
            <a:ext cx="7638960" cy="13716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</a:rPr>
              <a:t>I think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4858434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the older brother is greedy.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459" y="2344366"/>
            <a:ext cx="2152650" cy="2078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949827"/>
            <a:ext cx="1466760" cy="296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9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92804" y="990600"/>
            <a:ext cx="7244370" cy="13716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</a:rPr>
              <a:t>What do you think of                            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8200" y="133702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Snow White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14400" y="4495800"/>
            <a:ext cx="6324600" cy="13716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</a:rPr>
              <a:t>I think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4858434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Snow White is kind.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459" y="2344366"/>
            <a:ext cx="2152650" cy="2078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91" y="1660186"/>
            <a:ext cx="1994417" cy="403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9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08" y="2698751"/>
            <a:ext cx="1910926" cy="1549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5" y="4613072"/>
            <a:ext cx="1910926" cy="1549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43" y="4357"/>
            <a:ext cx="2754279" cy="40011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 Black" pitchFamily="18" charset="0"/>
              </a:rPr>
              <a:t>LISTEN AND TICK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41063"/>
            <a:ext cx="352425" cy="315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19" y="768909"/>
            <a:ext cx="1910926" cy="15494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275188" y="2275024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1257516" y="4248151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b</a:t>
            </a:r>
          </a:p>
        </p:txBody>
      </p:sp>
      <p:sp>
        <p:nvSpPr>
          <p:cNvPr id="13" name="Oval 12"/>
          <p:cNvSpPr/>
          <p:nvPr/>
        </p:nvSpPr>
        <p:spPr>
          <a:xfrm>
            <a:off x="1230818" y="6114374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3400" y="2239845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84" y="931628"/>
            <a:ext cx="1295400" cy="12954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46370" y="4197215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3400" y="6172874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054" y="768909"/>
            <a:ext cx="1910926" cy="1549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054" y="2739688"/>
            <a:ext cx="1910926" cy="1549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432" y="4678600"/>
            <a:ext cx="1910926" cy="1549400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4551517" y="2352846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</a:t>
            </a:r>
          </a:p>
        </p:txBody>
      </p:sp>
      <p:sp>
        <p:nvSpPr>
          <p:cNvPr id="30" name="Oval 29"/>
          <p:cNvSpPr/>
          <p:nvPr/>
        </p:nvSpPr>
        <p:spPr>
          <a:xfrm>
            <a:off x="7162800" y="2427424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893496" y="2386859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740878" y="4197214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740878" y="6172874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322917" y="4248151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b</a:t>
            </a:r>
          </a:p>
        </p:txBody>
      </p:sp>
      <p:sp>
        <p:nvSpPr>
          <p:cNvPr id="35" name="Oval 34"/>
          <p:cNvSpPr/>
          <p:nvPr/>
        </p:nvSpPr>
        <p:spPr>
          <a:xfrm>
            <a:off x="4326752" y="6162472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336" y="751719"/>
            <a:ext cx="1910926" cy="15494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336" y="2855743"/>
            <a:ext cx="1910926" cy="15494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654" y="4696164"/>
            <a:ext cx="1910926" cy="1549400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7162800" y="4400551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b</a:t>
            </a:r>
          </a:p>
        </p:txBody>
      </p:sp>
      <p:sp>
        <p:nvSpPr>
          <p:cNvPr id="40" name="Oval 39"/>
          <p:cNvSpPr/>
          <p:nvPr/>
        </p:nvSpPr>
        <p:spPr>
          <a:xfrm>
            <a:off x="7162799" y="6172874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575463" y="2472277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575463" y="4385281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572221" y="6168955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980224" y="380532"/>
            <a:ext cx="800316" cy="73853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44" name="Oval 43"/>
          <p:cNvSpPr/>
          <p:nvPr/>
        </p:nvSpPr>
        <p:spPr>
          <a:xfrm>
            <a:off x="4208401" y="341063"/>
            <a:ext cx="800316" cy="73853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45" name="Oval 44"/>
          <p:cNvSpPr/>
          <p:nvPr/>
        </p:nvSpPr>
        <p:spPr>
          <a:xfrm>
            <a:off x="6842163" y="286843"/>
            <a:ext cx="800316" cy="73853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8019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" grpId="0" animBg="1"/>
      <p:bldP spid="44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453" y="105430"/>
            <a:ext cx="518654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WRITE ABOUT YOUR BOOK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9512" y="628650"/>
            <a:ext cx="8659688" cy="600075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1. What kinds of books do you like?</a:t>
            </a:r>
          </a:p>
          <a:p>
            <a:r>
              <a:rPr lang="en-US" sz="2400" b="1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sz="2400" b="1" dirty="0">
                <a:solidFill>
                  <a:schemeClr val="tx1"/>
                </a:solidFill>
              </a:rPr>
              <a:t> 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2. What is your </a:t>
            </a:r>
            <a:r>
              <a:rPr lang="en-US" sz="2400" b="1" dirty="0" err="1">
                <a:solidFill>
                  <a:schemeClr val="tx1"/>
                </a:solidFill>
              </a:rPr>
              <a:t>favourite</a:t>
            </a:r>
            <a:r>
              <a:rPr lang="en-US" sz="2400" b="1" dirty="0">
                <a:solidFill>
                  <a:schemeClr val="tx1"/>
                </a:solidFill>
              </a:rPr>
              <a:t> book? </a:t>
            </a:r>
          </a:p>
          <a:p>
            <a:r>
              <a:rPr lang="en-US" sz="2400" b="1" dirty="0">
                <a:solidFill>
                  <a:schemeClr val="tx1"/>
                </a:solidFill>
                <a:sym typeface="Wingdings" pitchFamily="2" charset="2"/>
              </a:rPr>
              <a:t> </a:t>
            </a:r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3. Which character do you like best? </a:t>
            </a:r>
          </a:p>
          <a:p>
            <a:r>
              <a:rPr lang="en-US" sz="2400" b="1" dirty="0">
                <a:solidFill>
                  <a:schemeClr val="tx1"/>
                </a:solidFill>
                <a:sym typeface="Wingdings" pitchFamily="2" charset="2"/>
              </a:rPr>
              <a:t> </a:t>
            </a:r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4. Which character don’t you like? </a:t>
            </a:r>
          </a:p>
          <a:p>
            <a:r>
              <a:rPr lang="en-US" sz="2400" b="1" dirty="0">
                <a:solidFill>
                  <a:schemeClr val="tx1"/>
                </a:solidFill>
                <a:sym typeface="Wingdings" pitchFamily="2" charset="2"/>
              </a:rPr>
              <a:t> </a:t>
            </a:r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5. Why do you like this book? 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sym typeface="Wingdings" pitchFamily="2" charset="2"/>
              </a:rPr>
              <a:t></a:t>
            </a:r>
            <a:br>
              <a:rPr lang="en-US" sz="2400" b="1" dirty="0">
                <a:solidFill>
                  <a:schemeClr val="tx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885650" y="1777425"/>
            <a:ext cx="7535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FF0000"/>
                </a:solidFill>
              </a:rPr>
              <a:t>I like folk tales best.</a:t>
            </a:r>
          </a:p>
        </p:txBody>
      </p:sp>
      <p:pic>
        <p:nvPicPr>
          <p:cNvPr id="1640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63" y="117475"/>
            <a:ext cx="5746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08259" y="2470219"/>
            <a:ext cx="7857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FF0000"/>
                </a:solidFill>
              </a:rPr>
              <a:t>My </a:t>
            </a:r>
            <a:r>
              <a:rPr lang="en-US" sz="2400" b="1" dirty="0" err="1">
                <a:solidFill>
                  <a:srgbClr val="FF0000"/>
                </a:solidFill>
              </a:rPr>
              <a:t>favourite</a:t>
            </a:r>
            <a:r>
              <a:rPr lang="en-US" sz="2400" b="1" dirty="0">
                <a:solidFill>
                  <a:srgbClr val="FF0000"/>
                </a:solidFill>
              </a:rPr>
              <a:t> book is “The Golden Star Fruit Tree”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12799" y="3222588"/>
            <a:ext cx="7857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FF0000"/>
                </a:solidFill>
              </a:rPr>
              <a:t>I like the younger brother best. 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878114" y="3886200"/>
            <a:ext cx="7857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FF0000"/>
                </a:solidFill>
              </a:rPr>
              <a:t>I don’t like the older brother. 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812799" y="4724400"/>
            <a:ext cx="78578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Because t</a:t>
            </a:r>
            <a:r>
              <a:rPr lang="en-US" sz="2400" b="1" dirty="0">
                <a:solidFill>
                  <a:srgbClr val="FF0000"/>
                </a:solidFill>
              </a:rPr>
              <a:t>his story advises us to live honestly, not greedily since the greed brings unpredicted consequences to us.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701" y="812207"/>
            <a:ext cx="1162935" cy="165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2326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5" grpId="0"/>
      <p:bldP spid="16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52400"/>
            <a:ext cx="225978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LET’S SING</a:t>
            </a:r>
          </a:p>
        </p:txBody>
      </p:sp>
      <p:pic>
        <p:nvPicPr>
          <p:cNvPr id="5" name="Picture 4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8106"/>
            <a:ext cx="12446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64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"/>
            <a:ext cx="12446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54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97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33400" y="3009900"/>
            <a:ext cx="24384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4" idx="5"/>
          </p:cNvCxnSpPr>
          <p:nvPr/>
        </p:nvCxnSpPr>
        <p:spPr>
          <a:xfrm>
            <a:off x="2614705" y="4115593"/>
            <a:ext cx="1347695" cy="17518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886200" y="5791200"/>
            <a:ext cx="2286000" cy="7166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intelligent</a:t>
            </a:r>
          </a:p>
        </p:txBody>
      </p:sp>
    </p:spTree>
    <p:extLst>
      <p:ext uri="{BB962C8B-B14F-4D97-AF65-F5344CB8AC3E}">
        <p14:creationId xmlns:p14="http://schemas.microsoft.com/office/powerpoint/2010/main" val="320366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14800" y="5943600"/>
            <a:ext cx="4724400" cy="7166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hard - working</a:t>
            </a:r>
          </a:p>
        </p:txBody>
      </p:sp>
    </p:spTree>
    <p:extLst>
      <p:ext uri="{BB962C8B-B14F-4D97-AF65-F5344CB8AC3E}">
        <p14:creationId xmlns:p14="http://schemas.microsoft.com/office/powerpoint/2010/main" val="2892623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334000" y="3276600"/>
            <a:ext cx="24384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934200" y="5943600"/>
            <a:ext cx="1905000" cy="7166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greedy</a:t>
            </a:r>
          </a:p>
        </p:txBody>
      </p:sp>
    </p:spTree>
    <p:extLst>
      <p:ext uri="{BB962C8B-B14F-4D97-AF65-F5344CB8AC3E}">
        <p14:creationId xmlns:p14="http://schemas.microsoft.com/office/powerpoint/2010/main" val="1642625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85652" y="5867400"/>
            <a:ext cx="1592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KIND</a:t>
            </a:r>
          </a:p>
        </p:txBody>
      </p:sp>
    </p:spTree>
    <p:extLst>
      <p:ext uri="{BB962C8B-B14F-4D97-AF65-F5344CB8AC3E}">
        <p14:creationId xmlns:p14="http://schemas.microsoft.com/office/powerpoint/2010/main" val="90019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70" y="2727936"/>
            <a:ext cx="579072" cy="579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36" y="962642"/>
            <a:ext cx="579072" cy="5790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00880"/>
            <a:ext cx="579072" cy="5790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464" y="474914"/>
            <a:ext cx="579072" cy="5790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672" y="4038600"/>
            <a:ext cx="579072" cy="5790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357" y="3307008"/>
            <a:ext cx="579072" cy="5790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34" y="3886080"/>
            <a:ext cx="579072" cy="5790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939961"/>
            <a:ext cx="579072" cy="5790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768847"/>
            <a:ext cx="579072" cy="5790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6228824"/>
            <a:ext cx="579072" cy="57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0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b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2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50224"/>
            <a:ext cx="579072" cy="579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912418"/>
            <a:ext cx="579072" cy="579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825" y="3810000"/>
            <a:ext cx="579072" cy="579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852069"/>
            <a:ext cx="579072" cy="57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9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92804" y="990600"/>
            <a:ext cx="6598596" cy="13716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</a:rPr>
              <a:t>What do you think of                         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8200" y="133702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the mouse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14400" y="4495800"/>
            <a:ext cx="6324600" cy="13716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</a:rPr>
              <a:t>I think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4858434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the mouse is intelligent.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459" y="2344366"/>
            <a:ext cx="2152650" cy="20786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472" y="1312702"/>
            <a:ext cx="2333625" cy="471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3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207</Words>
  <Application>Microsoft Macintosh PowerPoint</Application>
  <PresentationFormat>On-screen Show (4:3)</PresentationFormat>
  <Paragraphs>53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Broadway</vt:lpstr>
      <vt:lpstr>Jokerman</vt:lpstr>
      <vt:lpstr>Calibri</vt:lpstr>
      <vt:lpstr>Bodoni MT Black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0986080588</Manager>
  <Company>LE THANH HUYEN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E5-U14-L1-JESS</dc:title>
  <dc:creator>JESSICA LEE</dc:creator>
  <cp:lastModifiedBy>Microsoft Office User</cp:lastModifiedBy>
  <cp:revision>21</cp:revision>
  <dcterms:created xsi:type="dcterms:W3CDTF">2018-10-19T15:29:07Z</dcterms:created>
  <dcterms:modified xsi:type="dcterms:W3CDTF">2020-05-10T08:55:43Z</dcterms:modified>
</cp:coreProperties>
</file>