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77" r:id="rId2"/>
    <p:sldId id="293" r:id="rId3"/>
    <p:sldId id="294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279" r:id="rId15"/>
    <p:sldId id="270" r:id="rId16"/>
    <p:sldId id="271" r:id="rId17"/>
    <p:sldId id="292" r:id="rId18"/>
    <p:sldId id="272" r:id="rId19"/>
    <p:sldId id="273" r:id="rId20"/>
    <p:sldId id="274" r:id="rId21"/>
    <p:sldId id="275" r:id="rId22"/>
  </p:sldIdLst>
  <p:sldSz cx="12192000" cy="6858000"/>
  <p:notesSz cx="6858000" cy="9144000"/>
  <p:embeddedFontLst>
    <p:embeddedFont>
      <p:font typeface="Algerian" pitchFamily="82" charset="0"/>
      <p:regular r:id="rId24"/>
    </p:embeddedFont>
    <p:embeddedFont>
      <p:font typeface=".VnCooperH"/>
      <p:regular r:id="rId25"/>
    </p:embeddedFont>
    <p:embeddedFont>
      <p:font typeface="Arial Black" pitchFamily="34" charset="0"/>
      <p:bold r:id="rId26"/>
    </p:embeddedFont>
    <p:embeddedFont>
      <p:font typeface="Harrington" pitchFamily="82" charset="0"/>
      <p:regular r:id="rId27"/>
    </p:embeddedFont>
    <p:embeddedFont>
      <p:font typeface="宋体" pitchFamily="2" charset="-122"/>
      <p:regular r:id="rId28"/>
    </p:embeddedFont>
    <p:embeddedFont>
      <p:font typeface=".VnAristote"/>
      <p:regular r:id="rId29"/>
    </p:embeddedFont>
    <p:embeddedFont>
      <p:font typeface=".VnRevue"/>
      <p:regular r:id="rId30"/>
    </p:embeddedFont>
    <p:embeddedFont>
      <p:font typeface="Tahoma" pitchFamily="34" charset="0"/>
      <p:regular r:id="rId31"/>
      <p:bold r:id="rId32"/>
    </p:embeddedFont>
    <p:embeddedFont>
      <p:font typeface="Calibri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FFFF"/>
    <a:srgbClr val="FFA155"/>
    <a:srgbClr val="93E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4" d="100"/>
          <a:sy n="74" d="100"/>
        </p:scale>
        <p:origin x="-348" y="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26C58D-943E-4ED5-ABAB-4E7170981B8C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9966E-E563-4C29-804D-B027693CC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609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8F37-5B1E-4577-8E55-6D9B1D3C31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294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927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99754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420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8F37-5B1E-4577-8E55-6D9B1D3C31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61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62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608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0603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744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583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832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251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800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682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DF6BD-C658-4B93-81EC-367C7F1201BD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1342A8-67C3-4BAC-B7BC-3B9668578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068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E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28556" y="-354192"/>
            <a:ext cx="13101440" cy="721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67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12" Type="http://schemas.openxmlformats.org/officeDocument/2006/relationships/image" Target="../media/image2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28.jpg"/><Relationship Id="rId5" Type="http://schemas.openxmlformats.org/officeDocument/2006/relationships/slideLayout" Target="../slideLayouts/slideLayout3.xml"/><Relationship Id="rId10" Type="http://schemas.openxmlformats.org/officeDocument/2006/relationships/slide" Target="slide3.xml"/><Relationship Id="rId4" Type="http://schemas.openxmlformats.org/officeDocument/2006/relationships/audio" Target="../media/media2.wav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12" Type="http://schemas.openxmlformats.org/officeDocument/2006/relationships/image" Target="../media/image2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28.jpg"/><Relationship Id="rId5" Type="http://schemas.openxmlformats.org/officeDocument/2006/relationships/slideLayout" Target="../slideLayouts/slideLayout3.xml"/><Relationship Id="rId10" Type="http://schemas.openxmlformats.org/officeDocument/2006/relationships/slide" Target="slide3.xml"/><Relationship Id="rId4" Type="http://schemas.openxmlformats.org/officeDocument/2006/relationships/audio" Target="../media/media2.wav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12" Type="http://schemas.openxmlformats.org/officeDocument/2006/relationships/image" Target="../media/image2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28.jpg"/><Relationship Id="rId5" Type="http://schemas.openxmlformats.org/officeDocument/2006/relationships/slideLayout" Target="../slideLayouts/slideLayout3.xml"/><Relationship Id="rId10" Type="http://schemas.openxmlformats.org/officeDocument/2006/relationships/slide" Target="slide3.xml"/><Relationship Id="rId4" Type="http://schemas.openxmlformats.org/officeDocument/2006/relationships/audio" Target="../media/media2.wav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12" Type="http://schemas.openxmlformats.org/officeDocument/2006/relationships/image" Target="../media/image2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28.jpg"/><Relationship Id="rId5" Type="http://schemas.openxmlformats.org/officeDocument/2006/relationships/slideLayout" Target="../slideLayouts/slideLayout3.xml"/><Relationship Id="rId10" Type="http://schemas.openxmlformats.org/officeDocument/2006/relationships/slide" Target="slide3.xml"/><Relationship Id="rId4" Type="http://schemas.openxmlformats.org/officeDocument/2006/relationships/audio" Target="../media/media2.wav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openxmlformats.org/officeDocument/2006/relationships/audio" Target="../media/audio5.wa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audio" Target="../media/audio6.wa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slide" Target="slide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8.png"/><Relationship Id="rId26" Type="http://schemas.openxmlformats.org/officeDocument/2006/relationships/slide" Target="slide5.xml"/><Relationship Id="rId3" Type="http://schemas.openxmlformats.org/officeDocument/2006/relationships/image" Target="../media/image2.png"/><Relationship Id="rId21" Type="http://schemas.openxmlformats.org/officeDocument/2006/relationships/image" Target="../media/image23.png"/><Relationship Id="rId34" Type="http://schemas.openxmlformats.org/officeDocument/2006/relationships/slide" Target="slide16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7.png"/><Relationship Id="rId25" Type="http://schemas.openxmlformats.org/officeDocument/2006/relationships/slide" Target="slide6.xml"/><Relationship Id="rId33" Type="http://schemas.openxmlformats.org/officeDocument/2006/relationships/slide" Target="slide13.xml"/><Relationship Id="rId2" Type="http://schemas.openxmlformats.org/officeDocument/2006/relationships/notesSlide" Target="../notesSlides/notesSlide2.xml"/><Relationship Id="rId16" Type="http://schemas.openxmlformats.org/officeDocument/2006/relationships/slide" Target="slide11.xml"/><Relationship Id="rId20" Type="http://schemas.openxmlformats.org/officeDocument/2006/relationships/image" Target="../media/image22.png"/><Relationship Id="rId29" Type="http://schemas.openxmlformats.org/officeDocument/2006/relationships/slide" Target="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11" Type="http://schemas.openxmlformats.org/officeDocument/2006/relationships/image" Target="../media/image17.png"/><Relationship Id="rId24" Type="http://schemas.openxmlformats.org/officeDocument/2006/relationships/slide" Target="slide4.xml"/><Relationship Id="rId32" Type="http://schemas.openxmlformats.org/officeDocument/2006/relationships/slide" Target="slide15.xml"/><Relationship Id="rId5" Type="http://schemas.openxmlformats.org/officeDocument/2006/relationships/image" Target="../media/image3.png"/><Relationship Id="rId15" Type="http://schemas.openxmlformats.org/officeDocument/2006/relationships/image" Target="../media/image21.png"/><Relationship Id="rId23" Type="http://schemas.openxmlformats.org/officeDocument/2006/relationships/slide" Target="slide2.xml"/><Relationship Id="rId28" Type="http://schemas.openxmlformats.org/officeDocument/2006/relationships/slide" Target="slide9.xml"/><Relationship Id="rId10" Type="http://schemas.openxmlformats.org/officeDocument/2006/relationships/image" Target="../media/image16.png"/><Relationship Id="rId19" Type="http://schemas.openxmlformats.org/officeDocument/2006/relationships/image" Target="../media/image11.png"/><Relationship Id="rId31" Type="http://schemas.openxmlformats.org/officeDocument/2006/relationships/slide" Target="slide14.xml"/><Relationship Id="rId4" Type="http://schemas.openxmlformats.org/officeDocument/2006/relationships/image" Target="../media/image5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4.png"/><Relationship Id="rId27" Type="http://schemas.openxmlformats.org/officeDocument/2006/relationships/slide" Target="slide8.xml"/><Relationship Id="rId30" Type="http://schemas.openxmlformats.org/officeDocument/2006/relationships/slide" Target="slide12.xml"/><Relationship Id="rId35" Type="http://schemas.openxmlformats.org/officeDocument/2006/relationships/slide" Target="slide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wav"/><Relationship Id="rId7" Type="http://schemas.openxmlformats.org/officeDocument/2006/relationships/image" Target="../media/image25.png"/><Relationship Id="rId12" Type="http://schemas.openxmlformats.org/officeDocument/2006/relationships/image" Target="../media/image28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3.xml"/><Relationship Id="rId11" Type="http://schemas.openxmlformats.org/officeDocument/2006/relationships/slide" Target="slide3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7.png"/><Relationship Id="rId4" Type="http://schemas.openxmlformats.org/officeDocument/2006/relationships/audio" Target="../media/media2.wav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12" Type="http://schemas.openxmlformats.org/officeDocument/2006/relationships/image" Target="../media/image2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8.jpg"/><Relationship Id="rId5" Type="http://schemas.openxmlformats.org/officeDocument/2006/relationships/slideLayout" Target="../slideLayouts/slideLayout3.xml"/><Relationship Id="rId10" Type="http://schemas.openxmlformats.org/officeDocument/2006/relationships/slide" Target="slide3.xml"/><Relationship Id="rId4" Type="http://schemas.openxmlformats.org/officeDocument/2006/relationships/audio" Target="../media/media2.wav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12" Type="http://schemas.openxmlformats.org/officeDocument/2006/relationships/image" Target="../media/image2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8.jpg"/><Relationship Id="rId5" Type="http://schemas.openxmlformats.org/officeDocument/2006/relationships/slideLayout" Target="../slideLayouts/slideLayout3.xml"/><Relationship Id="rId10" Type="http://schemas.openxmlformats.org/officeDocument/2006/relationships/slide" Target="slide3.xml"/><Relationship Id="rId4" Type="http://schemas.openxmlformats.org/officeDocument/2006/relationships/audio" Target="../media/media2.wav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12" Type="http://schemas.openxmlformats.org/officeDocument/2006/relationships/image" Target="../media/image2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8.jpg"/><Relationship Id="rId5" Type="http://schemas.openxmlformats.org/officeDocument/2006/relationships/slideLayout" Target="../slideLayouts/slideLayout3.xml"/><Relationship Id="rId10" Type="http://schemas.openxmlformats.org/officeDocument/2006/relationships/slide" Target="slide3.xml"/><Relationship Id="rId4" Type="http://schemas.openxmlformats.org/officeDocument/2006/relationships/audio" Target="../media/media2.wav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wav"/><Relationship Id="rId7" Type="http://schemas.openxmlformats.org/officeDocument/2006/relationships/image" Target="../media/image27.png"/><Relationship Id="rId12" Type="http://schemas.openxmlformats.org/officeDocument/2006/relationships/image" Target="../media/image2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28.jpg"/><Relationship Id="rId5" Type="http://schemas.openxmlformats.org/officeDocument/2006/relationships/slideLayout" Target="../slideLayouts/slideLayout3.xml"/><Relationship Id="rId10" Type="http://schemas.openxmlformats.org/officeDocument/2006/relationships/slide" Target="slide3.xml"/><Relationship Id="rId4" Type="http://schemas.openxmlformats.org/officeDocument/2006/relationships/audio" Target="../media/media2.wav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12" Type="http://schemas.openxmlformats.org/officeDocument/2006/relationships/image" Target="../media/image2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28.jpg"/><Relationship Id="rId5" Type="http://schemas.openxmlformats.org/officeDocument/2006/relationships/slideLayout" Target="../slideLayouts/slideLayout3.xml"/><Relationship Id="rId10" Type="http://schemas.openxmlformats.org/officeDocument/2006/relationships/slide" Target="slide3.xml"/><Relationship Id="rId4" Type="http://schemas.openxmlformats.org/officeDocument/2006/relationships/audio" Target="../media/media2.wav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3319750" y="1945641"/>
            <a:ext cx="5870188" cy="8875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Unit 2 </a:t>
            </a:r>
            <a:r>
              <a:rPr lang="en-US" altLang="zh-CN" sz="1600" b="1" dirty="0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– </a:t>
            </a:r>
            <a:r>
              <a:rPr lang="en-US" altLang="zh-CN" sz="1600" b="1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Lesson 3</a:t>
            </a:r>
            <a:endParaRPr lang="zh-CN" altLang="en-US" sz="1600" b="1" dirty="0">
              <a:ln w="0"/>
              <a:solidFill>
                <a:srgbClr val="EC38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  <a:ea typeface="黑体" panose="02010609060101010101" pitchFamily="2" charset="-122"/>
            </a:endParaRPr>
          </a:p>
        </p:txBody>
      </p:sp>
      <p:sp>
        <p:nvSpPr>
          <p:cNvPr id="3" name="MsPham5"/>
          <p:cNvSpPr txBox="1"/>
          <p:nvPr/>
        </p:nvSpPr>
        <p:spPr>
          <a:xfrm>
            <a:off x="909122" y="3246534"/>
            <a:ext cx="10691445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9A57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H" panose="020B7200000000000000" pitchFamily="34" charset="0"/>
                <a:ea typeface="黑体" panose="02010609060101010101" pitchFamily="2" charset="-122"/>
              </a:rPr>
              <a:t>I’m from japan</a:t>
            </a:r>
            <a:endParaRPr lang="en-US" altLang="zh-CN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9A57CD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H" panose="020B7200000000000000" pitchFamily="34" charset="0"/>
              <a:ea typeface="黑体" panose="02010609060101010101" pitchFamily="2" charset="-122"/>
            </a:endParaRPr>
          </a:p>
        </p:txBody>
      </p:sp>
      <p:sp>
        <p:nvSpPr>
          <p:cNvPr id="4" name="MsPham1690"/>
          <p:cNvSpPr txBox="1"/>
          <p:nvPr/>
        </p:nvSpPr>
        <p:spPr>
          <a:xfrm>
            <a:off x="4024394" y="598917"/>
            <a:ext cx="4460902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280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ea typeface="黑体" panose="02010609060101010101" pitchFamily="2" charset="-122"/>
                <a:cs typeface="Arial" panose="020B0604020202020204" pitchFamily="34" charset="0"/>
              </a:rPr>
              <a:t>English grade 4</a:t>
            </a:r>
            <a:endParaRPr lang="zh-CN" altLang="en-US" sz="280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MsPham1690"/>
          <p:cNvSpPr txBox="1"/>
          <p:nvPr/>
        </p:nvSpPr>
        <p:spPr>
          <a:xfrm>
            <a:off x="6793230" y="5794760"/>
            <a:ext cx="4460902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2800" b="1">
                <a:ln/>
                <a:solidFill>
                  <a:srgbClr val="00B0F0"/>
                </a:solidFill>
                <a:latin typeface=".VnAristote" panose="020B7200000000000000" pitchFamily="34" charset="0"/>
                <a:ea typeface="黑体" panose="02010609060101010101" pitchFamily="2" charset="-122"/>
                <a:cs typeface="Arial" panose="020B0604020202020204" pitchFamily="34" charset="0"/>
              </a:rPr>
              <a:t>Teacher: Ms.Huyen Pham</a:t>
            </a:r>
            <a:endParaRPr lang="zh-CN" altLang="en-US" sz="2800" b="1" dirty="0">
              <a:ln/>
              <a:solidFill>
                <a:srgbClr val="00B0F0"/>
              </a:solidFill>
              <a:latin typeface=".VnAristote" panose="020B7200000000000000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30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6980197" y="3512742"/>
            <a:ext cx="4788015" cy="1000863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sym typeface="Arial" panose="020B0604020202020204" pitchFamily="34" charset="0"/>
                </a:rPr>
                <a:t>Where are you </a:t>
              </a:r>
            </a:p>
            <a:p>
              <a:pPr algn="ctr"/>
              <a:r>
                <a:rPr lang="en-US" altLang="zh-CN" sz="2800">
                  <a:solidFill>
                    <a:schemeClr val="bg1"/>
                  </a:solidFill>
                  <a:sym typeface="Arial" panose="020B0604020202020204" pitchFamily="34" charset="0"/>
                </a:rPr>
                <a:t>from?</a:t>
              </a:r>
              <a:endParaRPr lang="zh-CN" altLang="zh-CN" sz="2800" b="1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6980197" y="4672703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sym typeface="Arial" panose="020B0604020202020204" pitchFamily="34" charset="0"/>
                </a:rPr>
                <a:t>What nationality </a:t>
              </a:r>
            </a:p>
            <a:p>
              <a:pPr algn="ctr"/>
              <a:r>
                <a:rPr lang="en-US" altLang="zh-CN" sz="2800">
                  <a:solidFill>
                    <a:schemeClr val="bg1"/>
                  </a:solidFill>
                  <a:sym typeface="Arial" panose="020B0604020202020204" pitchFamily="34" charset="0"/>
                </a:rPr>
                <a:t>are you?</a:t>
              </a:r>
              <a:endParaRPr lang="zh-CN" altLang="zh-CN" sz="28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She plays chess </a:t>
              </a:r>
            </a:p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in his free time.</a:t>
              </a:r>
              <a:endParaRPr lang="zh-CN" altLang="zh-CN" sz="28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01601" y="4718883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6980197" y="2364618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sym typeface="Arial" panose="020B0604020202020204" pitchFamily="34" charset="0"/>
                </a:rPr>
                <a:t>    What your name?</a:t>
              </a:r>
              <a:endParaRPr lang="zh-CN" altLang="zh-CN" sz="28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098493" y="3392668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I’m from England.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18523" y="2305361"/>
            <a:ext cx="1829915" cy="123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6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7071206" y="3320919"/>
            <a:ext cx="4788015" cy="1000863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What nationality </a:t>
              </a:r>
            </a:p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are you from?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7071206" y="4480880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What nationality </a:t>
              </a:r>
            </a:p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are you?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They likes sport.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72435" y="3375106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7071206" y="2172795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Where are you </a:t>
              </a:r>
            </a:p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from?</a:t>
              </a:r>
              <a:endParaRPr lang="zh-CN" altLang="zh-CN" sz="3200" b="1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44248" y="4408543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I’m American.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559825" y="2154696"/>
            <a:ext cx="1829915" cy="123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2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3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7071206" y="3394083"/>
            <a:ext cx="4788015" cy="1000863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Where is your </a:t>
              </a:r>
            </a:p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mother from?</a:t>
              </a:r>
              <a:endParaRPr lang="zh-CN" altLang="zh-CN" sz="3200" b="1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600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600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7071206" y="455404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Where is your dad</a:t>
              </a:r>
            </a:p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from?</a:t>
              </a:r>
              <a:endParaRPr lang="zh-CN" altLang="zh-CN" sz="3200" b="1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     She should take some warm water.</a:t>
              </a:r>
              <a:endParaRPr lang="zh-CN" altLang="zh-CN" sz="28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72435" y="3448270"/>
            <a:ext cx="1829915" cy="1239976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92610" y="460022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7071206" y="2245959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600">
                  <a:solidFill>
                    <a:schemeClr val="bg1"/>
                  </a:solidFill>
                  <a:sym typeface="Arial" panose="020B0604020202020204" pitchFamily="34" charset="0"/>
                </a:rPr>
                <a:t>Where are you </a:t>
              </a:r>
            </a:p>
            <a:p>
              <a:pPr algn="ctr"/>
              <a:r>
                <a:rPr lang="en-US" altLang="zh-CN" sz="3600">
                  <a:solidFill>
                    <a:schemeClr val="bg1"/>
                  </a:solidFill>
                  <a:sym typeface="Arial" panose="020B0604020202020204" pitchFamily="34" charset="0"/>
                </a:rPr>
                <a:t>from?</a:t>
              </a:r>
              <a:endParaRPr lang="zh-CN" altLang="zh-CN" sz="3600" b="1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51474" y="2186309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I’m from England.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2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6940210" y="3470914"/>
            <a:ext cx="4788015" cy="1000863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What nationality </a:t>
              </a:r>
            </a:p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are you?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6940210" y="4630875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What nationality </a:t>
              </a:r>
            </a:p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are you from?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He shouldn’t watch much TV.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261614" y="4677055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6940210" y="2322790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What nationality </a:t>
              </a:r>
            </a:p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is you?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058506" y="3350840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</a:rPr>
              <a:t>I’m English.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78536" y="2263533"/>
            <a:ext cx="1829915" cy="123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5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Revue" panose="020B7200000000000000" pitchFamily="34" charset="0"/>
                <a:cs typeface="Arial" panose="020B0604020202020204" pitchFamily="34" charset="0"/>
              </a:rPr>
              <a:t>PHONICS </a:t>
            </a:r>
            <a:endParaRPr lang="en-US" sz="7200" b="1" dirty="0">
              <a:solidFill>
                <a:srgbClr val="00B05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.VnRevue" panose="020B72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80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28690DC-2B1E-49F2-B889-65BCC85DA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401" y="1447827"/>
            <a:ext cx="10839225" cy="36681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2401" y="323619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Mspham0936082789">
            <a:extLst>
              <a:ext uri="{FF2B5EF4-FFF2-40B4-BE49-F238E27FC236}">
                <a16:creationId xmlns:a16="http://schemas.microsoft.com/office/drawing/2014/main" xmlns="" id="{9D31515C-965F-4873-A644-B89404D95D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9504" y="2391597"/>
            <a:ext cx="452423" cy="45720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xmlns="" id="{EA238BFD-2763-4B74-A20F-00E0EB17B6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7379" y="3805322"/>
            <a:ext cx="45242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6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2 I'm from Japan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2 I'm from Japan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2401" y="323619"/>
            <a:ext cx="43412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Listen and tick. Then say aloud.</a:t>
            </a:r>
          </a:p>
        </p:txBody>
      </p:sp>
      <p:sp>
        <p:nvSpPr>
          <p:cNvPr id="4" name="Rectangle 3"/>
          <p:cNvSpPr/>
          <p:nvPr/>
        </p:nvSpPr>
        <p:spPr>
          <a:xfrm>
            <a:off x="3198471" y="1683339"/>
            <a:ext cx="5112152" cy="367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		</a:t>
            </a: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</a:t>
            </a:r>
          </a:p>
          <a:p>
            <a:pPr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		</a:t>
            </a: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Japanese</a:t>
            </a:r>
          </a:p>
          <a:p>
            <a:pPr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		</a:t>
            </a: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 Nam</a:t>
            </a:r>
          </a:p>
          <a:p>
            <a:pPr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		</a:t>
            </a: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  <a:endParaRPr lang="en-US" sz="4000" b="0" i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027990" y="1797360"/>
            <a:ext cx="636608" cy="636608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027990" y="2713373"/>
            <a:ext cx="636608" cy="636608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027990" y="3629386"/>
            <a:ext cx="636608" cy="636608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027990" y="4545399"/>
            <a:ext cx="636608" cy="636608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32-Point Star 8"/>
          <p:cNvSpPr/>
          <p:nvPr/>
        </p:nvSpPr>
        <p:spPr>
          <a:xfrm>
            <a:off x="2147104" y="2433968"/>
            <a:ext cx="636608" cy="636608"/>
          </a:xfrm>
          <a:prstGeom prst="star32">
            <a:avLst/>
          </a:prstGeom>
          <a:solidFill>
            <a:srgbClr val="CC00C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32-Point Star 9"/>
          <p:cNvSpPr/>
          <p:nvPr/>
        </p:nvSpPr>
        <p:spPr>
          <a:xfrm>
            <a:off x="2147104" y="4265994"/>
            <a:ext cx="636608" cy="636608"/>
          </a:xfrm>
          <a:prstGeom prst="star32">
            <a:avLst/>
          </a:prstGeom>
          <a:solidFill>
            <a:srgbClr val="CC00C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1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08" y="2754009"/>
            <a:ext cx="528312" cy="49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08" y="3700817"/>
            <a:ext cx="528312" cy="49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xmlns="" id="{7504D4C7-FFCD-41B0-B7E6-248BEE5102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9096" y="323619"/>
            <a:ext cx="361938" cy="36576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xmlns="" id="{5A26B330-9B5C-4534-B412-362E5C9C02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0623" y="2530493"/>
            <a:ext cx="361938" cy="36576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xmlns="" id="{5F328176-09E6-457D-88AF-4AB46D4862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7033" y="4401418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9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2 I'm from Japan - Lesson 3 - 2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2 I'm from Japan - Lesson 3 - 2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2 I'm from Japan - Lesson 3 - 2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Revue" panose="020B7200000000000000" pitchFamily="34" charset="0"/>
                <a:cs typeface="Arial" panose="020B0604020202020204" pitchFamily="34" charset="0"/>
              </a:rPr>
              <a:t>PRACTISE</a:t>
            </a:r>
            <a:endParaRPr lang="en-US" sz="7200" b="1" dirty="0">
              <a:solidFill>
                <a:srgbClr val="00B05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.VnRevue" panose="020B72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54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ếng Anh 4 - Unit 2 - Lesson 3 - Chant - 1">
            <a:hlinkClick r:id="" action="ppaction://media"/>
            <a:extLst>
              <a:ext uri="{FF2B5EF4-FFF2-40B4-BE49-F238E27FC236}">
                <a16:creationId xmlns:a16="http://schemas.microsoft.com/office/drawing/2014/main" xmlns="" id="{DDCAA63B-9737-4057-BA0A-78D3871FC2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3524" y="1097280"/>
            <a:ext cx="8625840" cy="48520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b="2610"/>
          <a:stretch/>
        </p:blipFill>
        <p:spPr>
          <a:xfrm>
            <a:off x="1291240" y="568960"/>
            <a:ext cx="9976199" cy="57708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2401" y="323619"/>
            <a:ext cx="18822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Let's chant.</a:t>
            </a:r>
          </a:p>
        </p:txBody>
      </p:sp>
      <p:pic>
        <p:nvPicPr>
          <p:cNvPr id="5" name="Mspham0936082789">
            <a:extLst>
              <a:ext uri="{FF2B5EF4-FFF2-40B4-BE49-F238E27FC236}">
                <a16:creationId xmlns:a16="http://schemas.microsoft.com/office/drawing/2014/main" xmlns="" id="{2D41FE38-F0E7-4A6C-9EA1-E392806379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1064" y="365565"/>
            <a:ext cx="452423" cy="457200"/>
          </a:xfrm>
          <a:prstGeom prst="rect">
            <a:avLst/>
          </a:prstGeom>
        </p:spPr>
      </p:pic>
      <p:pic>
        <p:nvPicPr>
          <p:cNvPr id="6" name="Mspham0936082789">
            <a:extLst>
              <a:ext uri="{FF2B5EF4-FFF2-40B4-BE49-F238E27FC236}">
                <a16:creationId xmlns:a16="http://schemas.microsoft.com/office/drawing/2014/main" xmlns="" id="{9E8861C6-C6D0-45AD-821F-8A47132B9C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2836" y="319845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9823978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2 I'm from Japan - Lesson 3 - 3 Let's chan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2401" y="323619"/>
            <a:ext cx="18822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Let's chant.</a:t>
            </a:r>
          </a:p>
        </p:txBody>
      </p:sp>
    </p:spTree>
    <p:extLst>
      <p:ext uri="{BB962C8B-B14F-4D97-AF65-F5344CB8AC3E}">
        <p14:creationId xmlns:p14="http://schemas.microsoft.com/office/powerpoint/2010/main" val="4291475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0936082789"/>
          <p:cNvPicPr>
            <a:picLocks noChangeAspect="1"/>
          </p:cNvPicPr>
          <p:nvPr/>
        </p:nvPicPr>
        <p:blipFill rotWithShape="1">
          <a:blip r:embed="rId3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0A47D789-11C5-41ED-A352-5BA0D4BCBE1F}"/>
              </a:ext>
            </a:extLst>
          </p:cNvPr>
          <p:cNvGrpSpPr/>
          <p:nvPr/>
        </p:nvGrpSpPr>
        <p:grpSpPr>
          <a:xfrm>
            <a:off x="2530650" y="588749"/>
            <a:ext cx="3858728" cy="2368507"/>
            <a:chOff x="2685118" y="1138818"/>
            <a:chExt cx="4069752" cy="249803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1916" b="-418"/>
            <a:stretch/>
          </p:blipFill>
          <p:spPr>
            <a:xfrm>
              <a:off x="2685118" y="1138818"/>
              <a:ext cx="2039091" cy="249803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303021B-57B6-44FC-ADDF-782B784EEC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/>
        </p:blipFill>
        <p:spPr>
          <a:xfrm>
            <a:off x="5714321" y="2831110"/>
            <a:ext cx="383145" cy="9429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09B25DC-C07F-419F-A8BD-4225373249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7" r="10543" b="25104"/>
          <a:stretch/>
        </p:blipFill>
        <p:spPr>
          <a:xfrm flipH="1">
            <a:off x="1732646" y="2108960"/>
            <a:ext cx="1482362" cy="11024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27A20C1-2414-457A-8A77-AE6969708F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/>
        </p:blipFill>
        <p:spPr>
          <a:xfrm>
            <a:off x="645289" y="3184795"/>
            <a:ext cx="765246" cy="12749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C5A3D89-6FB0-47B6-BAEE-B84B9CFD01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11312396" y="3368911"/>
            <a:ext cx="582770" cy="71279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95345FFA-EE0F-4D7D-8220-415DF1DB57F4}"/>
              </a:ext>
            </a:extLst>
          </p:cNvPr>
          <p:cNvCxnSpPr>
            <a:cxnSpLocks/>
          </p:cNvCxnSpPr>
          <p:nvPr/>
        </p:nvCxnSpPr>
        <p:spPr>
          <a:xfrm flipH="1">
            <a:off x="5905160" y="1164198"/>
            <a:ext cx="13997" cy="1733973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FAB55849-49D3-4AAD-B00F-6546ADF9D734}"/>
              </a:ext>
            </a:extLst>
          </p:cNvPr>
          <p:cNvCxnSpPr>
            <a:cxnSpLocks/>
          </p:cNvCxnSpPr>
          <p:nvPr/>
        </p:nvCxnSpPr>
        <p:spPr>
          <a:xfrm>
            <a:off x="5919157" y="657784"/>
            <a:ext cx="0" cy="554495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3C01DD0-C721-41F7-B40B-9DB7841D884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7" t="11249" r="696" b="69074"/>
          <a:stretch/>
        </p:blipFill>
        <p:spPr>
          <a:xfrm>
            <a:off x="4264059" y="4955654"/>
            <a:ext cx="877266" cy="60164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233A9D2-EA69-491A-841F-182C9168A75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3" t="37339" r="864" b="43905"/>
          <a:stretch/>
        </p:blipFill>
        <p:spPr>
          <a:xfrm>
            <a:off x="2333317" y="3822247"/>
            <a:ext cx="877266" cy="55582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6EBA830-607B-4F7F-8DCA-B4B549F174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633127">
            <a:off x="5011652" y="3424486"/>
            <a:ext cx="956719" cy="6016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AC07EFCB-C7C0-4850-8180-BF5F98DA0E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>
            <a:off x="8918002" y="3379631"/>
            <a:ext cx="877266" cy="6016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4349D3A2-4F51-465C-8361-849F24991BA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t="36382" r="64853" b="43119"/>
          <a:stretch/>
        </p:blipFill>
        <p:spPr>
          <a:xfrm>
            <a:off x="8595647" y="6179836"/>
            <a:ext cx="950567" cy="62677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38B54FFC-4767-4F1F-871F-6EA60D76B4A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65" b="69539"/>
          <a:stretch/>
        </p:blipFill>
        <p:spPr>
          <a:xfrm>
            <a:off x="1027912" y="5256477"/>
            <a:ext cx="864269" cy="7187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75B5EB5F-7CD2-418A-B174-6D76F94F814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>
            <a:off x="7134149" y="4395441"/>
            <a:ext cx="864269" cy="71870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BC1DAB0E-0928-487A-9B31-9A715C5673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2" t="1721" r="32394" b="78989"/>
          <a:stretch/>
        </p:blipFill>
        <p:spPr>
          <a:xfrm rot="19670681">
            <a:off x="6242201" y="5739034"/>
            <a:ext cx="993027" cy="62365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C7534545-C091-414C-9357-DA11032E985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0" t="230" r="-14" b="80480"/>
          <a:stretch/>
        </p:blipFill>
        <p:spPr>
          <a:xfrm>
            <a:off x="6890707" y="2742651"/>
            <a:ext cx="859281" cy="53966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0CE8C420-17A3-46B9-8B5D-CDB4D288A40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5" t="19735" r="1041" b="60975"/>
          <a:stretch/>
        </p:blipFill>
        <p:spPr>
          <a:xfrm>
            <a:off x="2527953" y="6179836"/>
            <a:ext cx="859281" cy="539660"/>
          </a:xfrm>
          <a:prstGeom prst="rect">
            <a:avLst/>
          </a:prstGeom>
        </p:spPr>
      </p:pic>
      <p:sp>
        <p:nvSpPr>
          <p:cNvPr id="69" name="Moicauca">
            <a:extLst>
              <a:ext uri="{FF2B5EF4-FFF2-40B4-BE49-F238E27FC236}">
                <a16:creationId xmlns:a16="http://schemas.microsoft.com/office/drawing/2014/main" xmlns="" id="{D0A5CA1C-2D7C-4665-98D5-4855AFAD7CA0}"/>
              </a:ext>
            </a:extLst>
          </p:cNvPr>
          <p:cNvSpPr/>
          <p:nvPr/>
        </p:nvSpPr>
        <p:spPr>
          <a:xfrm>
            <a:off x="1762125" y="1971074"/>
            <a:ext cx="8667750" cy="291585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>
                <a:gd name="adj" fmla="val 9826952"/>
              </a:avLst>
            </a:prstTxWarp>
          </a:bodyPr>
          <a:lstStyle/>
          <a:p>
            <a:pPr algn="ctr"/>
            <a:r>
              <a:rPr lang="en-US" sz="9102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</a:rPr>
              <a:t>GO FISHING</a:t>
            </a:r>
          </a:p>
        </p:txBody>
      </p:sp>
      <p:sp>
        <p:nvSpPr>
          <p:cNvPr id="70" name="Rectangle: Rounded Corners 6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D0B7ECF-DC8B-4EDD-AA5A-0CDDEB876C4C}"/>
              </a:ext>
            </a:extLst>
          </p:cNvPr>
          <p:cNvSpPr/>
          <p:nvPr/>
        </p:nvSpPr>
        <p:spPr>
          <a:xfrm>
            <a:off x="10306556" y="5087134"/>
            <a:ext cx="1005840" cy="36576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6" b="1"/>
              <a:t>PLAY</a:t>
            </a:r>
          </a:p>
        </p:txBody>
      </p:sp>
      <p:sp>
        <p:nvSpPr>
          <p:cNvPr id="71" name="Rectangle: Rounded Corners 70">
            <a:hlinkClick r:id="rId14" action="ppaction://hlinksldjump"/>
            <a:extLst>
              <a:ext uri="{FF2B5EF4-FFF2-40B4-BE49-F238E27FC236}">
                <a16:creationId xmlns:a16="http://schemas.microsoft.com/office/drawing/2014/main" xmlns="" id="{AE51B5B9-8B5B-4907-8F61-C693DDA92590}"/>
              </a:ext>
            </a:extLst>
          </p:cNvPr>
          <p:cNvSpPr/>
          <p:nvPr/>
        </p:nvSpPr>
        <p:spPr>
          <a:xfrm>
            <a:off x="10300567" y="5623418"/>
            <a:ext cx="1005840" cy="36576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6" b="1"/>
              <a:t>EXIT</a:t>
            </a:r>
          </a:p>
        </p:txBody>
      </p:sp>
      <p:sp>
        <p:nvSpPr>
          <p:cNvPr id="73" name="Moicauca">
            <a:extLst>
              <a:ext uri="{FF2B5EF4-FFF2-40B4-BE49-F238E27FC236}">
                <a16:creationId xmlns:a16="http://schemas.microsoft.com/office/drawing/2014/main" xmlns="" id="{16B2E4F9-0EF2-4B56-B299-4FFDE702725E}"/>
              </a:ext>
            </a:extLst>
          </p:cNvPr>
          <p:cNvSpPr/>
          <p:nvPr/>
        </p:nvSpPr>
        <p:spPr>
          <a:xfrm flipH="1">
            <a:off x="3545294" y="2441190"/>
            <a:ext cx="5101412" cy="180779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1905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63946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789"/>
          <a:stretch/>
        </p:blipFill>
        <p:spPr>
          <a:xfrm>
            <a:off x="1015637" y="652565"/>
            <a:ext cx="9987643" cy="5788875"/>
          </a:xfrm>
          <a:prstGeom prst="roundRect">
            <a:avLst>
              <a:gd name="adj" fmla="val 5259"/>
            </a:avLst>
          </a:prstGeom>
        </p:spPr>
      </p:pic>
      <p:sp>
        <p:nvSpPr>
          <p:cNvPr id="4" name="Rectangle 3"/>
          <p:cNvSpPr/>
          <p:nvPr/>
        </p:nvSpPr>
        <p:spPr>
          <a:xfrm>
            <a:off x="812401" y="323619"/>
            <a:ext cx="30687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Read and complete.</a:t>
            </a:r>
          </a:p>
        </p:txBody>
      </p:sp>
      <p:sp>
        <p:nvSpPr>
          <p:cNvPr id="3" name="Rectangle 2"/>
          <p:cNvSpPr/>
          <p:nvPr/>
        </p:nvSpPr>
        <p:spPr>
          <a:xfrm>
            <a:off x="5358213" y="3828516"/>
            <a:ext cx="1546789" cy="401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108238" y="3828516"/>
            <a:ext cx="1546789" cy="401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937038" y="3828516"/>
            <a:ext cx="1546789" cy="401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43671" y="4358288"/>
            <a:ext cx="1461331" cy="401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193696" y="4358288"/>
            <a:ext cx="1546789" cy="401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937038" y="4358288"/>
            <a:ext cx="1839209" cy="401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58213" y="4934152"/>
            <a:ext cx="1546789" cy="401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108238" y="4934152"/>
            <a:ext cx="1546789" cy="401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937038" y="4934152"/>
            <a:ext cx="1736659" cy="401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358213" y="5510015"/>
            <a:ext cx="1546789" cy="7455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108238" y="5510015"/>
            <a:ext cx="1546789" cy="7455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937038" y="5510015"/>
            <a:ext cx="1839209" cy="7455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047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114" y="723729"/>
            <a:ext cx="10521817" cy="5552623"/>
          </a:xfrm>
          <a:prstGeom prst="roundRect">
            <a:avLst>
              <a:gd name="adj" fmla="val 14105"/>
            </a:avLst>
          </a:prstGeom>
        </p:spPr>
      </p:pic>
      <p:sp>
        <p:nvSpPr>
          <p:cNvPr id="3" name="Rectangle 2"/>
          <p:cNvSpPr/>
          <p:nvPr/>
        </p:nvSpPr>
        <p:spPr>
          <a:xfrm>
            <a:off x="812401" y="323619"/>
            <a:ext cx="30687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Let's write.</a:t>
            </a:r>
          </a:p>
        </p:txBody>
      </p:sp>
    </p:spTree>
    <p:extLst>
      <p:ext uri="{BB962C8B-B14F-4D97-AF65-F5344CB8AC3E}">
        <p14:creationId xmlns:p14="http://schemas.microsoft.com/office/powerpoint/2010/main" val="4098275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Mspham0936082789"/>
          <p:cNvPicPr>
            <a:picLocks noChangeAspect="1"/>
          </p:cNvPicPr>
          <p:nvPr/>
        </p:nvPicPr>
        <p:blipFill rotWithShape="1">
          <a:blip r:embed="rId3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sp>
        <p:nvSpPr>
          <p:cNvPr id="142" name="Rectangle: Rounded Corners 92">
            <a:extLst>
              <a:ext uri="{FF2B5EF4-FFF2-40B4-BE49-F238E27FC236}">
                <a16:creationId xmlns:a16="http://schemas.microsoft.com/office/drawing/2014/main" xmlns="" id="{AFC74EEF-0CC0-4041-BD0F-730D2E13A0C5}"/>
              </a:ext>
            </a:extLst>
          </p:cNvPr>
          <p:cNvSpPr/>
          <p:nvPr/>
        </p:nvSpPr>
        <p:spPr>
          <a:xfrm>
            <a:off x="9751806" y="-1387949"/>
            <a:ext cx="1748552" cy="67809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FF0000"/>
                </a:solidFill>
              </a:rPr>
              <a:t>Score:    </a:t>
            </a:r>
          </a:p>
        </p:txBody>
      </p:sp>
      <p:pic>
        <p:nvPicPr>
          <p:cNvPr id="133" name="len">
            <a:extLst>
              <a:ext uri="{FF2B5EF4-FFF2-40B4-BE49-F238E27FC236}">
                <a16:creationId xmlns:a16="http://schemas.microsoft.com/office/drawing/2014/main" xmlns="" id="{E707ED89-11D7-427E-BBFD-6150CBC8D2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/>
        </p:blipFill>
        <p:spPr>
          <a:xfrm>
            <a:off x="5732637" y="1151948"/>
            <a:ext cx="383145" cy="942987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xmlns="" id="{0A47D789-11C5-41ED-A352-5BA0D4BCBE1F}"/>
              </a:ext>
            </a:extLst>
          </p:cNvPr>
          <p:cNvGrpSpPr/>
          <p:nvPr/>
        </p:nvGrpSpPr>
        <p:grpSpPr>
          <a:xfrm>
            <a:off x="2530651" y="588749"/>
            <a:ext cx="3858728" cy="2368508"/>
            <a:chOff x="2685119" y="1138818"/>
            <a:chExt cx="4069751" cy="2498035"/>
          </a:xfrm>
        </p:grpSpPr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xmlns="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1916" b="-418"/>
            <a:stretch/>
          </p:blipFill>
          <p:spPr>
            <a:xfrm>
              <a:off x="2685119" y="1138818"/>
              <a:ext cx="2039091" cy="2498035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xmlns="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grpSp>
        <p:nvGrpSpPr>
          <p:cNvPr id="136" name="cau"/>
          <p:cNvGrpSpPr/>
          <p:nvPr/>
        </p:nvGrpSpPr>
        <p:grpSpPr>
          <a:xfrm>
            <a:off x="5715466" y="674260"/>
            <a:ext cx="383145" cy="3152055"/>
            <a:chOff x="5713587" y="657784"/>
            <a:chExt cx="383145" cy="3152055"/>
          </a:xfrm>
        </p:grpSpPr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xmlns="" id="{E707ED89-11D7-427E-BBFD-6150CBC8D2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09" t="33432" r="5613" b="50000"/>
            <a:stretch/>
          </p:blipFill>
          <p:spPr>
            <a:xfrm>
              <a:off x="5713587" y="2866852"/>
              <a:ext cx="383145" cy="942987"/>
            </a:xfrm>
            <a:prstGeom prst="rect">
              <a:avLst/>
            </a:prstGeom>
          </p:spPr>
        </p:pic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xmlns="" id="{22C1609F-B44F-4096-9638-31E2FCAD4B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5161" y="657784"/>
              <a:ext cx="13996" cy="2240387"/>
            </a:xfrm>
            <a:prstGeom prst="line">
              <a:avLst/>
            </a:prstGeom>
            <a:ln w="38100">
              <a:solidFill>
                <a:srgbClr val="3636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xmlns="" id="{99F25E73-5CBD-4C9C-9C71-B6395FF43793}"/>
              </a:ext>
            </a:extLst>
          </p:cNvPr>
          <p:cNvCxnSpPr>
            <a:cxnSpLocks/>
          </p:cNvCxnSpPr>
          <p:nvPr/>
        </p:nvCxnSpPr>
        <p:spPr>
          <a:xfrm>
            <a:off x="5919157" y="657784"/>
            <a:ext cx="0" cy="554495"/>
          </a:xfrm>
          <a:prstGeom prst="line">
            <a:avLst/>
          </a:prstGeom>
          <a:ln w="38100">
            <a:solidFill>
              <a:srgbClr val="363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ca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3" r="-1" b="70793"/>
          <a:stretch/>
        </p:blipFill>
        <p:spPr>
          <a:xfrm>
            <a:off x="8352355" y="2436886"/>
            <a:ext cx="963122" cy="576566"/>
          </a:xfrm>
          <a:prstGeom prst="ellipse">
            <a:avLst/>
          </a:prstGeom>
        </p:spPr>
      </p:pic>
      <p:pic>
        <p:nvPicPr>
          <p:cNvPr id="102" name="ca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606">
            <a:off x="4366237" y="3283640"/>
            <a:ext cx="914128" cy="543906"/>
          </a:xfrm>
          <a:prstGeom prst="rect">
            <a:avLst/>
          </a:prstGeom>
        </p:spPr>
      </p:pic>
      <p:pic>
        <p:nvPicPr>
          <p:cNvPr id="104" name="ca4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885">
            <a:off x="10084012" y="5240049"/>
            <a:ext cx="745225" cy="527247"/>
          </a:xfrm>
          <a:prstGeom prst="rect">
            <a:avLst/>
          </a:prstGeom>
        </p:spPr>
      </p:pic>
      <p:pic>
        <p:nvPicPr>
          <p:cNvPr id="105" name="ca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9813" y="6239811"/>
            <a:ext cx="826367" cy="552564"/>
          </a:xfrm>
          <a:prstGeom prst="rect">
            <a:avLst/>
          </a:prstGeom>
        </p:spPr>
      </p:pic>
      <p:pic>
        <p:nvPicPr>
          <p:cNvPr id="106" name="c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4965">
            <a:off x="3347953" y="5577071"/>
            <a:ext cx="910442" cy="912305"/>
          </a:xfrm>
          <a:prstGeom prst="rect">
            <a:avLst/>
          </a:prstGeom>
        </p:spPr>
      </p:pic>
      <p:pic>
        <p:nvPicPr>
          <p:cNvPr id="107" name="ca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1701">
            <a:off x="14189768" y="8846206"/>
            <a:ext cx="1396871" cy="824145"/>
          </a:xfrm>
          <a:prstGeom prst="rect">
            <a:avLst/>
          </a:prstGeom>
        </p:spPr>
      </p:pic>
      <p:pic>
        <p:nvPicPr>
          <p:cNvPr id="108" name="ca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34072" y="7725938"/>
            <a:ext cx="966481" cy="764689"/>
          </a:xfrm>
          <a:prstGeom prst="rect">
            <a:avLst/>
          </a:prstGeom>
        </p:spPr>
      </p:pic>
      <p:pic>
        <p:nvPicPr>
          <p:cNvPr id="109" name="c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2816">
            <a:off x="2488799" y="3991172"/>
            <a:ext cx="1054896" cy="671398"/>
          </a:xfrm>
          <a:prstGeom prst="rect">
            <a:avLst/>
          </a:prstGeom>
        </p:spPr>
      </p:pic>
      <p:pic>
        <p:nvPicPr>
          <p:cNvPr id="112" name="c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8648">
            <a:off x="470258" y="4186498"/>
            <a:ext cx="1330422" cy="824487"/>
          </a:xfrm>
          <a:prstGeom prst="ellipse">
            <a:avLst/>
          </a:prstGeom>
        </p:spPr>
      </p:pic>
      <p:pic>
        <p:nvPicPr>
          <p:cNvPr id="115" name="c14">
            <a:hlinkClick r:id="rId16" action="ppaction://hlinksldjump"/>
            <a:extLst>
              <a:ext uri="{FF2B5EF4-FFF2-40B4-BE49-F238E27FC236}">
                <a16:creationId xmlns:a16="http://schemas.microsoft.com/office/drawing/2014/main" xmlns="" id="{33848A06-B22E-4ED9-B70A-85D6EF7627E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/>
        </p:blipFill>
        <p:spPr>
          <a:xfrm>
            <a:off x="8111911" y="3607494"/>
            <a:ext cx="779296" cy="1298311"/>
          </a:xfrm>
          <a:prstGeom prst="rect">
            <a:avLst/>
          </a:prstGeom>
        </p:spPr>
      </p:pic>
      <p:pic>
        <p:nvPicPr>
          <p:cNvPr id="116" name="ca9">
            <a:extLst>
              <a:ext uri="{FF2B5EF4-FFF2-40B4-BE49-F238E27FC236}">
                <a16:creationId xmlns:a16="http://schemas.microsoft.com/office/drawing/2014/main" xmlns="" id="{076A809D-9A71-4B62-9DA4-59E4CBE56B2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6516533" y="5431763"/>
            <a:ext cx="834676" cy="1020909"/>
          </a:xfrm>
          <a:prstGeom prst="rect">
            <a:avLst/>
          </a:prstGeom>
        </p:spPr>
      </p:pic>
      <p:pic>
        <p:nvPicPr>
          <p:cNvPr id="117" name="ca5">
            <a:extLst>
              <a:ext uri="{FF2B5EF4-FFF2-40B4-BE49-F238E27FC236}">
                <a16:creationId xmlns:a16="http://schemas.microsoft.com/office/drawing/2014/main" xmlns="" id="{F9BA38F2-A158-496A-8322-E1997F766BE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>
            <a:off x="13581607" y="6369801"/>
            <a:ext cx="958347" cy="657254"/>
          </a:xfrm>
          <a:prstGeom prst="rect">
            <a:avLst/>
          </a:prstGeom>
        </p:spPr>
      </p:pic>
      <p:pic>
        <p:nvPicPr>
          <p:cNvPr id="120" name="ca6">
            <a:extLst>
              <a:ext uri="{FF2B5EF4-FFF2-40B4-BE49-F238E27FC236}">
                <a16:creationId xmlns:a16="http://schemas.microsoft.com/office/drawing/2014/main" xmlns="" id="{A3C3DB3C-C36A-4E6A-B08A-00B27938B4E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>
            <a:off x="15200635" y="7694188"/>
            <a:ext cx="980585" cy="815433"/>
          </a:xfrm>
          <a:prstGeom prst="rect">
            <a:avLst/>
          </a:prstGeom>
        </p:spPr>
      </p:pic>
      <p:pic>
        <p:nvPicPr>
          <p:cNvPr id="110" name="ca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377">
            <a:off x="10390966" y="2686891"/>
            <a:ext cx="1298597" cy="1298597"/>
          </a:xfrm>
          <a:prstGeom prst="rect">
            <a:avLst/>
          </a:prstGeom>
        </p:spPr>
      </p:pic>
      <p:pic>
        <p:nvPicPr>
          <p:cNvPr id="134" name="ca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22256" y="1736615"/>
            <a:ext cx="1298597" cy="1298597"/>
          </a:xfrm>
          <a:prstGeom prst="rect">
            <a:avLst/>
          </a:prstGeom>
        </p:spPr>
      </p:pic>
      <p:sp>
        <p:nvSpPr>
          <p:cNvPr id="137" name="diem"/>
          <p:cNvSpPr txBox="1"/>
          <p:nvPr/>
        </p:nvSpPr>
        <p:spPr>
          <a:xfrm>
            <a:off x="10694221" y="-1416649"/>
            <a:ext cx="8239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0</a:t>
            </a:r>
          </a:p>
        </p:txBody>
      </p:sp>
      <p:pic>
        <p:nvPicPr>
          <p:cNvPr id="138" name="+1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69" y="1432775"/>
            <a:ext cx="788974" cy="550005"/>
          </a:xfrm>
          <a:prstGeom prst="rect">
            <a:avLst/>
          </a:prstGeom>
        </p:spPr>
      </p:pic>
      <p:pic>
        <p:nvPicPr>
          <p:cNvPr id="49" name="ca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25286">
            <a:off x="5628954" y="1859986"/>
            <a:ext cx="966481" cy="764689"/>
          </a:xfrm>
          <a:prstGeom prst="rect">
            <a:avLst/>
          </a:prstGeom>
        </p:spPr>
      </p:pic>
      <p:pic>
        <p:nvPicPr>
          <p:cNvPr id="50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69" y="1432775"/>
            <a:ext cx="788974" cy="550005"/>
          </a:xfrm>
          <a:prstGeom prst="rect">
            <a:avLst/>
          </a:prstGeom>
        </p:spPr>
      </p:pic>
      <p:pic>
        <p:nvPicPr>
          <p:cNvPr id="51" name="ca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4794" y="2044311"/>
            <a:ext cx="1396871" cy="824145"/>
          </a:xfrm>
          <a:prstGeom prst="rect">
            <a:avLst/>
          </a:prstGeom>
        </p:spPr>
      </p:pic>
      <p:pic>
        <p:nvPicPr>
          <p:cNvPr id="52" name="+13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5" y="1399272"/>
            <a:ext cx="788974" cy="550005"/>
          </a:xfrm>
          <a:prstGeom prst="rect">
            <a:avLst/>
          </a:prstGeom>
        </p:spPr>
      </p:pic>
      <p:pic>
        <p:nvPicPr>
          <p:cNvPr id="53" name="ca41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4696">
            <a:off x="5678663" y="1870157"/>
            <a:ext cx="745225" cy="527247"/>
          </a:xfrm>
          <a:prstGeom prst="rect">
            <a:avLst/>
          </a:prstGeom>
        </p:spPr>
      </p:pic>
      <p:pic>
        <p:nvPicPr>
          <p:cNvPr id="54" name="+14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829" y="1399272"/>
            <a:ext cx="788974" cy="550005"/>
          </a:xfrm>
          <a:prstGeom prst="rect">
            <a:avLst/>
          </a:prstGeom>
        </p:spPr>
      </p:pic>
      <p:pic>
        <p:nvPicPr>
          <p:cNvPr id="55" name="ca51">
            <a:extLst>
              <a:ext uri="{FF2B5EF4-FFF2-40B4-BE49-F238E27FC236}">
                <a16:creationId xmlns:a16="http://schemas.microsoft.com/office/drawing/2014/main" xmlns="" id="{F9BA38F2-A158-496A-8322-E1997F766BE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 rot="16200000">
            <a:off x="5384049" y="1929207"/>
            <a:ext cx="958347" cy="657254"/>
          </a:xfrm>
          <a:prstGeom prst="rect">
            <a:avLst/>
          </a:prstGeom>
        </p:spPr>
      </p:pic>
      <p:pic>
        <p:nvPicPr>
          <p:cNvPr id="56" name="+15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5" y="1400337"/>
            <a:ext cx="788974" cy="550005"/>
          </a:xfrm>
          <a:prstGeom prst="rect">
            <a:avLst/>
          </a:prstGeom>
        </p:spPr>
      </p:pic>
      <p:pic>
        <p:nvPicPr>
          <p:cNvPr id="57" name="ca61">
            <a:extLst>
              <a:ext uri="{FF2B5EF4-FFF2-40B4-BE49-F238E27FC236}">
                <a16:creationId xmlns:a16="http://schemas.microsoft.com/office/drawing/2014/main" xmlns="" id="{A3C3DB3C-C36A-4E6A-B08A-00B27938B4E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 rot="5400000">
            <a:off x="5411119" y="1873576"/>
            <a:ext cx="980585" cy="815433"/>
          </a:xfrm>
          <a:prstGeom prst="rect">
            <a:avLst/>
          </a:prstGeom>
        </p:spPr>
      </p:pic>
      <p:pic>
        <p:nvPicPr>
          <p:cNvPr id="58" name="+16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5" y="1399539"/>
            <a:ext cx="788974" cy="550005"/>
          </a:xfrm>
          <a:prstGeom prst="rect">
            <a:avLst/>
          </a:prstGeom>
        </p:spPr>
      </p:pic>
      <p:pic>
        <p:nvPicPr>
          <p:cNvPr id="59" name="ca7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63915">
            <a:off x="5354746" y="1896621"/>
            <a:ext cx="826367" cy="552564"/>
          </a:xfrm>
          <a:prstGeom prst="rect">
            <a:avLst/>
          </a:prstGeom>
        </p:spPr>
      </p:pic>
      <p:pic>
        <p:nvPicPr>
          <p:cNvPr id="60" name="+1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5" y="1399272"/>
            <a:ext cx="788974" cy="550005"/>
          </a:xfrm>
          <a:prstGeom prst="rect">
            <a:avLst/>
          </a:prstGeom>
        </p:spPr>
      </p:pic>
      <p:pic>
        <p:nvPicPr>
          <p:cNvPr id="61" name="+18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499" y="1399272"/>
            <a:ext cx="788974" cy="550005"/>
          </a:xfrm>
          <a:prstGeom prst="rect">
            <a:avLst/>
          </a:prstGeom>
        </p:spPr>
      </p:pic>
      <p:pic>
        <p:nvPicPr>
          <p:cNvPr id="62" name="ca8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3" r="-1" b="70793"/>
          <a:stretch/>
        </p:blipFill>
        <p:spPr>
          <a:xfrm rot="4547968">
            <a:off x="5362039" y="1963506"/>
            <a:ext cx="963122" cy="576566"/>
          </a:xfrm>
          <a:prstGeom prst="ellipse">
            <a:avLst/>
          </a:prstGeom>
        </p:spPr>
      </p:pic>
      <p:pic>
        <p:nvPicPr>
          <p:cNvPr id="63" name="ca91">
            <a:extLst>
              <a:ext uri="{FF2B5EF4-FFF2-40B4-BE49-F238E27FC236}">
                <a16:creationId xmlns:a16="http://schemas.microsoft.com/office/drawing/2014/main" xmlns="" id="{076A809D-9A71-4B62-9DA4-59E4CBE56B2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5267212" y="1744487"/>
            <a:ext cx="834676" cy="1020909"/>
          </a:xfrm>
          <a:prstGeom prst="rect">
            <a:avLst/>
          </a:prstGeom>
        </p:spPr>
      </p:pic>
      <p:pic>
        <p:nvPicPr>
          <p:cNvPr id="64" name="+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499" y="1420605"/>
            <a:ext cx="788974" cy="550005"/>
          </a:xfrm>
          <a:prstGeom prst="rect">
            <a:avLst/>
          </a:prstGeom>
        </p:spPr>
      </p:pic>
      <p:pic>
        <p:nvPicPr>
          <p:cNvPr id="65" name="ca10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55090">
            <a:off x="5317309" y="1926060"/>
            <a:ext cx="914128" cy="543906"/>
          </a:xfrm>
          <a:prstGeom prst="rect">
            <a:avLst/>
          </a:prstGeom>
        </p:spPr>
      </p:pic>
      <p:pic>
        <p:nvPicPr>
          <p:cNvPr id="66" name="+110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589" y="1401383"/>
            <a:ext cx="788974" cy="550005"/>
          </a:xfrm>
          <a:prstGeom prst="rect">
            <a:avLst/>
          </a:prstGeom>
        </p:spPr>
      </p:pic>
      <p:pic>
        <p:nvPicPr>
          <p:cNvPr id="67" name="c1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8962">
            <a:off x="5436753" y="1598648"/>
            <a:ext cx="910442" cy="912305"/>
          </a:xfrm>
          <a:prstGeom prst="rect">
            <a:avLst/>
          </a:prstGeom>
        </p:spPr>
      </p:pic>
      <p:pic>
        <p:nvPicPr>
          <p:cNvPr id="68" name="+111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17" y="1383297"/>
            <a:ext cx="788974" cy="550005"/>
          </a:xfrm>
          <a:prstGeom prst="rect">
            <a:avLst/>
          </a:prstGeom>
        </p:spPr>
      </p:pic>
      <p:pic>
        <p:nvPicPr>
          <p:cNvPr id="69" name="c1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29204">
            <a:off x="5369819" y="1750752"/>
            <a:ext cx="1054896" cy="671398"/>
          </a:xfrm>
          <a:prstGeom prst="rect">
            <a:avLst/>
          </a:prstGeom>
        </p:spPr>
      </p:pic>
      <p:pic>
        <p:nvPicPr>
          <p:cNvPr id="70" name="+1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829" y="1402094"/>
            <a:ext cx="788974" cy="550005"/>
          </a:xfrm>
          <a:prstGeom prst="rect">
            <a:avLst/>
          </a:prstGeom>
        </p:spPr>
      </p:pic>
      <p:pic>
        <p:nvPicPr>
          <p:cNvPr id="71" name="c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66465" flipV="1">
            <a:off x="5776198" y="4126773"/>
            <a:ext cx="1032686" cy="860573"/>
          </a:xfrm>
          <a:prstGeom prst="rect">
            <a:avLst/>
          </a:prstGeom>
        </p:spPr>
      </p:pic>
      <p:pic>
        <p:nvPicPr>
          <p:cNvPr id="72" name="c13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03843">
            <a:off x="5337868" y="1802004"/>
            <a:ext cx="1032686" cy="860573"/>
          </a:xfrm>
          <a:prstGeom prst="rect">
            <a:avLst/>
          </a:prstGeom>
        </p:spPr>
      </p:pic>
      <p:pic>
        <p:nvPicPr>
          <p:cNvPr id="73" name="+113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072" y="1439219"/>
            <a:ext cx="788974" cy="550005"/>
          </a:xfrm>
          <a:prstGeom prst="rect">
            <a:avLst/>
          </a:prstGeom>
        </p:spPr>
      </p:pic>
      <p:pic>
        <p:nvPicPr>
          <p:cNvPr id="74" name="c141">
            <a:extLst>
              <a:ext uri="{FF2B5EF4-FFF2-40B4-BE49-F238E27FC236}">
                <a16:creationId xmlns:a16="http://schemas.microsoft.com/office/drawing/2014/main" xmlns="" id="{33848A06-B22E-4ED9-B70A-85D6EF7627E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/>
        </p:blipFill>
        <p:spPr>
          <a:xfrm>
            <a:off x="5364669" y="1646572"/>
            <a:ext cx="779296" cy="1298311"/>
          </a:xfrm>
          <a:prstGeom prst="rect">
            <a:avLst/>
          </a:prstGeom>
        </p:spPr>
      </p:pic>
      <p:pic>
        <p:nvPicPr>
          <p:cNvPr id="75" name="+114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328" y="1381812"/>
            <a:ext cx="788974" cy="550005"/>
          </a:xfrm>
          <a:prstGeom prst="rect">
            <a:avLst/>
          </a:prstGeom>
        </p:spPr>
      </p:pic>
      <p:pic>
        <p:nvPicPr>
          <p:cNvPr id="76" name="c15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9690" flipH="1">
            <a:off x="5221540" y="1855569"/>
            <a:ext cx="1330422" cy="824487"/>
          </a:xfrm>
          <a:prstGeom prst="ellipse">
            <a:avLst/>
          </a:prstGeom>
        </p:spPr>
      </p:pic>
      <p:pic>
        <p:nvPicPr>
          <p:cNvPr id="77" name="+115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003" y="1400886"/>
            <a:ext cx="788974" cy="550005"/>
          </a:xfrm>
          <a:prstGeom prst="rect">
            <a:avLst/>
          </a:prstGeom>
        </p:spPr>
      </p:pic>
      <p:sp>
        <p:nvSpPr>
          <p:cNvPr id="147" name="Rectangle: Rounded Corners 70">
            <a:hlinkClick r:id="rId23" action="ppaction://hlinksldjump"/>
            <a:extLst>
              <a:ext uri="{FF2B5EF4-FFF2-40B4-BE49-F238E27FC236}">
                <a16:creationId xmlns:a16="http://schemas.microsoft.com/office/drawing/2014/main" xmlns="" id="{AE51B5B9-8B5B-4907-8F61-C693DDA92590}"/>
              </a:ext>
            </a:extLst>
          </p:cNvPr>
          <p:cNvSpPr/>
          <p:nvPr/>
        </p:nvSpPr>
        <p:spPr>
          <a:xfrm>
            <a:off x="11072299" y="66625"/>
            <a:ext cx="856117" cy="415334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6" b="1"/>
              <a:t>EXIT</a:t>
            </a:r>
          </a:p>
        </p:txBody>
      </p:sp>
      <p:sp>
        <p:nvSpPr>
          <p:cNvPr id="2" name="Oval 1">
            <a:hlinkClick r:id="rId24" action="ppaction://hlinksldjump"/>
          </p:cNvPr>
          <p:cNvSpPr/>
          <p:nvPr/>
        </p:nvSpPr>
        <p:spPr>
          <a:xfrm rot="19961494">
            <a:off x="490544" y="4258357"/>
            <a:ext cx="1348458" cy="774153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14" name="Oval 113">
            <a:hlinkClick r:id="rId25" action="ppaction://hlinksldjump"/>
          </p:cNvPr>
          <p:cNvSpPr/>
          <p:nvPr/>
        </p:nvSpPr>
        <p:spPr>
          <a:xfrm rot="19961494">
            <a:off x="3286169" y="5612794"/>
            <a:ext cx="1153330" cy="860382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18" name="Oval 117">
            <a:hlinkClick r:id="rId26" action="ppaction://hlinksldjump"/>
          </p:cNvPr>
          <p:cNvSpPr/>
          <p:nvPr/>
        </p:nvSpPr>
        <p:spPr>
          <a:xfrm rot="297800">
            <a:off x="2462627" y="3952654"/>
            <a:ext cx="1153330" cy="860382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19" name="Oval 118">
            <a:hlinkClick r:id="rId27" action="ppaction://hlinksldjump"/>
          </p:cNvPr>
          <p:cNvSpPr/>
          <p:nvPr/>
        </p:nvSpPr>
        <p:spPr>
          <a:xfrm rot="20143509">
            <a:off x="5698762" y="4111191"/>
            <a:ext cx="1153330" cy="860382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  4</a:t>
            </a:r>
          </a:p>
        </p:txBody>
      </p:sp>
      <p:sp>
        <p:nvSpPr>
          <p:cNvPr id="143" name="Oval 142">
            <a:hlinkClick r:id="rId28" action="ppaction://hlinksldjump"/>
          </p:cNvPr>
          <p:cNvSpPr/>
          <p:nvPr/>
        </p:nvSpPr>
        <p:spPr>
          <a:xfrm>
            <a:off x="6455523" y="5371258"/>
            <a:ext cx="1018121" cy="112162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8" name="Oval 147">
            <a:hlinkClick r:id="rId29" action="ppaction://hlinksldjump"/>
          </p:cNvPr>
          <p:cNvSpPr/>
          <p:nvPr/>
        </p:nvSpPr>
        <p:spPr>
          <a:xfrm>
            <a:off x="4308380" y="3245671"/>
            <a:ext cx="1018121" cy="639209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49" name="Oval 148">
            <a:hlinkClick r:id="rId16" action="ppaction://hlinksldjump"/>
          </p:cNvPr>
          <p:cNvSpPr/>
          <p:nvPr/>
        </p:nvSpPr>
        <p:spPr>
          <a:xfrm rot="531290">
            <a:off x="8309300" y="2357795"/>
            <a:ext cx="1169716" cy="711235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50" name="Oval 149">
            <a:hlinkClick r:id="rId30" action="ppaction://hlinksldjump"/>
          </p:cNvPr>
          <p:cNvSpPr/>
          <p:nvPr/>
        </p:nvSpPr>
        <p:spPr>
          <a:xfrm rot="531290">
            <a:off x="10291560" y="2926728"/>
            <a:ext cx="1367714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51" name="Oval 150">
            <a:hlinkClick r:id="rId31" action="ppaction://hlinksldjump"/>
          </p:cNvPr>
          <p:cNvSpPr/>
          <p:nvPr/>
        </p:nvSpPr>
        <p:spPr>
          <a:xfrm rot="531290">
            <a:off x="13420055" y="6287531"/>
            <a:ext cx="1354893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152" name="Oval 151">
            <a:hlinkClick r:id="rId32" action="ppaction://hlinksldjump"/>
          </p:cNvPr>
          <p:cNvSpPr/>
          <p:nvPr/>
        </p:nvSpPr>
        <p:spPr>
          <a:xfrm rot="21218231">
            <a:off x="15533123" y="6086168"/>
            <a:ext cx="95126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153" name="Oval 152">
            <a:hlinkClick r:id="rId33" action="ppaction://hlinksldjump"/>
          </p:cNvPr>
          <p:cNvSpPr/>
          <p:nvPr/>
        </p:nvSpPr>
        <p:spPr>
          <a:xfrm rot="171325">
            <a:off x="12580650" y="7699842"/>
            <a:ext cx="1223662" cy="985143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54" name="Oval 153">
            <a:hlinkClick r:id="rId34" action="ppaction://hlinksldjump"/>
          </p:cNvPr>
          <p:cNvSpPr/>
          <p:nvPr/>
        </p:nvSpPr>
        <p:spPr>
          <a:xfrm>
            <a:off x="15173096" y="7654305"/>
            <a:ext cx="98456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14</a:t>
            </a:r>
          </a:p>
        </p:txBody>
      </p:sp>
      <p:sp>
        <p:nvSpPr>
          <p:cNvPr id="155" name="Oval 154">
            <a:hlinkClick r:id="rId33" action="ppaction://hlinksldjump"/>
          </p:cNvPr>
          <p:cNvSpPr/>
          <p:nvPr/>
        </p:nvSpPr>
        <p:spPr>
          <a:xfrm rot="839397">
            <a:off x="9898001" y="5147947"/>
            <a:ext cx="125232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56" name="Oval 155">
            <a:hlinkClick r:id="rId23" action="ppaction://hlinksldjump"/>
          </p:cNvPr>
          <p:cNvSpPr/>
          <p:nvPr/>
        </p:nvSpPr>
        <p:spPr>
          <a:xfrm rot="839397">
            <a:off x="13991900" y="8897505"/>
            <a:ext cx="153305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15</a:t>
            </a:r>
          </a:p>
        </p:txBody>
      </p:sp>
      <p:sp>
        <p:nvSpPr>
          <p:cNvPr id="157" name="Oval 156">
            <a:hlinkClick r:id="rId35" action="ppaction://hlinksldjump"/>
          </p:cNvPr>
          <p:cNvSpPr/>
          <p:nvPr/>
        </p:nvSpPr>
        <p:spPr>
          <a:xfrm>
            <a:off x="7984615" y="3661634"/>
            <a:ext cx="1018121" cy="112162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96563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1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5" fill="hold">
                      <p:stCondLst>
                        <p:cond delay="0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3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1" fill="hold">
                      <p:stCondLst>
                        <p:cond delay="0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46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7" fill="hold">
                      <p:stCondLst>
                        <p:cond delay="0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46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3" fill="hold">
                      <p:stCondLst>
                        <p:cond delay="0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83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4" fill="hold">
                      <p:stCondLst>
                        <p:cond delay="0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9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4" fill="hold">
                      <p:stCondLst>
                        <p:cond delay="0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49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9" fill="hold">
                      <p:stCondLst>
                        <p:cond delay="0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503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4" fill="hold">
                      <p:stCondLst>
                        <p:cond delay="0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508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9" fill="hold">
                      <p:stCondLst>
                        <p:cond delay="0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513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4" fill="hold">
                      <p:stCondLst>
                        <p:cond delay="0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>
                      <p:stCondLst>
                        <p:cond delay="0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523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4" fill="hold">
                      <p:stCondLst>
                        <p:cond delay="0"/>
                      </p:stCondLst>
                      <p:childTnLst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528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9" fill="hold">
                      <p:stCondLst>
                        <p:cond delay="0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533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4" fill="hold">
                      <p:stCondLst>
                        <p:cond delay="0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538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9" fill="hold">
                      <p:stCondLst>
                        <p:cond delay="0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543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4" fill="hold">
                      <p:stCondLst>
                        <p:cond delay="0"/>
                      </p:stCondLst>
                      <p:childTnLst>
                        <p:par>
                          <p:cTn id="545" fill="hold">
                            <p:stCondLst>
                              <p:cond delay="0"/>
                            </p:stCondLst>
                            <p:childTnLst>
                              <p:par>
                                <p:cTn id="5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</p:childTnLst>
        </p:cTn>
      </p:par>
    </p:tnLst>
    <p:bldLst>
      <p:bldP spid="2" grpId="0" animBg="1"/>
      <p:bldP spid="114" grpId="0" animBg="1"/>
      <p:bldP spid="118" grpId="0" animBg="1"/>
      <p:bldP spid="119" grpId="0" animBg="1"/>
      <p:bldP spid="143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7140287" y="3409893"/>
            <a:ext cx="4788015" cy="1000863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VietNamese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7140287" y="456985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English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STOVE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41516" y="3464080"/>
            <a:ext cx="1829915" cy="1239976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61691" y="461603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7140287" y="2261769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VietNam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20555" y="2202119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rId11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Akiko: Where are you from?</a:t>
            </a:r>
            <a:br>
              <a:rPr lang="en-US" sz="3200">
                <a:solidFill>
                  <a:schemeClr val="tx1"/>
                </a:solidFill>
              </a:rPr>
            </a:br>
            <a:r>
              <a:rPr lang="en-US" sz="3200">
                <a:solidFill>
                  <a:schemeClr val="tx1"/>
                </a:solidFill>
              </a:rPr>
              <a:t>Nam: I'm from ______.</a:t>
            </a:r>
            <a:endParaRPr lang="en-US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47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7025987" y="3581343"/>
            <a:ext cx="4788015" cy="1000863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Japanese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7025987" y="474130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Japanian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Climb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47391" y="478748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7025987" y="2433219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Japan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44283" y="3461269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chemeClr val="tx1"/>
                </a:solidFill>
              </a:rPr>
              <a:t>Hakim: What nationality are you?</a:t>
            </a:r>
            <a:br>
              <a:rPr lang="en-US" sz="2800" b="1">
                <a:solidFill>
                  <a:schemeClr val="tx1"/>
                </a:solidFill>
              </a:rPr>
            </a:br>
            <a:r>
              <a:rPr lang="en-US" sz="2800" b="1">
                <a:solidFill>
                  <a:schemeClr val="tx1"/>
                </a:solidFill>
              </a:rPr>
              <a:t>Akiko: I'm ______. How about you?</a:t>
            </a:r>
            <a:br>
              <a:rPr lang="en-US" sz="2800" b="1">
                <a:solidFill>
                  <a:schemeClr val="tx1"/>
                </a:solidFill>
              </a:rPr>
            </a:br>
            <a:r>
              <a:rPr lang="en-US" sz="2800" b="1">
                <a:solidFill>
                  <a:schemeClr val="tx1"/>
                </a:solidFill>
              </a:rPr>
              <a:t>Hakim: I'm Malaysian.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64313" y="2373962"/>
            <a:ext cx="1829915" cy="123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1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7102187" y="3333693"/>
            <a:ext cx="4788015" cy="1000863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I Australian.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7102187" y="449365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I’m Australia.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May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03416" y="3387880"/>
            <a:ext cx="1829915" cy="1239976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23591" y="453983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7102187" y="2185569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I’m Australian.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82455" y="2125919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What nationality are you?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7121237" y="3447993"/>
            <a:ext cx="4788015" cy="1000863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I’m from Malaysia.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7121237" y="460795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I’m Malaysian.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Watch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42641" y="465413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7121237" y="2299869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I Malaysia.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39533" y="3327919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Where are you from, Hakim?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559563" y="2240612"/>
            <a:ext cx="1829915" cy="123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1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Next to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pic>
        <p:nvPicPr>
          <p:cNvPr id="25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6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27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7071206" y="3320919"/>
            <a:ext cx="4788015" cy="1000863"/>
            <a:chOff x="6752507" y="4712225"/>
            <a:chExt cx="5049860" cy="1055598"/>
          </a:xfrm>
        </p:grpSpPr>
        <p:sp>
          <p:nvSpPr>
            <p:cNvPr id="28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b="1">
                  <a:solidFill>
                    <a:schemeClr val="bg1"/>
                  </a:solidFill>
                </a:rPr>
                <a:t>Viet Nam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9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7071206" y="4480880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31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chemeClr val="bg1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Vietnamese</a:t>
              </a:r>
              <a:endParaRPr lang="zh-CN" altLang="zh-CN" sz="3318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2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3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72435" y="3375106"/>
            <a:ext cx="1829915" cy="1239976"/>
          </a:xfrm>
          <a:prstGeom prst="rect">
            <a:avLst/>
          </a:prstGeom>
        </p:spPr>
      </p:pic>
      <p:grpSp>
        <p:nvGrpSpPr>
          <p:cNvPr id="34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7071206" y="2172795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35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b="1">
                  <a:solidFill>
                    <a:schemeClr val="bg1"/>
                  </a:solidFill>
                </a:rPr>
                <a:t>From Vietnamese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6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7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44248" y="4408543"/>
            <a:ext cx="2166985" cy="1404864"/>
          </a:xfrm>
          <a:prstGeom prst="rect">
            <a:avLst/>
          </a:prstGeom>
        </p:spPr>
      </p:pic>
      <p:pic>
        <p:nvPicPr>
          <p:cNvPr id="38" name="back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9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</a:rPr>
              <a:t>Hi. I am Hakim. </a:t>
            </a:r>
          </a:p>
          <a:p>
            <a:r>
              <a:rPr lang="en-US" sz="3600" b="1">
                <a:solidFill>
                  <a:schemeClr val="tx1"/>
                </a:solidFill>
              </a:rPr>
              <a:t>Today is Sunday. </a:t>
            </a:r>
          </a:p>
          <a:p>
            <a:r>
              <a:rPr lang="en-US" sz="3600" b="1">
                <a:solidFill>
                  <a:schemeClr val="tx1"/>
                </a:solidFill>
              </a:rPr>
              <a:t>They are my friends. </a:t>
            </a:r>
          </a:p>
          <a:p>
            <a:r>
              <a:rPr lang="en-US" sz="3600" b="1">
                <a:solidFill>
                  <a:schemeClr val="tx1"/>
                </a:solidFill>
              </a:rPr>
              <a:t>Mai, Nam, Quan and Phong are  _________.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0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41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42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98878" y="2172795"/>
            <a:ext cx="1829915" cy="123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8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0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5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3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20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6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27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7102187" y="3505143"/>
            <a:ext cx="4788015" cy="1000863"/>
            <a:chOff x="6752507" y="4712225"/>
            <a:chExt cx="5049860" cy="1055598"/>
          </a:xfrm>
        </p:grpSpPr>
        <p:sp>
          <p:nvSpPr>
            <p:cNvPr id="28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I’m from Janpan.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9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7102187" y="466510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31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I’m Japanese.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2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3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34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Next to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5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6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03416" y="3559330"/>
            <a:ext cx="1829915" cy="1239976"/>
          </a:xfrm>
          <a:prstGeom prst="rect">
            <a:avLst/>
          </a:prstGeom>
        </p:spPr>
      </p:pic>
      <p:pic>
        <p:nvPicPr>
          <p:cNvPr id="3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23591" y="4711284"/>
            <a:ext cx="1829915" cy="1239976"/>
          </a:xfrm>
          <a:prstGeom prst="rect">
            <a:avLst/>
          </a:prstGeom>
        </p:spPr>
      </p:pic>
      <p:pic>
        <p:nvPicPr>
          <p:cNvPr id="3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39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7102187" y="2357019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40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I’m Akio.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1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4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82455" y="2297369"/>
            <a:ext cx="2166985" cy="1404864"/>
          </a:xfrm>
          <a:prstGeom prst="rect">
            <a:avLst/>
          </a:prstGeom>
        </p:spPr>
      </p:pic>
      <p:pic>
        <p:nvPicPr>
          <p:cNvPr id="43" name="back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What’s your name?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5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46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1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1077</TotalTime>
  <Words>544</Words>
  <Application>Microsoft Office PowerPoint</Application>
  <PresentationFormat>Custom</PresentationFormat>
  <Paragraphs>169</Paragraphs>
  <Slides>21</Slides>
  <Notes>12</Notes>
  <HiddenSlides>0</HiddenSlides>
  <MMClips>21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Arial</vt:lpstr>
      <vt:lpstr>Algerian</vt:lpstr>
      <vt:lpstr>.VnCooperH</vt:lpstr>
      <vt:lpstr>印品黑体</vt:lpstr>
      <vt:lpstr>Arial Black</vt:lpstr>
      <vt:lpstr>Harrington</vt:lpstr>
      <vt:lpstr>宋体</vt:lpstr>
      <vt:lpstr>.VnAristote</vt:lpstr>
      <vt:lpstr>.VnRevue</vt:lpstr>
      <vt:lpstr>Tahoma</vt:lpstr>
      <vt:lpstr>黑体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PC</cp:lastModifiedBy>
  <cp:revision>64</cp:revision>
  <dcterms:created xsi:type="dcterms:W3CDTF">2021-05-06T05:21:26Z</dcterms:created>
  <dcterms:modified xsi:type="dcterms:W3CDTF">2021-08-24T16:25:20Z</dcterms:modified>
</cp:coreProperties>
</file>