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Algerian" pitchFamily="82" charset="77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IYuFidyTq4JYnEG94sip451gJ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5"/>
    <p:restoredTop sz="94762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</p:txBody>
      </p:sp>
      <p:sp>
        <p:nvSpPr>
          <p:cNvPr id="238" name="Google Shape;23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</p:txBody>
      </p:sp>
      <p:sp>
        <p:nvSpPr>
          <p:cNvPr id="328" name="Google Shape;32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/>
          </a:p>
        </p:txBody>
      </p:sp>
      <p:sp>
        <p:nvSpPr>
          <p:cNvPr id="416" name="Google Shape;4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YOUTUBE: MsPham.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Facebook: Dạy và học cùng công nghệ.</a:t>
            </a:r>
            <a:endParaRPr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28556" y="-354192"/>
            <a:ext cx="13101440" cy="72121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/>
          <p:nvPr/>
        </p:nvSpPr>
        <p:spPr>
          <a:xfrm>
            <a:off x="3319750" y="1945641"/>
            <a:ext cx="5870188" cy="8875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EC3839"/>
                </a:solidFill>
                <a:latin typeface="Milonga"/>
              </a:rPr>
              <a:t>Unit 2 – Lesson 1</a:t>
            </a:r>
          </a:p>
        </p:txBody>
      </p:sp>
      <p:sp>
        <p:nvSpPr>
          <p:cNvPr id="24" name="Google Shape;24;p1"/>
          <p:cNvSpPr txBox="1"/>
          <p:nvPr/>
        </p:nvSpPr>
        <p:spPr>
          <a:xfrm>
            <a:off x="909122" y="3246534"/>
            <a:ext cx="106914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9A57CD"/>
                </a:solidFill>
                <a:latin typeface="Arial"/>
                <a:ea typeface="Arial"/>
                <a:cs typeface="Arial"/>
                <a:sym typeface="Arial"/>
              </a:rPr>
              <a:t>I’m from japan</a:t>
            </a:r>
            <a:endParaRPr sz="8000" b="1" i="0" u="none" strike="noStrike" cap="none">
              <a:solidFill>
                <a:srgbClr val="9A57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4024394" y="598917"/>
            <a:ext cx="44609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English grade 4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7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907" y="723729"/>
            <a:ext cx="8395204" cy="5678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812401" y="323619"/>
            <a:ext cx="33297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 Look, listen and repeat.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6948" y="1857094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9006" y="1042865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973" y="4746817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142" y="1271465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3511" y="4678237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500" y="902886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3632" y="891615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0526" y="2391941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0093" y="2391941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0663" y="2906351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7428" y="3429000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7428" y="3829110"/>
            <a:ext cx="22621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9429" y="5489234"/>
            <a:ext cx="226211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2" descr="https://s.sachmem.vn/public/images/v2/TA4T1SHS/U2-L1-2-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89" y="3274618"/>
            <a:ext cx="2136830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2" descr="https://s.sachmem.vn/public/images/v2/TA4T1SHS/U2-L1-2-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5155" y="3274619"/>
            <a:ext cx="2099612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2" descr="https://s.sachmem.vn/public/images/v2/TA4T1SHS/U2-L1-2-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6103" y="3274618"/>
            <a:ext cx="2202282" cy="215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2" descr="https://s.sachmem.vn/public/images/v2/TA4T1SHS/U2-L1-2-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9722" y="3274618"/>
            <a:ext cx="2135546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 descr="s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8862" y="9219336"/>
            <a:ext cx="86270" cy="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2" descr="https://s.sachmem.vn/public/characters/Nam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298602" y="637702"/>
            <a:ext cx="777240" cy="77724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7" name="Google Shape;137;p12"/>
          <p:cNvCxnSpPr>
            <a:stCxn id="138" idx="2"/>
          </p:cNvCxnSpPr>
          <p:nvPr/>
        </p:nvCxnSpPr>
        <p:spPr>
          <a:xfrm flipH="1">
            <a:off x="2388896" y="2202179"/>
            <a:ext cx="3522000" cy="103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12"/>
          <p:cNvCxnSpPr>
            <a:stCxn id="138" idx="2"/>
          </p:cNvCxnSpPr>
          <p:nvPr/>
        </p:nvCxnSpPr>
        <p:spPr>
          <a:xfrm flipH="1">
            <a:off x="4988696" y="2202179"/>
            <a:ext cx="922200" cy="103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140;p12"/>
          <p:cNvCxnSpPr>
            <a:stCxn id="138" idx="2"/>
            <a:endCxn id="133" idx="0"/>
          </p:cNvCxnSpPr>
          <p:nvPr/>
        </p:nvCxnSpPr>
        <p:spPr>
          <a:xfrm>
            <a:off x="5910896" y="2202179"/>
            <a:ext cx="1646400" cy="1072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1" name="Google Shape;141;p12"/>
          <p:cNvCxnSpPr>
            <a:stCxn id="138" idx="2"/>
            <a:endCxn id="134" idx="0"/>
          </p:cNvCxnSpPr>
          <p:nvPr/>
        </p:nvCxnSpPr>
        <p:spPr>
          <a:xfrm>
            <a:off x="5910896" y="2202179"/>
            <a:ext cx="4526700" cy="1072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2" name="Google Shape;142;p12"/>
          <p:cNvSpPr/>
          <p:nvPr/>
        </p:nvSpPr>
        <p:spPr>
          <a:xfrm>
            <a:off x="873410" y="5398387"/>
            <a:ext cx="2021206" cy="10556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HaKim</a:t>
            </a:r>
            <a:r>
              <a:rPr lang="en-US" sz="28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Malaysia</a:t>
            </a:r>
            <a:endParaRPr/>
          </a:p>
        </p:txBody>
      </p:sp>
      <p:sp>
        <p:nvSpPr>
          <p:cNvPr id="143" name="Google Shape;143;p12"/>
          <p:cNvSpPr/>
          <p:nvPr/>
        </p:nvSpPr>
        <p:spPr>
          <a:xfrm>
            <a:off x="3723561" y="5489827"/>
            <a:ext cx="2021206" cy="10556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Tom</a:t>
            </a:r>
            <a:r>
              <a:rPr lang="en-US" sz="28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America</a:t>
            </a:r>
            <a:endParaRPr/>
          </a:p>
        </p:txBody>
      </p:sp>
      <p:sp>
        <p:nvSpPr>
          <p:cNvPr id="144" name="Google Shape;144;p12"/>
          <p:cNvSpPr/>
          <p:nvPr/>
        </p:nvSpPr>
        <p:spPr>
          <a:xfrm>
            <a:off x="6797656" y="5458801"/>
            <a:ext cx="2021206" cy="10556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Tony</a:t>
            </a:r>
            <a:r>
              <a:rPr lang="en-US" sz="28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9369721" y="5428868"/>
            <a:ext cx="2021206" cy="10556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Linda</a:t>
            </a:r>
            <a:r>
              <a:rPr lang="en-US" sz="28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England</a:t>
            </a:r>
            <a:endParaRPr/>
          </a:p>
        </p:txBody>
      </p:sp>
      <p:sp>
        <p:nvSpPr>
          <p:cNvPr id="146" name="Google Shape;146;p12"/>
          <p:cNvSpPr/>
          <p:nvPr/>
        </p:nvSpPr>
        <p:spPr>
          <a:xfrm>
            <a:off x="812401" y="323619"/>
            <a:ext cx="2172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 Point and say.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2"/>
          <p:cNvGrpSpPr/>
          <p:nvPr/>
        </p:nvGrpSpPr>
        <p:grpSpPr>
          <a:xfrm>
            <a:off x="2388949" y="767956"/>
            <a:ext cx="6856651" cy="646986"/>
            <a:chOff x="2388949" y="767956"/>
            <a:chExt cx="6856651" cy="646986"/>
          </a:xfrm>
        </p:grpSpPr>
        <p:sp>
          <p:nvSpPr>
            <p:cNvPr id="148" name="Google Shape;148;p12"/>
            <p:cNvSpPr/>
            <p:nvPr/>
          </p:nvSpPr>
          <p:spPr>
            <a:xfrm>
              <a:off x="2388949" y="767956"/>
              <a:ext cx="6569395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A15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Hi. I'm </a:t>
              </a:r>
              <a:r>
                <a:rPr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Nam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12" descr="https://s.sachmem.vn/public/temp/bubble-chat-right-top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53264" y="1133751"/>
              <a:ext cx="292336" cy="1958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12"/>
          <p:cNvGrpSpPr/>
          <p:nvPr/>
        </p:nvGrpSpPr>
        <p:grpSpPr>
          <a:xfrm>
            <a:off x="1639602" y="1555193"/>
            <a:ext cx="8251157" cy="646986"/>
            <a:chOff x="1639602" y="1555193"/>
            <a:chExt cx="8251157" cy="646986"/>
          </a:xfrm>
        </p:grpSpPr>
        <p:sp>
          <p:nvSpPr>
            <p:cNvPr id="138" name="Google Shape;138;p12"/>
            <p:cNvSpPr/>
            <p:nvPr/>
          </p:nvSpPr>
          <p:spPr>
            <a:xfrm>
              <a:off x="1931034" y="1555193"/>
              <a:ext cx="7959725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A15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Hi, </a:t>
              </a:r>
              <a:r>
                <a:rPr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Nam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 I'm </a:t>
              </a:r>
              <a:r>
                <a:rPr lang="en-US" sz="32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_______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 I'm from </a:t>
              </a:r>
              <a:r>
                <a:rPr lang="en-US" sz="3200">
                  <a:solidFill>
                    <a:srgbClr val="CC00CC"/>
                  </a:solidFill>
                  <a:latin typeface="Arial"/>
                  <a:ea typeface="Arial"/>
                  <a:cs typeface="Arial"/>
                  <a:sym typeface="Arial"/>
                </a:rPr>
                <a:t>_______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pic>
          <p:nvPicPr>
            <p:cNvPr id="151" name="Google Shape;151;p12" descr="https://s.sachmem.vn/public/temp/bubble-chat-right-top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200402" flipH="1">
              <a:off x="1645060" y="1780737"/>
              <a:ext cx="292336" cy="1958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>
            <a:off x="1618098" y="1789612"/>
            <a:ext cx="4805851" cy="167121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38338" y="408538"/>
            <a:ext cx="550984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Cách hỏi và trả lời bạn từ đâu đến  </a:t>
            </a: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926772" y="408538"/>
            <a:ext cx="22204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B. Structures:</a:t>
            </a: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1618098" y="1801187"/>
            <a:ext cx="46265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Where are you from?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I’m from + country.</a:t>
            </a: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6950702" y="1892429"/>
            <a:ext cx="3873176" cy="1478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(Bạn từ đâu đến?)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(Từ đến từ ______.)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4" descr="https://s.sachmem.vn/public/images/v2/TA4T1SHS/U2-L1-2-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89" y="3274618"/>
            <a:ext cx="2136830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 descr="https://s.sachmem.vn/public/images/v2/TA4T1SHS/U2-L1-2-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5155" y="3274619"/>
            <a:ext cx="2099612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 descr="https://s.sachmem.vn/public/images/v2/TA4T1SHS/U2-L1-2-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6103" y="3274618"/>
            <a:ext cx="2202282" cy="215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 descr="https://s.sachmem.vn/public/images/v2/TA4T1SHS/U2-L1-2-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9722" y="3274618"/>
            <a:ext cx="2135546" cy="215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 descr="s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8862" y="9219336"/>
            <a:ext cx="86270" cy="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 descr="https://s.sachmem.vn/public/characters/Nam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298602" y="637702"/>
            <a:ext cx="777240" cy="777240"/>
          </a:xfrm>
          <a:prstGeom prst="ellipse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1" name="Google Shape;171;p14"/>
          <p:cNvCxnSpPr>
            <a:stCxn id="172" idx="2"/>
          </p:cNvCxnSpPr>
          <p:nvPr/>
        </p:nvCxnSpPr>
        <p:spPr>
          <a:xfrm flipH="1">
            <a:off x="2367050" y="2144909"/>
            <a:ext cx="2510100" cy="1069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3" name="Google Shape;173;p14"/>
          <p:cNvCxnSpPr>
            <a:stCxn id="172" idx="2"/>
          </p:cNvCxnSpPr>
          <p:nvPr/>
        </p:nvCxnSpPr>
        <p:spPr>
          <a:xfrm>
            <a:off x="4877150" y="2144909"/>
            <a:ext cx="0" cy="100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4" name="Google Shape;174;p14"/>
          <p:cNvCxnSpPr>
            <a:stCxn id="172" idx="2"/>
            <a:endCxn id="167" idx="0"/>
          </p:cNvCxnSpPr>
          <p:nvPr/>
        </p:nvCxnSpPr>
        <p:spPr>
          <a:xfrm>
            <a:off x="4877150" y="2144909"/>
            <a:ext cx="2680200" cy="1129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5" name="Google Shape;175;p14"/>
          <p:cNvCxnSpPr>
            <a:stCxn id="172" idx="2"/>
            <a:endCxn id="168" idx="0"/>
          </p:cNvCxnSpPr>
          <p:nvPr/>
        </p:nvCxnSpPr>
        <p:spPr>
          <a:xfrm>
            <a:off x="4877150" y="2144909"/>
            <a:ext cx="5560200" cy="1129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14"/>
          <p:cNvSpPr/>
          <p:nvPr/>
        </p:nvSpPr>
        <p:spPr>
          <a:xfrm>
            <a:off x="873410" y="5398387"/>
            <a:ext cx="2021206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Malaysia</a:t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3723561" y="5489827"/>
            <a:ext cx="2021206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America</a:t>
            </a: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6797656" y="5458801"/>
            <a:ext cx="2021206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9369721" y="5428868"/>
            <a:ext cx="2021206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England</a:t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873410" y="367846"/>
            <a:ext cx="13244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4"/>
          <p:cNvGrpSpPr/>
          <p:nvPr/>
        </p:nvGrpSpPr>
        <p:grpSpPr>
          <a:xfrm>
            <a:off x="4537817" y="767956"/>
            <a:ext cx="4707783" cy="646986"/>
            <a:chOff x="4537817" y="767956"/>
            <a:chExt cx="4707783" cy="646986"/>
          </a:xfrm>
        </p:grpSpPr>
        <p:sp>
          <p:nvSpPr>
            <p:cNvPr id="182" name="Google Shape;182;p14"/>
            <p:cNvSpPr/>
            <p:nvPr/>
          </p:nvSpPr>
          <p:spPr>
            <a:xfrm>
              <a:off x="4537817" y="767956"/>
              <a:ext cx="4420527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A15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14" descr="https://s.sachmem.vn/public/temp/bubble-chat-right-top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953264" y="1133751"/>
              <a:ext cx="292336" cy="1958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14"/>
          <p:cNvGrpSpPr/>
          <p:nvPr/>
        </p:nvGrpSpPr>
        <p:grpSpPr>
          <a:xfrm>
            <a:off x="2543116" y="1497923"/>
            <a:ext cx="4376637" cy="646986"/>
            <a:chOff x="1639602" y="1555193"/>
            <a:chExt cx="4376637" cy="646986"/>
          </a:xfrm>
        </p:grpSpPr>
        <p:sp>
          <p:nvSpPr>
            <p:cNvPr id="172" name="Google Shape;172;p14"/>
            <p:cNvSpPr/>
            <p:nvPr/>
          </p:nvSpPr>
          <p:spPr>
            <a:xfrm>
              <a:off x="1931034" y="1555193"/>
              <a:ext cx="4085205" cy="64698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A15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I'm from </a:t>
              </a:r>
              <a:r>
                <a:rPr lang="en-US" sz="3200">
                  <a:solidFill>
                    <a:srgbClr val="CC00CC"/>
                  </a:solidFill>
                  <a:latin typeface="Arial"/>
                  <a:ea typeface="Arial"/>
                  <a:cs typeface="Arial"/>
                  <a:sym typeface="Arial"/>
                </a:rPr>
                <a:t>_______</a:t>
              </a: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pic>
          <p:nvPicPr>
            <p:cNvPr id="185" name="Google Shape;185;p14" descr="https://s.sachmem.vn/public/temp/bubble-chat-right-top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0599598">
              <a:off x="1645060" y="1780737"/>
              <a:ext cx="292336" cy="1958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7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7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8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8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6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9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8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/>
        </p:nvSpPr>
        <p:spPr>
          <a:xfrm>
            <a:off x="876220" y="1388490"/>
            <a:ext cx="1011272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FEEDING GOLDFISH</a:t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5347371" y="2208786"/>
            <a:ext cx="6625554" cy="2726591"/>
          </a:xfrm>
          <a:prstGeom prst="wedgeEllipseCallout">
            <a:avLst>
              <a:gd name="adj1" fmla="val 26258"/>
              <a:gd name="adj2" fmla="val -79219"/>
            </a:avLst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Mỗi câu trả lời đúng là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CÂU THẦN CHÚ giúp cá Vàng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ngoi lên mặt nước nhận thức ăn.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Nào chúng mình cùng giúp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bạn nhỏ cho cá Vàng ăn nhé! </a:t>
            </a:r>
            <a:endParaRPr/>
          </a:p>
        </p:txBody>
      </p:sp>
      <p:sp>
        <p:nvSpPr>
          <p:cNvPr id="204" name="Google Shape;204;p15">
            <a:hlinkClick r:id="" action="ppaction://hlinkshowjump?jump=nextslide"/>
          </p:cNvPr>
          <p:cNvSpPr/>
          <p:nvPr/>
        </p:nvSpPr>
        <p:spPr>
          <a:xfrm>
            <a:off x="8204781" y="5432474"/>
            <a:ext cx="1939345" cy="804128"/>
          </a:xfrm>
          <a:prstGeom prst="roundRect">
            <a:avLst>
              <a:gd name="adj" fmla="val 50000"/>
            </a:avLst>
          </a:prstGeom>
          <a:solidFill>
            <a:srgbClr val="C7511F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6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13" name="Google Shape;21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6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215" name="Google Shape;215;p16"/>
          <p:cNvPicPr preferRelativeResize="0"/>
          <p:nvPr/>
        </p:nvPicPr>
        <p:blipFill rotWithShape="1">
          <a:blip r:embed="rId5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/>
          <p:nvPr/>
        </p:nvSpPr>
        <p:spPr>
          <a:xfrm>
            <a:off x="7349924" y="3918269"/>
            <a:ext cx="452317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Australia.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7349924" y="5371395"/>
            <a:ext cx="452317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Ustralia.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844220" y="4080733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844220" y="5534575"/>
            <a:ext cx="1013311" cy="102509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16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230" name="Google Shape;230;p16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 txBox="1"/>
            <p:nvPr/>
          </p:nvSpPr>
          <p:spPr>
            <a:xfrm>
              <a:off x="3041551" y="556733"/>
              <a:ext cx="5879721" cy="488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16"/>
          <p:cNvSpPr/>
          <p:nvPr/>
        </p:nvSpPr>
        <p:spPr>
          <a:xfrm>
            <a:off x="7349924" y="2465143"/>
            <a:ext cx="452317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England.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863894" y="2649964"/>
            <a:ext cx="956640" cy="9677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4" name="Google Shape;234;p16" descr="https://s.sachmem.vn/public/images/v2/TA4T1SHS/U2-L1-2-d.png"/>
          <p:cNvPicPr preferRelativeResize="0"/>
          <p:nvPr/>
        </p:nvPicPr>
        <p:blipFill rotWithShape="1">
          <a:blip r:embed="rId13">
            <a:alphaModFix/>
          </a:blip>
          <a:srcRect l="12747"/>
          <a:stretch/>
        </p:blipFill>
        <p:spPr>
          <a:xfrm>
            <a:off x="3318661" y="1654688"/>
            <a:ext cx="1863327" cy="215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17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45" name="Google Shape;245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247" name="Google Shape;247;p17"/>
          <p:cNvPicPr preferRelativeResize="0"/>
          <p:nvPr/>
        </p:nvPicPr>
        <p:blipFill rotWithShape="1">
          <a:blip r:embed="rId7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8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11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10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7"/>
          <p:cNvSpPr/>
          <p:nvPr/>
        </p:nvSpPr>
        <p:spPr>
          <a:xfrm>
            <a:off x="7217733" y="3918269"/>
            <a:ext cx="4404547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I'm from Australia.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7217733" y="5371395"/>
            <a:ext cx="4404547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I'm from America.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59524" y="5529643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687860" y="4099653"/>
            <a:ext cx="956640" cy="96776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59" name="Google Shape;259;p17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260" name="Google Shape;260;p17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 txBox="1"/>
            <p:nvPr/>
          </p:nvSpPr>
          <p:spPr>
            <a:xfrm>
              <a:off x="3401228" y="540426"/>
              <a:ext cx="5106405" cy="52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17"/>
          <p:cNvSpPr/>
          <p:nvPr/>
        </p:nvSpPr>
        <p:spPr>
          <a:xfrm>
            <a:off x="7217733" y="2465143"/>
            <a:ext cx="4404547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I'm from Malaysia.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7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31189" y="2621430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4" name="Google Shape;264;p17" descr="https://s.sachmem.vn/public/images/v2/TA4T1SHS/U2-L1-2-c.png"/>
          <p:cNvPicPr preferRelativeResize="0"/>
          <p:nvPr/>
        </p:nvPicPr>
        <p:blipFill rotWithShape="1">
          <a:blip r:embed="rId13">
            <a:alphaModFix/>
          </a:blip>
          <a:srcRect l="13522"/>
          <a:stretch/>
        </p:blipFill>
        <p:spPr>
          <a:xfrm>
            <a:off x="3245605" y="1689523"/>
            <a:ext cx="1904500" cy="215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8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4" name="Google Shape;27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8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276" name="Google Shape;276;p18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8"/>
          <p:cNvSpPr/>
          <p:nvPr/>
        </p:nvSpPr>
        <p:spPr>
          <a:xfrm>
            <a:off x="7357929" y="3918269"/>
            <a:ext cx="4307080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England.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7357929" y="5371395"/>
            <a:ext cx="4307080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America.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18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288" name="Google Shape;288;p18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8"/>
            <p:cNvSpPr txBox="1"/>
            <p:nvPr/>
          </p:nvSpPr>
          <p:spPr>
            <a:xfrm>
              <a:off x="3419254" y="551265"/>
              <a:ext cx="5106405" cy="494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91045" y="4052047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719380" y="5520486"/>
            <a:ext cx="956640" cy="9677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2" name="Google Shape;292;p18"/>
          <p:cNvSpPr/>
          <p:nvPr/>
        </p:nvSpPr>
        <p:spPr>
          <a:xfrm>
            <a:off x="7357929" y="2465143"/>
            <a:ext cx="4307080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Japan.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91045" y="2583608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18" descr="https://s.sachmem.vn/public/images/v2/TA4T1SHS/U2-L1-2-b.png"/>
          <p:cNvPicPr preferRelativeResize="0"/>
          <p:nvPr/>
        </p:nvPicPr>
        <p:blipFill rotWithShape="1">
          <a:blip r:embed="rId13">
            <a:alphaModFix/>
          </a:blip>
          <a:srcRect l="11044" b="-4380"/>
          <a:stretch/>
        </p:blipFill>
        <p:spPr>
          <a:xfrm>
            <a:off x="3423968" y="1544530"/>
            <a:ext cx="1867711" cy="22491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9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303" name="Google Shape;30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9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305" name="Google Shape;305;p19"/>
          <p:cNvPicPr preferRelativeResize="0"/>
          <p:nvPr/>
        </p:nvPicPr>
        <p:blipFill rotWithShape="1">
          <a:blip r:embed="rId5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07" name="Google Shape;307;p19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9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/>
          <p:nvPr/>
        </p:nvSpPr>
        <p:spPr>
          <a:xfrm>
            <a:off x="7281017" y="3918269"/>
            <a:ext cx="4307080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Australia.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7281017" y="5371395"/>
            <a:ext cx="4307080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America.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714112" y="4050031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714112" y="5503873"/>
            <a:ext cx="1013311" cy="102509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19" name="Google Shape;319;p19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320" name="Google Shape;320;p19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3080138" y="556733"/>
              <a:ext cx="5879721" cy="488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19"/>
          <p:cNvSpPr/>
          <p:nvPr/>
        </p:nvSpPr>
        <p:spPr>
          <a:xfrm>
            <a:off x="7281017" y="2465143"/>
            <a:ext cx="4307080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Malaysia.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733786" y="2619262"/>
            <a:ext cx="956640" cy="9677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Google Shape;324;p19" descr="https://s.sachmem.vn/public/images/v2/TA4T1SHS/U2-L1-2-a.png"/>
          <p:cNvPicPr preferRelativeResize="0"/>
          <p:nvPr/>
        </p:nvPicPr>
        <p:blipFill rotWithShape="1">
          <a:blip r:embed="rId13">
            <a:alphaModFix/>
          </a:blip>
          <a:srcRect l="13967"/>
          <a:stretch/>
        </p:blipFill>
        <p:spPr>
          <a:xfrm>
            <a:off x="3422870" y="1711241"/>
            <a:ext cx="1838350" cy="215479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0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0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335" name="Google Shape;335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20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337" name="Google Shape;337;p20"/>
          <p:cNvPicPr preferRelativeResize="0"/>
          <p:nvPr/>
        </p:nvPicPr>
        <p:blipFill rotWithShape="1">
          <a:blip r:embed="rId7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0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8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11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10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/>
          <p:nvPr/>
        </p:nvSpPr>
        <p:spPr>
          <a:xfrm>
            <a:off x="7306654" y="3918269"/>
            <a:ext cx="4366901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Japan.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7306654" y="5371395"/>
            <a:ext cx="4366901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VietNam.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0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713252" y="5522774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8" name="Google Shape;348;p20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741588" y="4092784"/>
            <a:ext cx="956640" cy="96776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49" name="Google Shape;349;p20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350" name="Google Shape;350;p20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3394556" y="615212"/>
              <a:ext cx="5106405" cy="52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20"/>
          <p:cNvSpPr/>
          <p:nvPr/>
        </p:nvSpPr>
        <p:spPr>
          <a:xfrm>
            <a:off x="7306654" y="2465143"/>
            <a:ext cx="4366901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I'm from England.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0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84917" y="2614561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4" name="Google Shape;354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45669" y="1648115"/>
            <a:ext cx="1852503" cy="1707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1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1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1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364" name="Google Shape;364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1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366" name="Google Shape;366;p21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67" name="Google Shape;367;p21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1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1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1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1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/>
          <p:nvPr/>
        </p:nvSpPr>
        <p:spPr>
          <a:xfrm>
            <a:off x="7546633" y="3918269"/>
            <a:ext cx="4092739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I’m in VietNam.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7546633" y="5371395"/>
            <a:ext cx="4092739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I’m from VietNam.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21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378" name="Google Shape;378;p2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 txBox="1"/>
            <p:nvPr/>
          </p:nvSpPr>
          <p:spPr>
            <a:xfrm>
              <a:off x="3282057" y="1233026"/>
              <a:ext cx="5106405" cy="494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p21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4093516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7076974" y="5561955"/>
            <a:ext cx="956640" cy="9677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2" name="Google Shape;382;p21"/>
          <p:cNvSpPr/>
          <p:nvPr/>
        </p:nvSpPr>
        <p:spPr>
          <a:xfrm>
            <a:off x="7546633" y="2465143"/>
            <a:ext cx="4092739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am Mai.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2625077"/>
            <a:ext cx="1013311" cy="10250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22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22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392" name="Google Shape;392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22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394" name="Google Shape;394;p22"/>
          <p:cNvPicPr preferRelativeResize="0"/>
          <p:nvPr/>
        </p:nvPicPr>
        <p:blipFill rotWithShape="1">
          <a:blip r:embed="rId5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2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396" name="Google Shape;396;p22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2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2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2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2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2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/>
          <p:nvPr/>
        </p:nvSpPr>
        <p:spPr>
          <a:xfrm>
            <a:off x="7546633" y="3918269"/>
            <a:ext cx="410128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from England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/>
          <p:nvPr/>
        </p:nvSpPr>
        <p:spPr>
          <a:xfrm>
            <a:off x="7546633" y="5371395"/>
            <a:ext cx="410128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I’m from English.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22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4079448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7" name="Google Shape;407;p22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5533290"/>
            <a:ext cx="1013311" cy="102509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08" name="Google Shape;408;p22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409" name="Google Shape;409;p22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2950906" y="1018117"/>
              <a:ext cx="5879721" cy="488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Where are you from?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22"/>
          <p:cNvSpPr/>
          <p:nvPr/>
        </p:nvSpPr>
        <p:spPr>
          <a:xfrm>
            <a:off x="7546633" y="2465143"/>
            <a:ext cx="410128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I’m from England.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2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7068313" y="2648679"/>
            <a:ext cx="956640" cy="96776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3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3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3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423" name="Google Shape;423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23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425" name="Google Shape;425;p23"/>
          <p:cNvPicPr preferRelativeResize="0"/>
          <p:nvPr/>
        </p:nvPicPr>
        <p:blipFill rotWithShape="1">
          <a:blip r:embed="rId7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26" name="Google Shape;426;p23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3"/>
          <p:cNvPicPr preferRelativeResize="0"/>
          <p:nvPr/>
        </p:nvPicPr>
        <p:blipFill rotWithShape="1">
          <a:blip r:embed="rId9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3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3"/>
          <p:cNvPicPr preferRelativeResize="0"/>
          <p:nvPr/>
        </p:nvPicPr>
        <p:blipFill rotWithShape="1">
          <a:blip r:embed="rId10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3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8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3"/>
          <p:cNvPicPr preferRelativeResize="0"/>
          <p:nvPr/>
        </p:nvPicPr>
        <p:blipFill rotWithShape="1">
          <a:blip r:embed="rId11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3"/>
          <p:cNvPicPr preferRelativeResize="0"/>
          <p:nvPr/>
        </p:nvPicPr>
        <p:blipFill rotWithShape="1">
          <a:blip r:embed="rId10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3"/>
          <p:cNvSpPr/>
          <p:nvPr/>
        </p:nvSpPr>
        <p:spPr>
          <a:xfrm>
            <a:off x="7130358" y="3918269"/>
            <a:ext cx="450901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are you from?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3"/>
          <p:cNvSpPr/>
          <p:nvPr/>
        </p:nvSpPr>
        <p:spPr>
          <a:xfrm>
            <a:off x="7130358" y="5371395"/>
            <a:ext cx="450901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 are you?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605836" y="5625034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6" name="Google Shape;436;p23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6634172" y="4195044"/>
            <a:ext cx="956640" cy="96776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37" name="Google Shape;437;p23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438" name="Google Shape;438;p23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 txBox="1"/>
            <p:nvPr/>
          </p:nvSpPr>
          <p:spPr>
            <a:xfrm>
              <a:off x="3099964" y="1220845"/>
              <a:ext cx="5106405" cy="966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____________?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am from Japan.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23"/>
          <p:cNvSpPr/>
          <p:nvPr/>
        </p:nvSpPr>
        <p:spPr>
          <a:xfrm>
            <a:off x="7130358" y="2465143"/>
            <a:ext cx="4509015" cy="1281587"/>
          </a:xfrm>
          <a:prstGeom prst="flowChartAlternateProcess">
            <a:avLst/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are you?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23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6577501" y="2716821"/>
            <a:ext cx="1013311" cy="10250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24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4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4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451" name="Google Shape;451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24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/>
            </a:p>
          </p:txBody>
        </p:sp>
      </p:grpSp>
      <p:pic>
        <p:nvPicPr>
          <p:cNvPr id="453" name="Google Shape;453;p24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54" name="Google Shape;454;p24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4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4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4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24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/>
          <p:nvPr/>
        </p:nvSpPr>
        <p:spPr>
          <a:xfrm>
            <a:off x="7546633" y="3918269"/>
            <a:ext cx="3848147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</a:t>
            </a:r>
            <a:endParaRPr sz="32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7546633" y="5371395"/>
            <a:ext cx="3848147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Where </a:t>
            </a:r>
            <a:endParaRPr sz="32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64" name="Google Shape;464;p24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465" name="Google Shape;465;p24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4"/>
            <p:cNvSpPr txBox="1"/>
            <p:nvPr/>
          </p:nvSpPr>
          <p:spPr>
            <a:xfrm>
              <a:off x="3282057" y="1233026"/>
              <a:ext cx="5106405" cy="911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_____ are you from?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I’m from Australia.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7" name="Google Shape;467;p24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4093516"/>
            <a:ext cx="1013311" cy="10250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 rotWithShape="1">
          <a:blip r:embed="rId12">
            <a:alphaModFix/>
          </a:blip>
          <a:srcRect l="29101" t="25846" r="51846" b="56307"/>
          <a:stretch/>
        </p:blipFill>
        <p:spPr>
          <a:xfrm>
            <a:off x="7076974" y="5561955"/>
            <a:ext cx="956640" cy="9677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9" name="Google Shape;469;p24"/>
          <p:cNvSpPr/>
          <p:nvPr/>
        </p:nvSpPr>
        <p:spPr>
          <a:xfrm>
            <a:off x="7546633" y="2465143"/>
            <a:ext cx="3848147" cy="1281587"/>
          </a:xfrm>
          <a:prstGeom prst="roundRect">
            <a:avLst>
              <a:gd name="adj" fmla="val 16667"/>
            </a:avLst>
          </a:prstGeom>
          <a:solidFill>
            <a:srgbClr val="E98D3A"/>
          </a:solidFill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</a:t>
            </a:r>
            <a:endParaRPr sz="32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0" name="Google Shape;470;p24"/>
          <p:cNvPicPr preferRelativeResize="0"/>
          <p:nvPr/>
        </p:nvPicPr>
        <p:blipFill rotWithShape="1">
          <a:blip r:embed="rId12">
            <a:alphaModFix/>
          </a:blip>
          <a:srcRect l="52363" t="49024" r="28583" b="33129"/>
          <a:stretch/>
        </p:blipFill>
        <p:spPr>
          <a:xfrm>
            <a:off x="7048639" y="2625077"/>
            <a:ext cx="1013311" cy="10250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/>
          <p:nvPr/>
        </p:nvSpPr>
        <p:spPr>
          <a:xfrm>
            <a:off x="-38957" y="-58506"/>
            <a:ext cx="12230958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25"/>
          <p:cNvPicPr preferRelativeResize="0"/>
          <p:nvPr/>
        </p:nvPicPr>
        <p:blipFill rotWithShape="1">
          <a:blip r:embed="rId3">
            <a:alphaModFix/>
          </a:blip>
          <a:srcRect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5"/>
          <p:cNvPicPr preferRelativeResize="0"/>
          <p:nvPr/>
        </p:nvPicPr>
        <p:blipFill rotWithShape="1">
          <a:blip r:embed="rId4">
            <a:alphaModFix/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8487" y="2693848"/>
            <a:ext cx="3959804" cy="420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5">
            <a:hlinkClick r:id="" action="ppaction://hlinkshowjump?jump=nextslide"/>
          </p:cNvPr>
          <p:cNvSpPr txBox="1"/>
          <p:nvPr/>
        </p:nvSpPr>
        <p:spPr>
          <a:xfrm>
            <a:off x="8034547" y="3072570"/>
            <a:ext cx="2976353" cy="923330"/>
          </a:xfrm>
          <a:prstGeom prst="rect">
            <a:avLst/>
          </a:prstGeom>
          <a:solidFill>
            <a:srgbClr val="EBDB7B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/>
          </a:p>
        </p:txBody>
      </p:sp>
      <p:pic>
        <p:nvPicPr>
          <p:cNvPr id="481" name="Google Shape;481;p25"/>
          <p:cNvPicPr preferRelativeResize="0"/>
          <p:nvPr/>
        </p:nvPicPr>
        <p:blipFill rotWithShape="1">
          <a:blip r:embed="rId6">
            <a:alphaModFix/>
          </a:blip>
          <a:srcRect l="37266" t="55796" r="4423" b="13204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82" name="Google Shape;482;p25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5"/>
          <p:cNvPicPr preferRelativeResize="0"/>
          <p:nvPr/>
        </p:nvPicPr>
        <p:blipFill rotWithShape="1">
          <a:blip r:embed="rId8">
            <a:alphaModFix/>
          </a:blip>
          <a:srcRect l="58822" t="7290" r="9671" b="66237"/>
          <a:stretch/>
        </p:blipFill>
        <p:spPr>
          <a:xfrm rot="-262600">
            <a:off x="4199578" y="5750697"/>
            <a:ext cx="772454" cy="5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5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5"/>
          <p:cNvPicPr preferRelativeResize="0"/>
          <p:nvPr/>
        </p:nvPicPr>
        <p:blipFill rotWithShape="1">
          <a:blip r:embed="rId9">
            <a:alphaModFix/>
          </a:blip>
          <a:srcRect l="30566" t="36539" r="59258" b="57306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5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rotWithShape="1">
            <a:blip r:embed="rId7">
              <a:alphaModFix amt="73000"/>
            </a:blip>
            <a:stretch>
              <a:fillRect l="-20007" t="-127260" r="-16965" b="-606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25"/>
          <p:cNvPicPr preferRelativeResize="0"/>
          <p:nvPr/>
        </p:nvPicPr>
        <p:blipFill rotWithShape="1">
          <a:blip r:embed="rId10">
            <a:alphaModFix/>
          </a:blip>
          <a:srcRect l="40824" t="25183" r="41674" b="44423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-335980" y="394538"/>
            <a:ext cx="4516406" cy="56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5"/>
          <p:cNvPicPr preferRelativeResize="0"/>
          <p:nvPr/>
        </p:nvPicPr>
        <p:blipFill rotWithShape="1">
          <a:blip r:embed="rId9">
            <a:alphaModFix/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5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491" name="Google Shape;491;p25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3374024" y="780318"/>
              <a:ext cx="5106405" cy="1953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>
                  <a:solidFill>
                    <a:srgbClr val="FF0000"/>
                  </a:solidFill>
                  <a:latin typeface="Algerian"/>
                  <a:ea typeface="Algerian"/>
                  <a:cs typeface="Algerian"/>
                  <a:sym typeface="Algerian"/>
                </a:rPr>
                <a:t>THANK YOU!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"/>
          <p:cNvSpPr/>
          <p:nvPr/>
        </p:nvSpPr>
        <p:spPr>
          <a:xfrm>
            <a:off x="812401" y="323619"/>
            <a:ext cx="23326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 Listen and tick.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870" y="723729"/>
            <a:ext cx="8800417" cy="575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6" descr="Check Mark Clip Art At Red PNG Transparent Background, Free Download #45015  - FreeIcon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7254" y="2182197"/>
            <a:ext cx="407904" cy="37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6" descr="Check Mark Clip Art At Red PNG Transparent Background, Free Download #45015  - FreeIcon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7963" y="4065318"/>
            <a:ext cx="407904" cy="37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6" descr="Check Mark Clip Art At Red PNG Transparent Background, Free Download #45015  - FreeIcon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7254" y="5921279"/>
            <a:ext cx="407904" cy="37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5091" y="323619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8451" y="1309139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8451" y="3246120"/>
            <a:ext cx="3619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8451" y="5183101"/>
            <a:ext cx="361938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62" y="434567"/>
            <a:ext cx="9005574" cy="600091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7"/>
          <p:cNvSpPr/>
          <p:nvPr/>
        </p:nvSpPr>
        <p:spPr>
          <a:xfrm>
            <a:off x="812401" y="323619"/>
            <a:ext cx="23471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 Look and write.</a:t>
            </a:r>
            <a:endParaRPr/>
          </a:p>
        </p:txBody>
      </p:sp>
      <p:sp>
        <p:nvSpPr>
          <p:cNvPr id="512" name="Google Shape;512;p27"/>
          <p:cNvSpPr/>
          <p:nvPr/>
        </p:nvSpPr>
        <p:spPr>
          <a:xfrm>
            <a:off x="3837062" y="2726108"/>
            <a:ext cx="1888620" cy="5554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________.</a:t>
            </a:r>
            <a:endParaRPr/>
          </a:p>
        </p:txBody>
      </p:sp>
      <p:sp>
        <p:nvSpPr>
          <p:cNvPr id="513" name="Google Shape;513;p27"/>
          <p:cNvSpPr/>
          <p:nvPr/>
        </p:nvSpPr>
        <p:spPr>
          <a:xfrm>
            <a:off x="8827806" y="2700472"/>
            <a:ext cx="1888620" cy="5554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________.</a:t>
            </a:r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3854154" y="5734229"/>
            <a:ext cx="1888620" cy="5554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________.</a:t>
            </a: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9058543" y="5734229"/>
            <a:ext cx="1888620" cy="5554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________.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365" y="1336711"/>
            <a:ext cx="8171351" cy="459638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8"/>
          <p:cNvSpPr/>
          <p:nvPr/>
        </p:nvSpPr>
        <p:spPr>
          <a:xfrm>
            <a:off x="812401" y="323619"/>
            <a:ext cx="16547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 Let’s sing</a:t>
            </a:r>
            <a:endParaRPr/>
          </a:p>
        </p:txBody>
      </p:sp>
      <p:pic>
        <p:nvPicPr>
          <p:cNvPr id="522" name="Google Shape;52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227" y="723729"/>
            <a:ext cx="10113628" cy="565143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23" name="Google Shape;52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464" y="425871"/>
            <a:ext cx="45242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2236" y="380151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021" y="940142"/>
            <a:ext cx="5583958" cy="372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Vietnam</a:t>
            </a:r>
            <a:endParaRPr/>
          </a:p>
        </p:txBody>
      </p:sp>
      <p:sp>
        <p:nvSpPr>
          <p:cNvPr id="37" name="Google Shape;37;p3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Việt Nam</a:t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" descr="File:Us flag large 38 stars.png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811" y="1229511"/>
            <a:ext cx="5922379" cy="311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America</a:t>
            </a:r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Mĩ/ Hoa Kì</a:t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 descr="Malaysia flag emoji - Malaysia flag PNG Clipart and Transparent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7477" y="-136153"/>
            <a:ext cx="5836052" cy="583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Malaysia</a:t>
            </a:r>
            <a:endParaRPr/>
          </a:p>
        </p:txBody>
      </p:sp>
      <p:sp>
        <p:nvSpPr>
          <p:cNvPr id="53" name="Google Shape;53;p5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Malaysia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 descr="File:Flag of Japan bordered.png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4021" y="940142"/>
            <a:ext cx="5590177" cy="372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Nhật</a:t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 t="480" r="772"/>
          <a:stretch/>
        </p:blipFill>
        <p:spPr>
          <a:xfrm>
            <a:off x="3304021" y="940143"/>
            <a:ext cx="5583958" cy="373164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/>
          </a:p>
        </p:txBody>
      </p:sp>
      <p:sp>
        <p:nvSpPr>
          <p:cNvPr id="69" name="Google Shape;69;p7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Úc</a:t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926772" y="362238"/>
            <a:ext cx="21623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1. Vocabulary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8" descr="Cờ của Anh Cờ của Vương Quốc Cờ của Anh - hoài cổ cờ anh png tải về - Miễn  phí trong suốt điện Màu Xanh png Tải về."/>
          <p:cNvPicPr preferRelativeResize="0"/>
          <p:nvPr/>
        </p:nvPicPr>
        <p:blipFill rotWithShape="1">
          <a:blip r:embed="rId3">
            <a:alphaModFix/>
          </a:blip>
          <a:srcRect l="12903" t="7899" r="10676" b="15746"/>
          <a:stretch/>
        </p:blipFill>
        <p:spPr>
          <a:xfrm>
            <a:off x="3304021" y="940143"/>
            <a:ext cx="5602420" cy="37316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England</a:t>
            </a:r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Anh</a:t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 descr="Cờ của Anh Cờ của Vương Quốc Cờ của Anh - hoài cổ cờ anh png tải về - Miễn  phí trong suốt điện Màu Xanh png Tải về."/>
          <p:cNvPicPr preferRelativeResize="0"/>
          <p:nvPr/>
        </p:nvPicPr>
        <p:blipFill rotWithShape="1">
          <a:blip r:embed="rId3">
            <a:alphaModFix/>
          </a:blip>
          <a:srcRect l="12903" t="7899" r="10676" b="15746"/>
          <a:stretch/>
        </p:blipFill>
        <p:spPr>
          <a:xfrm>
            <a:off x="7977553" y="3760837"/>
            <a:ext cx="2747026" cy="18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 t="480" r="772"/>
          <a:stretch/>
        </p:blipFill>
        <p:spPr>
          <a:xfrm>
            <a:off x="4625422" y="3764363"/>
            <a:ext cx="2737973" cy="18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 descr="File:Flag of Japan bordered.pn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2198" y="3764363"/>
            <a:ext cx="2741023" cy="182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 descr="File:Us flag large 38 stars.pn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9111" y="770652"/>
            <a:ext cx="2903910" cy="183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5421" y="770651"/>
            <a:ext cx="2737974" cy="182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 descr="Malaysia flag emoji - Malaysia flag PNG Clipart and Transparent Background"/>
          <p:cNvPicPr preferRelativeResize="0"/>
          <p:nvPr/>
        </p:nvPicPr>
        <p:blipFill rotWithShape="1">
          <a:blip r:embed="rId8">
            <a:alphaModFix/>
          </a:blip>
          <a:srcRect t="15619" b="16153"/>
          <a:stretch/>
        </p:blipFill>
        <p:spPr>
          <a:xfrm>
            <a:off x="1378897" y="770651"/>
            <a:ext cx="2687624" cy="18336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/>
        </p:nvSpPr>
        <p:spPr>
          <a:xfrm>
            <a:off x="529307" y="2574170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Malaysia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529307" y="3135045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Ma-lay-si-a</a:t>
            </a:r>
            <a:endParaRPr/>
          </a:p>
        </p:txBody>
      </p:sp>
      <p:sp>
        <p:nvSpPr>
          <p:cNvPr id="91" name="Google Shape;91;p9"/>
          <p:cNvSpPr txBox="1"/>
          <p:nvPr/>
        </p:nvSpPr>
        <p:spPr>
          <a:xfrm>
            <a:off x="3801006" y="2574170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Vietnam</a:t>
            </a:r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3801006" y="3135045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Việt Nam</a:t>
            </a:r>
            <a:endParaRPr/>
          </a:p>
        </p:txBody>
      </p:sp>
      <p:sp>
        <p:nvSpPr>
          <p:cNvPr id="93" name="Google Shape;93;p9"/>
          <p:cNvSpPr txBox="1"/>
          <p:nvPr/>
        </p:nvSpPr>
        <p:spPr>
          <a:xfrm>
            <a:off x="7157664" y="2574170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America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7157664" y="3135045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Mĩ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529307" y="5565935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/>
          </a:p>
        </p:txBody>
      </p:sp>
      <p:sp>
        <p:nvSpPr>
          <p:cNvPr id="96" name="Google Shape;96;p9"/>
          <p:cNvSpPr txBox="1"/>
          <p:nvPr/>
        </p:nvSpPr>
        <p:spPr>
          <a:xfrm>
            <a:off x="529307" y="6063439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Nhật</a:t>
            </a:r>
            <a:endParaRPr/>
          </a:p>
        </p:txBody>
      </p:sp>
      <p:sp>
        <p:nvSpPr>
          <p:cNvPr id="97" name="Google Shape;97;p9"/>
          <p:cNvSpPr txBox="1"/>
          <p:nvPr/>
        </p:nvSpPr>
        <p:spPr>
          <a:xfrm>
            <a:off x="3801006" y="5565935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3801006" y="6063439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Úc</a:t>
            </a:r>
            <a:endParaRPr/>
          </a:p>
        </p:txBody>
      </p:sp>
      <p:sp>
        <p:nvSpPr>
          <p:cNvPr id="99" name="Google Shape;99;p9"/>
          <p:cNvSpPr txBox="1"/>
          <p:nvPr/>
        </p:nvSpPr>
        <p:spPr>
          <a:xfrm>
            <a:off x="7157664" y="5565935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England</a:t>
            </a:r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7157664" y="6063439"/>
            <a:ext cx="43868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Nước Anh</a:t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819997" y="308986"/>
            <a:ext cx="22136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A. Vocabulary</a:t>
            </a:r>
            <a:endParaRPr/>
          </a:p>
        </p:txBody>
      </p:sp>
      <p:sp>
        <p:nvSpPr>
          <p:cNvPr id="102" name="Google Shape;102;p9"/>
          <p:cNvSpPr txBox="1"/>
          <p:nvPr/>
        </p:nvSpPr>
        <p:spPr>
          <a:xfrm>
            <a:off x="4112593" y="185876"/>
            <a:ext cx="43868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Countries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Macintosh PowerPoint</Application>
  <PresentationFormat>Widescreen</PresentationFormat>
  <Paragraphs>155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Algerian</vt:lpstr>
      <vt:lpstr>Milonga</vt:lpstr>
      <vt:lpstr>Calibri</vt:lpstr>
      <vt:lpstr>Corbel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linhd7963@gmail.com</cp:lastModifiedBy>
  <cp:revision>1</cp:revision>
  <dcterms:created xsi:type="dcterms:W3CDTF">2021-05-06T05:21:26Z</dcterms:created>
  <dcterms:modified xsi:type="dcterms:W3CDTF">2022-07-28T02:24:13Z</dcterms:modified>
</cp:coreProperties>
</file>