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9" r:id="rId4"/>
    <p:sldId id="306" r:id="rId5"/>
    <p:sldId id="307" r:id="rId6"/>
    <p:sldId id="259" r:id="rId7"/>
    <p:sldId id="291" r:id="rId8"/>
    <p:sldId id="293" r:id="rId9"/>
    <p:sldId id="292" r:id="rId10"/>
    <p:sldId id="294" r:id="rId11"/>
    <p:sldId id="295" r:id="rId12"/>
    <p:sldId id="309" r:id="rId13"/>
    <p:sldId id="310" r:id="rId14"/>
    <p:sldId id="326" r:id="rId15"/>
    <p:sldId id="315" r:id="rId16"/>
    <p:sldId id="327" r:id="rId17"/>
    <p:sldId id="328" r:id="rId18"/>
    <p:sldId id="325" r:id="rId19"/>
    <p:sldId id="311" r:id="rId20"/>
    <p:sldId id="323" r:id="rId21"/>
    <p:sldId id="322" r:id="rId22"/>
    <p:sldId id="296" r:id="rId23"/>
    <p:sldId id="297" r:id="rId24"/>
    <p:sldId id="298" r:id="rId25"/>
  </p:sldIdLst>
  <p:sldSz cx="12192000" cy="6858000"/>
  <p:notesSz cx="6858000" cy="9144000"/>
  <p:embeddedFontLst>
    <p:embeddedFont>
      <p:font typeface="Arial Black" pitchFamily="34" charset="0"/>
      <p:bold r:id="rId27"/>
    </p:embeddedFont>
    <p:embeddedFont>
      <p:font typeface="Cooper Black" pitchFamily="18" charset="0"/>
      <p:regular r:id="rId28"/>
    </p:embeddedFont>
    <p:embeddedFont>
      <p:font typeface="Calibri Light" pitchFamily="34" charset="0"/>
      <p:regular r:id="rId29"/>
      <p:italic r:id="rId30"/>
    </p:embeddedFont>
    <p:embeddedFont>
      <p:font typeface="Tahoma" pitchFamily="34" charset="0"/>
      <p:regular r:id="rId31"/>
      <p:bold r:id="rId32"/>
    </p:embeddedFont>
    <p:embeddedFont>
      <p:font typeface="Berlin Sans FB Demi" pitchFamily="34" charset="0"/>
      <p:bold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Bookman Old Style" pitchFamily="18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Algerian" pitchFamily="82" charset="0"/>
      <p:regular r:id="rId46"/>
    </p:embeddedFont>
    <p:embeddedFont>
      <p:font typeface="Lucida Calligraphy" pitchFamily="66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>
        <p:scale>
          <a:sx n="76" d="100"/>
          <a:sy n="76" d="100"/>
        </p:scale>
        <p:origin x="-444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5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7.gif"/><Relationship Id="rId12" Type="http://schemas.openxmlformats.org/officeDocument/2006/relationships/image" Target="../media/image2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7.gif"/><Relationship Id="rId12" Type="http://schemas.openxmlformats.org/officeDocument/2006/relationships/image" Target="../media/image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7.gif"/><Relationship Id="rId12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9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3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31.jpeg"/><Relationship Id="rId9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8.wav"/><Relationship Id="rId7" Type="http://schemas.openxmlformats.org/officeDocument/2006/relationships/image" Target="../media/image3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6770" y="4506685"/>
            <a:ext cx="2542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2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79406" y="5992585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Huyền Phạm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85" y="44326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5123" name="Picture 3" descr="https://s.sachmem.vn/public/images/TA4T1SHSDEMO/U1-L2-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05" y="1114592"/>
            <a:ext cx="5194121" cy="47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43536" y="4459723"/>
            <a:ext cx="2546649" cy="646986"/>
            <a:chOff x="4421104" y="767956"/>
            <a:chExt cx="5046528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4421104" y="767956"/>
              <a:ext cx="453723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Goodnight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3" y="984965"/>
              <a:ext cx="514369" cy="34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140105" y="2503741"/>
            <a:ext cx="3106403" cy="646986"/>
            <a:chOff x="1645060" y="1555193"/>
            <a:chExt cx="3106403" cy="646986"/>
          </a:xfrm>
        </p:grpSpPr>
        <p:sp>
          <p:nvSpPr>
            <p:cNvPr id="8" name="Rounded Rectangle 7"/>
            <p:cNvSpPr/>
            <p:nvPr/>
          </p:nvSpPr>
          <p:spPr>
            <a:xfrm>
              <a:off x="1931035" y="1555193"/>
              <a:ext cx="282042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Goodnight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72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485" y="443260"/>
            <a:ext cx="1568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20" y="1047405"/>
            <a:ext cx="10664389" cy="47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morning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afternoon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0109" y="1280160"/>
            <a:ext cx="2988820" cy="26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Bye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Hello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5082" y="763929"/>
            <a:ext cx="3022739" cy="3620046"/>
          </a:xfrm>
          <a:prstGeom prst="rect">
            <a:avLst/>
          </a:prstGeom>
        </p:spPr>
      </p:pic>
      <p:sp>
        <p:nvSpPr>
          <p:cNvPr id="1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3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3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Goodbye. 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Thanks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Nice to see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See you tomorrow.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4T1SHS/U1-L2-2-3-gspdugjpmodwwkjq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11" y="794471"/>
            <a:ext cx="2953957" cy="27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Hello. __________.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Arial" panose="020B0604020202020204" pitchFamily="34" charset="0"/>
              </a:rPr>
              <a:t>Nice to meet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See you.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See you later.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77" y="600238"/>
            <a:ext cx="2531031" cy="3027549"/>
          </a:xfrm>
          <a:prstGeom prst="rect">
            <a:avLst/>
          </a:prstGeom>
        </p:spPr>
      </p:pic>
      <p:sp>
        <p:nvSpPr>
          <p:cNvPr id="19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7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0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Good morning.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Nice to meet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bye.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3738" y="715243"/>
            <a:ext cx="2985123" cy="3574998"/>
          </a:xfrm>
          <a:prstGeom prst="rect">
            <a:avLst/>
          </a:prstGeom>
        </p:spPr>
      </p:pic>
      <p:sp>
        <p:nvSpPr>
          <p:cNvPr id="22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Hello._______.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Good evening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Nice to see you again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2160" y="642457"/>
            <a:ext cx="2365893" cy="2830016"/>
          </a:xfrm>
          <a:prstGeom prst="rect">
            <a:avLst/>
          </a:prstGeom>
        </p:spPr>
      </p:pic>
      <p:sp>
        <p:nvSpPr>
          <p:cNvPr id="22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_____. See you later.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bye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morning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3" descr="https://s.sachmem.vn/public/images/TA4T1SHS/U1-L2-2-4-wieyoertyolrwks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63" y="874264"/>
            <a:ext cx="3017134" cy="27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2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Goodmorning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Arial" panose="020B0604020202020204" pitchFamily="34" charset="0"/>
              </a:rPr>
              <a:t>Nice to see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8" name="Picture 4" descr="https://s.sachmem.vn/public/images/TA4T1SHS/U1-L2-2-5-pyorkxedoekcmzu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4" y="877149"/>
            <a:ext cx="3615610" cy="33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616" y="1684499"/>
            <a:ext cx="8007296" cy="34807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15590"/>
              </a:avLst>
            </a:prstTxWarp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rgbClr val="210B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513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37" y="1581326"/>
            <a:ext cx="11352617" cy="38170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485" y="443260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980830" y="4744385"/>
            <a:ext cx="42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72846" y="47443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8425" y="47443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1408" y="47443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3075654-0D48-4757-B352-D554B08A3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3924" y="830598"/>
            <a:ext cx="452422" cy="457200"/>
          </a:xfrm>
          <a:prstGeom prst="rect">
            <a:avLst/>
          </a:prstGeom>
        </p:spPr>
      </p:pic>
      <p:sp>
        <p:nvSpPr>
          <p:cNvPr id="12" name="Star: 32 Points 11">
            <a:extLst>
              <a:ext uri="{FF2B5EF4-FFF2-40B4-BE49-F238E27FC236}">
                <a16:creationId xmlns:a16="http://schemas.microsoft.com/office/drawing/2014/main" xmlns="" id="{A3A3185C-6BF1-4A72-A1C8-1625D0ED5DB8}"/>
              </a:ext>
            </a:extLst>
          </p:cNvPr>
          <p:cNvSpPr/>
          <p:nvPr/>
        </p:nvSpPr>
        <p:spPr>
          <a:xfrm>
            <a:off x="8236679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xmlns="" id="{903CBAB0-B2BC-4A70-97D0-35FF203970F3}"/>
              </a:ext>
            </a:extLst>
          </p:cNvPr>
          <p:cNvSpPr/>
          <p:nvPr/>
        </p:nvSpPr>
        <p:spPr>
          <a:xfrm>
            <a:off x="7508710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xmlns="" id="{CF31436E-E8D4-4863-930A-E2DA5D115AB1}"/>
              </a:ext>
            </a:extLst>
          </p:cNvPr>
          <p:cNvSpPr/>
          <p:nvPr/>
        </p:nvSpPr>
        <p:spPr>
          <a:xfrm>
            <a:off x="6780741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xmlns="" id="{4A76ADEA-2C21-4018-961C-D2CC7D6A8C89}"/>
              </a:ext>
            </a:extLst>
          </p:cNvPr>
          <p:cNvSpPr/>
          <p:nvPr/>
        </p:nvSpPr>
        <p:spPr>
          <a:xfrm>
            <a:off x="6052772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61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85" y="754057"/>
            <a:ext cx="11052376" cy="57740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52616" y="5603847"/>
            <a:ext cx="2233915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________________,</a:t>
            </a:r>
          </a:p>
        </p:txBody>
      </p:sp>
      <p:sp>
        <p:nvSpPr>
          <p:cNvPr id="3" name="Rectangle 2"/>
          <p:cNvSpPr/>
          <p:nvPr/>
        </p:nvSpPr>
        <p:spPr>
          <a:xfrm>
            <a:off x="641485" y="443260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</a:p>
        </p:txBody>
      </p:sp>
      <p:sp>
        <p:nvSpPr>
          <p:cNvPr id="8" name="Rectangle 7"/>
          <p:cNvSpPr/>
          <p:nvPr/>
        </p:nvSpPr>
        <p:spPr>
          <a:xfrm>
            <a:off x="9456516" y="1111170"/>
            <a:ext cx="1805650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03624" y="1643605"/>
            <a:ext cx="1226917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9599" y="2799370"/>
            <a:ext cx="1747778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5766" y="3374871"/>
            <a:ext cx="4421530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____________________________________,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5766" y="5071412"/>
            <a:ext cx="2233915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________________,</a:t>
            </a:r>
          </a:p>
        </p:txBody>
      </p:sp>
    </p:spTree>
    <p:extLst>
      <p:ext uri="{BB962C8B-B14F-4D97-AF65-F5344CB8AC3E}">
        <p14:creationId xmlns:p14="http://schemas.microsoft.com/office/powerpoint/2010/main" val="5428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777" y="466410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Let's play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12" y="1840374"/>
            <a:ext cx="11347494" cy="32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4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82" y="1135380"/>
            <a:ext cx="3927198" cy="47032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3821" y="348699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Goodbye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15512" y="4216980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Tạm biệt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9" y="1002875"/>
            <a:ext cx="5362537" cy="3185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8642" y="37348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07621" y="1780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night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8084" y="242019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7621" y="382227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goodnight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8084" y="449730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Chúc ngủ ngon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8" y="2833613"/>
            <a:ext cx="4522977" cy="297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817" y="1247680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See 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817" y="23364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See you late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32418" y="2494231"/>
            <a:ext cx="3290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Hẹn gặp lại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817" y="3425150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See you again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706331" y="1331089"/>
            <a:ext cx="140208" cy="2650602"/>
          </a:xfrm>
          <a:prstGeom prst="rightBrace">
            <a:avLst>
              <a:gd name="adj1" fmla="val 44174"/>
              <a:gd name="adj2" fmla="val 49320"/>
            </a:avLst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817" y="5602619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Tomorrow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32418" y="5602619"/>
            <a:ext cx="3290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Ngày mai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817" y="451388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Nice to meet 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32417" y="4513885"/>
            <a:ext cx="4923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Rất vui được gặp bạn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4" grpId="0"/>
      <p:bldP spid="15" grpId="0"/>
      <p:bldP spid="5" grpId="0" animBg="1"/>
      <p:bldP spid="8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737" y="1134319"/>
            <a:ext cx="11118393" cy="42291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485" y="44326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5AB1E274-6022-408F-92B8-74CBF9E006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5395" y="557683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354DD44C-8685-4A6E-B027-8E638B470C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8137" y="1298577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64E6E374-3AFF-4998-B485-527F246DA7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3964" y="5576838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06E521F0-70E2-4B2A-892E-7D8573DE52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2533" y="5576838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5AC57B9-6587-4C31-9D19-73ED0F0B62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5031" y="170912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58FB8643-B288-4F27-9458-9DFF46545B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281" y="1709126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1EC94F42-F1F0-4CC2-ABF1-4971717CB8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2894" y="1104932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97B930F6-9797-4D97-89C2-A0FEEE2343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5902" y="1106268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D4F13C54-E9A4-4DBB-B58E-2BCE46216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2547" y="455080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13C4614C-0999-4536-92F3-50F8FB6BEF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88823" y="1464921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1FAA3742-7326-452B-8628-5C97E05A1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9821" y="37997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BA4B92DD-E05B-40DC-B51B-A1ED2C235A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2533" y="432220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1 Nice to see you again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85" y="44326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5121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40" y="1257207"/>
            <a:ext cx="4646781" cy="42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14732" y="1778455"/>
            <a:ext cx="2737431" cy="1191816"/>
            <a:chOff x="4043044" y="771358"/>
            <a:chExt cx="5424588" cy="1191816"/>
          </a:xfrm>
        </p:grpSpPr>
        <p:sp>
          <p:nvSpPr>
            <p:cNvPr id="15" name="Rounded Rectangle 14"/>
            <p:cNvSpPr/>
            <p:nvPr/>
          </p:nvSpPr>
          <p:spPr>
            <a:xfrm>
              <a:off x="4043044" y="771358"/>
              <a:ext cx="4910219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 Hien.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3" y="984965"/>
              <a:ext cx="514369" cy="34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41246" y="1367266"/>
              <a:ext cx="509292" cy="341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958262" y="4886248"/>
            <a:ext cx="3970078" cy="1511699"/>
            <a:chOff x="6958262" y="4886248"/>
            <a:chExt cx="3970078" cy="1511699"/>
          </a:xfrm>
        </p:grpSpPr>
        <p:sp>
          <p:nvSpPr>
            <p:cNvPr id="18" name="Rounded Rectangle 17"/>
            <p:cNvSpPr/>
            <p:nvPr/>
          </p:nvSpPr>
          <p:spPr>
            <a:xfrm>
              <a:off x="6958262" y="5206131"/>
              <a:ext cx="3970078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you tomorrow.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1" b="16145"/>
            <a:stretch/>
          </p:blipFill>
          <p:spPr>
            <a:xfrm>
              <a:off x="7945184" y="4886248"/>
              <a:ext cx="310923" cy="337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0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85" y="44326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5122" name="Picture 2" descr="https://s.sachmem.vn/public/images/TA4T1SHSDEMO/U1-L2-2-2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70" y="628788"/>
            <a:ext cx="5508763" cy="50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43536" y="4459723"/>
            <a:ext cx="2546649" cy="1191816"/>
            <a:chOff x="4421104" y="767956"/>
            <a:chExt cx="5046528" cy="1191816"/>
          </a:xfrm>
        </p:grpSpPr>
        <p:sp>
          <p:nvSpPr>
            <p:cNvPr id="6" name="Rounded Rectangle 5"/>
            <p:cNvSpPr/>
            <p:nvPr/>
          </p:nvSpPr>
          <p:spPr>
            <a:xfrm>
              <a:off x="4421104" y="767956"/>
              <a:ext cx="4537236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Linda.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3" y="984965"/>
              <a:ext cx="514369" cy="34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114226" y="4625839"/>
            <a:ext cx="3106403" cy="1191816"/>
            <a:chOff x="1645060" y="1555193"/>
            <a:chExt cx="3106403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1931035" y="1555193"/>
              <a:ext cx="2820428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you later.</a:t>
              </a:r>
            </a:p>
          </p:txBody>
        </p:sp>
        <p:pic>
          <p:nvPicPr>
            <p:cNvPr id="10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86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226</Words>
  <Application>Microsoft Office PowerPoint</Application>
  <PresentationFormat>Custom</PresentationFormat>
  <Paragraphs>106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 Black</vt:lpstr>
      <vt:lpstr>Cooper Black</vt:lpstr>
      <vt:lpstr>Calibri Light</vt:lpstr>
      <vt:lpstr>Tahoma</vt:lpstr>
      <vt:lpstr>Arial </vt:lpstr>
      <vt:lpstr>Berlin Sans FB Demi</vt:lpstr>
      <vt:lpstr>Century Gothic</vt:lpstr>
      <vt:lpstr>Bookman Old Style</vt:lpstr>
      <vt:lpstr>Calibri</vt:lpstr>
      <vt:lpstr>Algerian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133</cp:revision>
  <dcterms:created xsi:type="dcterms:W3CDTF">2021-02-18T02:33:07Z</dcterms:created>
  <dcterms:modified xsi:type="dcterms:W3CDTF">2021-08-24T16:24:11Z</dcterms:modified>
</cp:coreProperties>
</file>